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1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.xml" ContentType="application/vnd.openxmlformats-officedocument.themeOverr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theme/themeOverride2.xml" ContentType="application/vnd.openxmlformats-officedocument.themeOverride+xml"/>
  <Override PartName="/ppt/charts/chart25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6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7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8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9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256" r:id="rId2"/>
    <p:sldId id="282" r:id="rId3"/>
    <p:sldId id="258" r:id="rId4"/>
    <p:sldId id="301" r:id="rId5"/>
    <p:sldId id="310" r:id="rId6"/>
    <p:sldId id="335" r:id="rId7"/>
    <p:sldId id="306" r:id="rId8"/>
    <p:sldId id="314" r:id="rId9"/>
    <p:sldId id="343" r:id="rId10"/>
    <p:sldId id="315" r:id="rId11"/>
    <p:sldId id="293" r:id="rId12"/>
    <p:sldId id="336" r:id="rId13"/>
    <p:sldId id="283" r:id="rId14"/>
    <p:sldId id="259" r:id="rId15"/>
    <p:sldId id="326" r:id="rId16"/>
    <p:sldId id="344" r:id="rId17"/>
    <p:sldId id="311" r:id="rId18"/>
    <p:sldId id="345" r:id="rId19"/>
    <p:sldId id="337" r:id="rId20"/>
    <p:sldId id="316" r:id="rId21"/>
    <p:sldId id="302" r:id="rId22"/>
    <p:sldId id="303" r:id="rId23"/>
    <p:sldId id="333" r:id="rId24"/>
    <p:sldId id="320" r:id="rId25"/>
    <p:sldId id="304" r:id="rId26"/>
    <p:sldId id="305" r:id="rId27"/>
    <p:sldId id="307" r:id="rId28"/>
    <p:sldId id="328" r:id="rId29"/>
    <p:sldId id="309" r:id="rId30"/>
    <p:sldId id="292" r:id="rId31"/>
    <p:sldId id="260" r:id="rId32"/>
    <p:sldId id="312" r:id="rId33"/>
    <p:sldId id="317" r:id="rId34"/>
    <p:sldId id="329" r:id="rId35"/>
    <p:sldId id="340" r:id="rId36"/>
    <p:sldId id="324" r:id="rId37"/>
    <p:sldId id="321" r:id="rId38"/>
    <p:sldId id="341" r:id="rId39"/>
    <p:sldId id="261" r:id="rId40"/>
    <p:sldId id="295" r:id="rId41"/>
    <p:sldId id="318" r:id="rId42"/>
    <p:sldId id="338" r:id="rId43"/>
    <p:sldId id="331" r:id="rId44"/>
    <p:sldId id="342" r:id="rId45"/>
    <p:sldId id="322" r:id="rId46"/>
    <p:sldId id="299" r:id="rId47"/>
    <p:sldId id="262" r:id="rId48"/>
    <p:sldId id="313" r:id="rId49"/>
    <p:sldId id="339" r:id="rId50"/>
    <p:sldId id="334" r:id="rId51"/>
    <p:sldId id="319" r:id="rId52"/>
    <p:sldId id="297" r:id="rId53"/>
    <p:sldId id="298" r:id="rId54"/>
    <p:sldId id="323" r:id="rId55"/>
    <p:sldId id="288" r:id="rId56"/>
    <p:sldId id="332" r:id="rId57"/>
    <p:sldId id="291" r:id="rId58"/>
    <p:sldId id="346" r:id="rId5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EE6E19F-FBA8-464F-88AD-5CEA89A111D7}">
          <p14:sldIdLst>
            <p14:sldId id="256"/>
            <p14:sldId id="282"/>
          </p14:sldIdLst>
        </p14:section>
        <p14:section name="فصل اول" id="{C20FFDB4-915F-46B0-A9C0-AA71F8E7E268}">
          <p14:sldIdLst>
            <p14:sldId id="258"/>
            <p14:sldId id="301"/>
            <p14:sldId id="310"/>
            <p14:sldId id="335"/>
            <p14:sldId id="306"/>
            <p14:sldId id="314"/>
            <p14:sldId id="343"/>
            <p14:sldId id="315"/>
            <p14:sldId id="293"/>
            <p14:sldId id="336"/>
            <p14:sldId id="283"/>
          </p14:sldIdLst>
        </p14:section>
        <p14:section name="فصل دوم" id="{3F0B2DEE-0873-49DA-A29D-A5A240F4D8F7}">
          <p14:sldIdLst>
            <p14:sldId id="259"/>
            <p14:sldId id="326"/>
            <p14:sldId id="344"/>
            <p14:sldId id="311"/>
            <p14:sldId id="345"/>
            <p14:sldId id="337"/>
            <p14:sldId id="316"/>
            <p14:sldId id="302"/>
            <p14:sldId id="303"/>
            <p14:sldId id="333"/>
            <p14:sldId id="320"/>
            <p14:sldId id="304"/>
            <p14:sldId id="305"/>
            <p14:sldId id="307"/>
            <p14:sldId id="328"/>
            <p14:sldId id="309"/>
            <p14:sldId id="292"/>
          </p14:sldIdLst>
        </p14:section>
        <p14:section name="فصل سوم" id="{A09B20EC-B7B1-4551-BC2C-A32A61837471}">
          <p14:sldIdLst>
            <p14:sldId id="260"/>
            <p14:sldId id="312"/>
            <p14:sldId id="317"/>
            <p14:sldId id="329"/>
            <p14:sldId id="340"/>
            <p14:sldId id="324"/>
            <p14:sldId id="321"/>
            <p14:sldId id="341"/>
          </p14:sldIdLst>
        </p14:section>
        <p14:section name="فصل چهارم" id="{2ADAD564-83D6-4D8F-93CD-62D6F753FCB0}">
          <p14:sldIdLst>
            <p14:sldId id="261"/>
            <p14:sldId id="295"/>
            <p14:sldId id="318"/>
            <p14:sldId id="338"/>
            <p14:sldId id="331"/>
            <p14:sldId id="342"/>
            <p14:sldId id="322"/>
            <p14:sldId id="299"/>
          </p14:sldIdLst>
        </p14:section>
        <p14:section name="فصل پنجم" id="{9FCDA880-9280-4A8E-99EA-7C98E1BE9641}">
          <p14:sldIdLst>
            <p14:sldId id="262"/>
            <p14:sldId id="313"/>
            <p14:sldId id="339"/>
            <p14:sldId id="334"/>
            <p14:sldId id="319"/>
            <p14:sldId id="297"/>
            <p14:sldId id="298"/>
            <p14:sldId id="323"/>
            <p14:sldId id="288"/>
            <p14:sldId id="332"/>
            <p14:sldId id="291"/>
            <p14:sldId id="34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2D3E"/>
    <a:srgbClr val="D2AC67"/>
    <a:srgbClr val="24A7DD"/>
    <a:srgbClr val="A7A9AC"/>
    <a:srgbClr val="797A7D"/>
    <a:srgbClr val="2298C8"/>
    <a:srgbClr val="1E88B4"/>
    <a:srgbClr val="25AAE1"/>
    <a:srgbClr val="76777A"/>
    <a:srgbClr val="249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6" autoAdjust="0"/>
    <p:restoredTop sz="94660"/>
  </p:normalViewPr>
  <p:slideViewPr>
    <p:cSldViewPr snapToGrid="0">
      <p:cViewPr varScale="1">
        <p:scale>
          <a:sx n="81" d="100"/>
          <a:sy n="81" d="100"/>
        </p:scale>
        <p:origin x="70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6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7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8.xlsx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62D3E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</c:v>
                </c:pt>
                <c:pt idx="1">
                  <c:v>3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4C-431B-B643-8940031E3D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D2AC67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4C-431B-B643-8940031E3D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24A7DD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</c:v>
                </c:pt>
                <c:pt idx="1">
                  <c:v>3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4C-431B-B643-8940031E3D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7064703"/>
        <c:axId val="78347375"/>
      </c:barChart>
      <c:catAx>
        <c:axId val="3270647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pPr>
            <a:endParaRPr lang="en-US"/>
          </a:p>
        </c:txPr>
        <c:crossAx val="78347375"/>
        <c:crosses val="autoZero"/>
        <c:auto val="1"/>
        <c:lblAlgn val="ctr"/>
        <c:lblOffset val="100"/>
        <c:noMultiLvlLbl val="0"/>
      </c:catAx>
      <c:valAx>
        <c:axId val="7834737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pPr>
            <a:endParaRPr lang="en-US"/>
          </a:p>
        </c:txPr>
        <c:crossAx val="327064703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rgbClr val="24A7DD"/>
                </a:gs>
                <a:gs pos="100000">
                  <a:srgbClr val="062D3E"/>
                </a:gs>
              </a:gsLst>
              <a:lin ang="16200000" scaled="1"/>
              <a:tileRect/>
            </a:gra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92</c:v>
                </c:pt>
                <c:pt idx="1">
                  <c:v>86</c:v>
                </c:pt>
                <c:pt idx="2">
                  <c:v>10</c:v>
                </c:pt>
                <c:pt idx="3">
                  <c:v>150</c:v>
                </c:pt>
                <c:pt idx="4">
                  <c:v>50</c:v>
                </c:pt>
                <c:pt idx="5">
                  <c:v>102</c:v>
                </c:pt>
                <c:pt idx="6">
                  <c:v>128</c:v>
                </c:pt>
                <c:pt idx="7">
                  <c:v>150</c:v>
                </c:pt>
                <c:pt idx="8">
                  <c:v>128</c:v>
                </c:pt>
                <c:pt idx="9">
                  <c:v>92</c:v>
                </c:pt>
                <c:pt idx="10">
                  <c:v>86</c:v>
                </c:pt>
                <c:pt idx="11">
                  <c:v>128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8D-4D8F-84DD-2D95440464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rgbClr val="D2AC67"/>
                </a:gs>
                <a:gs pos="100000">
                  <a:srgbClr val="D2AC67"/>
                </a:gs>
              </a:gsLst>
              <a:lin ang="16200000" scaled="1"/>
            </a:gradFill>
            <a:ln w="19050">
              <a:solidFill>
                <a:schemeClr val="bg1"/>
              </a:solidFill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80</c:v>
                </c:pt>
                <c:pt idx="1">
                  <c:v>100</c:v>
                </c:pt>
                <c:pt idx="2">
                  <c:v>50</c:v>
                </c:pt>
                <c:pt idx="3">
                  <c:v>120</c:v>
                </c:pt>
                <c:pt idx="4">
                  <c:v>130</c:v>
                </c:pt>
                <c:pt idx="5">
                  <c:v>140</c:v>
                </c:pt>
                <c:pt idx="6">
                  <c:v>100</c:v>
                </c:pt>
                <c:pt idx="7">
                  <c:v>130</c:v>
                </c:pt>
                <c:pt idx="8">
                  <c:v>122</c:v>
                </c:pt>
                <c:pt idx="9">
                  <c:v>128</c:v>
                </c:pt>
                <c:pt idx="10">
                  <c:v>130</c:v>
                </c:pt>
                <c:pt idx="11">
                  <c:v>128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8D-4D8F-84DD-2D95440464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8096536"/>
        <c:axId val="418093256"/>
      </c:barChart>
      <c:catAx>
        <c:axId val="41809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18093256"/>
        <c:crosses val="autoZero"/>
        <c:auto val="1"/>
        <c:lblAlgn val="ctr"/>
        <c:lblOffset val="100"/>
        <c:noMultiLvlLbl val="0"/>
      </c:catAx>
      <c:valAx>
        <c:axId val="418093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2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2"/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18096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062D3E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62D3E"/>
              </a:solidFill>
              <a:ln w="9525">
                <a:solidFill>
                  <a:srgbClr val="062D3E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284-4FC1-901B-45B2ABEFAF1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D2AC67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284-4FC1-901B-45B2ABEFAF1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24A7D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24A7DD"/>
              </a:solidFill>
              <a:ln w="9525">
                <a:solidFill>
                  <a:srgbClr val="24A7DD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284-4FC1-901B-45B2ABEFAF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185823"/>
        <c:axId val="187479599"/>
      </c:lineChart>
      <c:catAx>
        <c:axId val="186185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479599"/>
        <c:crosses val="autoZero"/>
        <c:auto val="1"/>
        <c:lblAlgn val="ctr"/>
        <c:lblOffset val="100"/>
        <c:noMultiLvlLbl val="0"/>
      </c:catAx>
      <c:valAx>
        <c:axId val="187479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185823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62D3E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6D-4849-984E-43C6A6A198A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D2AC67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6D-4849-984E-43C6A6A198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0206063"/>
        <c:axId val="1825583855"/>
      </c:areaChart>
      <c:dateAx>
        <c:axId val="600206063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5583855"/>
        <c:crosses val="autoZero"/>
        <c:auto val="1"/>
        <c:lblOffset val="100"/>
        <c:baseTimeUnit val="days"/>
      </c:dateAx>
      <c:valAx>
        <c:axId val="18255838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020606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62D3E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600</c:v>
                </c:pt>
                <c:pt idx="1">
                  <c:v>3000</c:v>
                </c:pt>
                <c:pt idx="2">
                  <c:v>3500</c:v>
                </c:pt>
                <c:pt idx="3">
                  <c:v>3000</c:v>
                </c:pt>
                <c:pt idx="4">
                  <c:v>5000</c:v>
                </c:pt>
                <c:pt idx="5">
                  <c:v>3600</c:v>
                </c:pt>
                <c:pt idx="6">
                  <c:v>1200</c:v>
                </c:pt>
                <c:pt idx="7">
                  <c:v>3800</c:v>
                </c:pt>
                <c:pt idx="8">
                  <c:v>2500</c:v>
                </c:pt>
                <c:pt idx="9">
                  <c:v>4999</c:v>
                </c:pt>
                <c:pt idx="10">
                  <c:v>4500</c:v>
                </c:pt>
                <c:pt idx="11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15-42B7-B9B4-4567A9FECD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8537120"/>
        <c:axId val="1958525696"/>
      </c:barChart>
      <c:catAx>
        <c:axId val="1958537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25696"/>
        <c:crosses val="autoZero"/>
        <c:auto val="1"/>
        <c:lblAlgn val="ctr"/>
        <c:lblOffset val="100"/>
        <c:noMultiLvlLbl val="0"/>
      </c:catAx>
      <c:valAx>
        <c:axId val="1958525696"/>
        <c:scaling>
          <c:orientation val="minMax"/>
          <c:max val="5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</c:majorGridlines>
        <c:numFmt formatCode="[$$-409]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7120"/>
        <c:crosses val="autoZero"/>
        <c:crossBetween val="between"/>
        <c:majorUnit val="1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>
              <a:lumMod val="90000"/>
              <a:lumOff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780532912949241E-2"/>
          <c:y val="3.5790430504821842E-2"/>
          <c:w val="0.88840369719177792"/>
          <c:h val="0.7896092726103596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Visit</c:v>
                </c:pt>
              </c:strCache>
            </c:strRef>
          </c:tx>
          <c:spPr>
            <a:ln w="25400" cap="rnd">
              <a:solidFill>
                <a:srgbClr val="062D3E"/>
              </a:solidFill>
              <a:round/>
            </a:ln>
            <a:effectLst/>
          </c:spPr>
          <c:marker>
            <c:symbol val="diamond"/>
            <c:size val="10"/>
            <c:spPr>
              <a:solidFill>
                <a:srgbClr val="062D3E"/>
              </a:solidFill>
              <a:ln>
                <a:solidFill>
                  <a:srgbClr val="3059A9">
                    <a:alpha val="96000"/>
                  </a:srgb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20</c:v>
                </c:pt>
                <c:pt idx="1">
                  <c:v>30</c:v>
                </c:pt>
                <c:pt idx="2">
                  <c:v>20</c:v>
                </c:pt>
                <c:pt idx="3">
                  <c:v>50</c:v>
                </c:pt>
                <c:pt idx="4">
                  <c:v>65</c:v>
                </c:pt>
                <c:pt idx="5">
                  <c:v>70</c:v>
                </c:pt>
                <c:pt idx="6">
                  <c:v>80</c:v>
                </c:pt>
                <c:pt idx="7">
                  <c:v>50</c:v>
                </c:pt>
                <c:pt idx="8">
                  <c:v>40</c:v>
                </c:pt>
                <c:pt idx="9">
                  <c:v>30</c:v>
                </c:pt>
                <c:pt idx="10">
                  <c:v>78</c:v>
                </c:pt>
                <c:pt idx="11">
                  <c:v>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253-4DCA-B2C4-4C47F2E65A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8538752"/>
        <c:axId val="1958539840"/>
      </c:line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Ad Clicks</c:v>
                </c:pt>
              </c:strCache>
            </c:strRef>
          </c:tx>
          <c:spPr>
            <a:ln w="25400" cap="rnd">
              <a:solidFill>
                <a:srgbClr val="D2AC67">
                  <a:alpha val="85000"/>
                </a:srgbClr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D2AC67"/>
              </a:solidFill>
              <a:ln>
                <a:solidFill>
                  <a:srgbClr val="D2AC67">
                    <a:alpha val="85000"/>
                  </a:srgbClr>
                </a:solidFill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500</c:v>
                </c:pt>
                <c:pt idx="1">
                  <c:v>130</c:v>
                </c:pt>
                <c:pt idx="2">
                  <c:v>500</c:v>
                </c:pt>
                <c:pt idx="3">
                  <c:v>600</c:v>
                </c:pt>
                <c:pt idx="4">
                  <c:v>400</c:v>
                </c:pt>
                <c:pt idx="5">
                  <c:v>900</c:v>
                </c:pt>
                <c:pt idx="6">
                  <c:v>800</c:v>
                </c:pt>
                <c:pt idx="7">
                  <c:v>990</c:v>
                </c:pt>
                <c:pt idx="8">
                  <c:v>1000</c:v>
                </c:pt>
                <c:pt idx="9">
                  <c:v>800</c:v>
                </c:pt>
                <c:pt idx="10">
                  <c:v>700</c:v>
                </c:pt>
                <c:pt idx="11">
                  <c:v>1000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253-4DCA-B2C4-4C47F2E65A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2230864"/>
        <c:axId val="1958530048"/>
      </c:lineChart>
      <c:catAx>
        <c:axId val="1958538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9840"/>
        <c:crosses val="autoZero"/>
        <c:auto val="1"/>
        <c:lblAlgn val="ctr"/>
        <c:lblOffset val="100"/>
        <c:noMultiLvlLbl val="0"/>
      </c:catAx>
      <c:valAx>
        <c:axId val="1958539840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8538752"/>
        <c:crosses val="autoZero"/>
        <c:crossBetween val="between"/>
      </c:valAx>
      <c:valAx>
        <c:axId val="1958530048"/>
        <c:scaling>
          <c:orientation val="minMax"/>
          <c:max val="160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2230864"/>
        <c:crosses val="max"/>
        <c:crossBetween val="between"/>
        <c:majorUnit val="200"/>
      </c:valAx>
      <c:catAx>
        <c:axId val="19522308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585300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29942903859910669"/>
          <c:y val="0.9261400320663149"/>
          <c:w val="0.47064940998250687"/>
          <c:h val="6.1836755699655188E-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867803812045371E-2"/>
          <c:y val="0.21433556471315865"/>
          <c:w val="0.9151272210756668"/>
          <c:h val="0.7415365249047205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062D3E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62D3E"/>
              </a:solidFill>
              <a:ln w="9525">
                <a:solidFill>
                  <a:srgbClr val="062D3E"/>
                </a:solidFill>
              </a:ln>
              <a:effectLst/>
            </c:spPr>
          </c:marker>
          <c:dLbls>
            <c:delete val="1"/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3.3</c:v>
                </c:pt>
                <c:pt idx="1">
                  <c:v>2.5</c:v>
                </c:pt>
                <c:pt idx="2">
                  <c:v>3.5</c:v>
                </c:pt>
                <c:pt idx="3">
                  <c:v>3.5</c:v>
                </c:pt>
                <c:pt idx="4">
                  <c:v>1.3</c:v>
                </c:pt>
                <c:pt idx="5">
                  <c:v>2.5</c:v>
                </c:pt>
                <c:pt idx="6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0B5-4146-8997-F2696B70EF2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450975168"/>
        <c:axId val="1450969760"/>
      </c:lineChart>
      <c:catAx>
        <c:axId val="1450975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969760"/>
        <c:crosses val="autoZero"/>
        <c:auto val="1"/>
        <c:lblAlgn val="ctr"/>
        <c:lblOffset val="100"/>
        <c:noMultiLvlLbl val="0"/>
      </c:catAx>
      <c:valAx>
        <c:axId val="1450969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975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 sz="800"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867803812045371E-2"/>
          <c:y val="0.21433556471315865"/>
          <c:w val="0.9151272210756668"/>
          <c:h val="0.7415365249047205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062D3E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62D3E"/>
              </a:solidFill>
              <a:ln w="9525">
                <a:solidFill>
                  <a:srgbClr val="062D3E"/>
                </a:solidFill>
              </a:ln>
              <a:effectLst/>
            </c:spPr>
          </c:marker>
          <c:dLbls>
            <c:delete val="1"/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1.3</c:v>
                </c:pt>
                <c:pt idx="1">
                  <c:v>2.5</c:v>
                </c:pt>
                <c:pt idx="2">
                  <c:v>3.5</c:v>
                </c:pt>
                <c:pt idx="3">
                  <c:v>3.5</c:v>
                </c:pt>
                <c:pt idx="4">
                  <c:v>3.3</c:v>
                </c:pt>
                <c:pt idx="5">
                  <c:v>1.5</c:v>
                </c:pt>
                <c:pt idx="6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CC7-429D-A390-9A33E07BB57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450975168"/>
        <c:axId val="1450969760"/>
      </c:lineChart>
      <c:catAx>
        <c:axId val="1450975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969760"/>
        <c:crosses val="autoZero"/>
        <c:auto val="1"/>
        <c:lblAlgn val="ctr"/>
        <c:lblOffset val="100"/>
        <c:noMultiLvlLbl val="0"/>
      </c:catAx>
      <c:valAx>
        <c:axId val="1450969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975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 sz="900"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867803812045371E-2"/>
          <c:y val="0.21433556471315865"/>
          <c:w val="0.9151272210756668"/>
          <c:h val="0.7415365249047205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062D3E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62D3E"/>
              </a:solidFill>
              <a:ln w="9525">
                <a:solidFill>
                  <a:srgbClr val="062D3E"/>
                </a:solidFill>
              </a:ln>
              <a:effectLst/>
            </c:spPr>
          </c:marker>
          <c:dLbls>
            <c:delete val="1"/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3.3</c:v>
                </c:pt>
                <c:pt idx="1">
                  <c:v>2.5</c:v>
                </c:pt>
                <c:pt idx="2">
                  <c:v>3.5</c:v>
                </c:pt>
                <c:pt idx="3">
                  <c:v>1.5</c:v>
                </c:pt>
                <c:pt idx="4">
                  <c:v>1.3</c:v>
                </c:pt>
                <c:pt idx="5">
                  <c:v>2.5</c:v>
                </c:pt>
                <c:pt idx="6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953-46AD-BD8A-88CCDEB508C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450975168"/>
        <c:axId val="1450969760"/>
      </c:lineChart>
      <c:catAx>
        <c:axId val="1450975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969760"/>
        <c:crosses val="autoZero"/>
        <c:auto val="1"/>
        <c:lblAlgn val="ctr"/>
        <c:lblOffset val="100"/>
        <c:noMultiLvlLbl val="0"/>
      </c:catAx>
      <c:valAx>
        <c:axId val="1450969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975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 sz="900"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on time</c:v>
                </c:pt>
              </c:strCache>
            </c:strRef>
          </c:tx>
          <c:spPr>
            <a:solidFill>
              <a:srgbClr val="062D3E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تیتر عنوان</c:v>
                </c:pt>
                <c:pt idx="1">
                  <c:v>تیتر عنوان</c:v>
                </c:pt>
                <c:pt idx="2">
                  <c:v>تیتر عنوان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89-4458-9DFC-7F9AE27FCA2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Early</c:v>
                </c:pt>
              </c:strCache>
            </c:strRef>
          </c:tx>
          <c:spPr>
            <a:solidFill>
              <a:srgbClr val="D2AC67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تیتر عنوان</c:v>
                </c:pt>
                <c:pt idx="1">
                  <c:v>تیتر عنوان</c:v>
                </c:pt>
                <c:pt idx="2">
                  <c:v>تیتر عنوان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F89-4458-9DFC-7F9AE27FCA2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Late</c:v>
                </c:pt>
              </c:strCache>
            </c:strRef>
          </c:tx>
          <c:spPr>
            <a:solidFill>
              <a:srgbClr val="D2AC67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تیتر عنوان</c:v>
                </c:pt>
                <c:pt idx="1">
                  <c:v>تیتر عنوان</c:v>
                </c:pt>
                <c:pt idx="2">
                  <c:v>تیتر عنوان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F89-4458-9DFC-7F9AE27FCA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928986496"/>
        <c:axId val="928985248"/>
      </c:barChart>
      <c:catAx>
        <c:axId val="9289864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habnam" panose="020B0603030804020204" pitchFamily="34" charset="-78"/>
                <a:ea typeface="+mn-ea"/>
                <a:cs typeface="Shabnam" panose="020B0603030804020204" pitchFamily="34" charset="-78"/>
              </a:defRPr>
            </a:pPr>
            <a:endParaRPr lang="en-US"/>
          </a:p>
        </c:txPr>
        <c:crossAx val="928985248"/>
        <c:crosses val="autoZero"/>
        <c:auto val="1"/>
        <c:lblAlgn val="ctr"/>
        <c:lblOffset val="100"/>
        <c:noMultiLvlLbl val="0"/>
      </c:catAx>
      <c:valAx>
        <c:axId val="928985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6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Rejected</c:v>
                </c:pt>
              </c:strCache>
            </c:strRef>
          </c:tx>
          <c:spPr>
            <a:solidFill>
              <a:srgbClr val="062D3E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تیتر عنوان</c:v>
                </c:pt>
                <c:pt idx="1">
                  <c:v>تیتر عنوان</c:v>
                </c:pt>
                <c:pt idx="2">
                  <c:v>تیتر عنوان</c:v>
                </c:pt>
                <c:pt idx="3">
                  <c:v>تیتر عنوان</c:v>
                </c:pt>
                <c:pt idx="4">
                  <c:v>تیتر عنوان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C9-484C-AD45-77E797AB94F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Impact</c:v>
                </c:pt>
              </c:strCache>
            </c:strRef>
          </c:tx>
          <c:spPr>
            <a:solidFill>
              <a:srgbClr val="062D3E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تیتر عنوان</c:v>
                </c:pt>
                <c:pt idx="1">
                  <c:v>تیتر عنوان</c:v>
                </c:pt>
                <c:pt idx="2">
                  <c:v>تیتر عنوان</c:v>
                </c:pt>
                <c:pt idx="3">
                  <c:v>تیتر عنوان</c:v>
                </c:pt>
                <c:pt idx="4">
                  <c:v>تیتر عنوان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C9-484C-AD45-77E797AB94F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On Impact</c:v>
                </c:pt>
              </c:strCache>
            </c:strRef>
          </c:tx>
          <c:spPr>
            <a:solidFill>
              <a:srgbClr val="D2AC67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تیتر عنوان</c:v>
                </c:pt>
                <c:pt idx="1">
                  <c:v>تیتر عنوان</c:v>
                </c:pt>
                <c:pt idx="2">
                  <c:v>تیتر عنوان</c:v>
                </c:pt>
                <c:pt idx="3">
                  <c:v>تیتر عنوان</c:v>
                </c:pt>
                <c:pt idx="4">
                  <c:v>تیتر عنوان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DC9-484C-AD45-77E797AB94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928986496"/>
        <c:axId val="928985248"/>
      </c:barChart>
      <c:catAx>
        <c:axId val="928986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habnam" panose="020B0603030804020204" pitchFamily="34" charset="-78"/>
                <a:ea typeface="+mn-ea"/>
                <a:cs typeface="Shabnam" panose="020B0603030804020204" pitchFamily="34" charset="-78"/>
              </a:defRPr>
            </a:pPr>
            <a:endParaRPr lang="en-US"/>
          </a:p>
        </c:txPr>
        <c:crossAx val="928985248"/>
        <c:crosses val="autoZero"/>
        <c:auto val="1"/>
        <c:lblAlgn val="ctr"/>
        <c:lblOffset val="100"/>
        <c:noMultiLvlLbl val="0"/>
      </c:catAx>
      <c:valAx>
        <c:axId val="928985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6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4A7DD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B6-492B-8FD6-621DA9C25D9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62D3E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B6-492B-8FD6-621DA9C25D9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D2AC67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B6-492B-8FD6-621DA9C25D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803999"/>
        <c:axId val="201497215"/>
      </c:barChart>
      <c:catAx>
        <c:axId val="448039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497215"/>
        <c:crosses val="autoZero"/>
        <c:auto val="1"/>
        <c:lblAlgn val="ctr"/>
        <c:lblOffset val="100"/>
        <c:noMultiLvlLbl val="0"/>
      </c:catAx>
      <c:valAx>
        <c:axId val="2014972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8039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81-4C3C-A74E-5AB08658910B}"/>
              </c:ext>
            </c:extLst>
          </c:dPt>
          <c:dPt>
            <c:idx val="1"/>
            <c:bubble3D val="0"/>
            <c:spPr>
              <a:solidFill>
                <a:srgbClr val="D2AC67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81-4C3C-A74E-5AB08658910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0.45</c:v>
                </c:pt>
                <c:pt idx="1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81-4C3C-A74E-5AB0865891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7A-4FCC-8B3B-693AA55A9538}"/>
              </c:ext>
            </c:extLst>
          </c:dPt>
          <c:dPt>
            <c:idx val="1"/>
            <c:bubble3D val="0"/>
            <c:spPr>
              <a:solidFill>
                <a:srgbClr val="24A7DD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7A-4FCC-8B3B-693AA55A953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0.45</c:v>
                </c:pt>
                <c:pt idx="1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7A-4FCC-8B3B-693AA55A95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80C-4D05-9FE8-35DC1F6E2A7F}"/>
              </c:ext>
            </c:extLst>
          </c:dPt>
          <c:dPt>
            <c:idx val="1"/>
            <c:bubble3D val="0"/>
            <c:spPr>
              <a:solidFill>
                <a:srgbClr val="062D3E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80C-4D05-9FE8-35DC1F6E2A7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0.45</c:v>
                </c:pt>
                <c:pt idx="1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80C-4D05-9FE8-35DC1F6E2A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Rejected</c:v>
                </c:pt>
              </c:strCache>
            </c:strRef>
          </c:tx>
          <c:spPr>
            <a:solidFill>
              <a:srgbClr val="062D3E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  <c:pt idx="3">
                  <c:v>Supplier4</c:v>
                </c:pt>
                <c:pt idx="4">
                  <c:v>Supplier5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F1-4BE8-8F15-CE45226E772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Impact</c:v>
                </c:pt>
              </c:strCache>
            </c:strRef>
          </c:tx>
          <c:spPr>
            <a:solidFill>
              <a:srgbClr val="062D3E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  <c:pt idx="3">
                  <c:v>Supplier4</c:v>
                </c:pt>
                <c:pt idx="4">
                  <c:v>Supplier5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F1-4BE8-8F15-CE45226E772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Column3</c:v>
                </c:pt>
              </c:strCache>
            </c:strRef>
          </c:tx>
          <c:spPr>
            <a:solidFill>
              <a:srgbClr val="D2AC67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Supplier1</c:v>
                </c:pt>
                <c:pt idx="1">
                  <c:v>Supplier2</c:v>
                </c:pt>
                <c:pt idx="2">
                  <c:v>Supplier3</c:v>
                </c:pt>
                <c:pt idx="3">
                  <c:v>Supplier4</c:v>
                </c:pt>
                <c:pt idx="4">
                  <c:v>Supplier5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2F1-4BE8-8F15-CE45226E77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928986496"/>
        <c:axId val="928985248"/>
      </c:barChart>
      <c:catAx>
        <c:axId val="928986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5248"/>
        <c:crosses val="autoZero"/>
        <c:auto val="1"/>
        <c:lblAlgn val="ctr"/>
        <c:lblOffset val="100"/>
        <c:noMultiLvlLbl val="0"/>
      </c:catAx>
      <c:valAx>
        <c:axId val="928985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986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558099999999994E-2"/>
          <c:y val="0.31899899999999998"/>
          <c:w val="0.90358300000000003"/>
          <c:h val="0.472625000000000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tx>
          <c:spPr>
            <a:solidFill>
              <a:srgbClr val="D2AC67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2020</c:v>
                </c:pt>
                <c:pt idx="1">
                  <c:v>2021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27</c:v>
                </c:pt>
                <c:pt idx="1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80-420E-9061-72CB94124D2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Project 2</c:v>
                </c:pt>
              </c:strCache>
            </c:strRef>
          </c:tx>
          <c:spPr>
            <a:solidFill>
              <a:srgbClr val="E6E6E6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2020</c:v>
                </c:pt>
                <c:pt idx="1">
                  <c:v>2021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55</c:v>
                </c:pt>
                <c:pt idx="1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80-420E-9061-72CB94124D24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Project 3</c:v>
                </c:pt>
              </c:strCache>
            </c:strRef>
          </c:tx>
          <c:spPr>
            <a:solidFill>
              <a:srgbClr val="062D3E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2020</c:v>
                </c:pt>
                <c:pt idx="1">
                  <c:v>2021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13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80-420E-9061-72CB94124D24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Project 4</c:v>
                </c:pt>
              </c:strCache>
            </c:strRef>
          </c:tx>
          <c:spPr>
            <a:solidFill>
              <a:srgbClr val="062D3E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Sheet1!$B$1:$C$1</c:f>
              <c:strCache>
                <c:ptCount val="2"/>
                <c:pt idx="0">
                  <c:v>2020</c:v>
                </c:pt>
                <c:pt idx="1">
                  <c:v>2021</c:v>
                </c:pt>
              </c:strCache>
            </c:strRef>
          </c:cat>
          <c:val>
            <c:numRef>
              <c:f>Sheet1!$B$5:$C$5</c:f>
              <c:numCache>
                <c:formatCode>General</c:formatCode>
                <c:ptCount val="2"/>
                <c:pt idx="0">
                  <c:v>10</c:v>
                </c:pt>
                <c:pt idx="1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F80-420E-9061-72CB94124D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238694632"/>
        <c:axId val="238695024"/>
      </c:barChart>
      <c:catAx>
        <c:axId val="23869463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D6D7DA"/>
            </a:solidFill>
            <a:prstDash val="solid"/>
            <a:miter lim="400000"/>
          </a:ln>
        </c:spPr>
        <c:txPr>
          <a:bodyPr rot="0"/>
          <a:lstStyle/>
          <a:p>
            <a:pPr>
              <a:defRPr/>
            </a:pPr>
            <a:endParaRPr lang="en-US"/>
          </a:p>
        </c:txPr>
        <c:crossAx val="238695024"/>
        <c:crosses val="autoZero"/>
        <c:auto val="1"/>
        <c:lblAlgn val="ctr"/>
        <c:lblOffset val="100"/>
        <c:noMultiLvlLbl val="1"/>
      </c:catAx>
      <c:valAx>
        <c:axId val="238695024"/>
        <c:scaling>
          <c:orientation val="minMax"/>
        </c:scaling>
        <c:delete val="0"/>
        <c:axPos val="t"/>
        <c:majorGridlines>
          <c:spPr>
            <a:ln w="12700" cap="flat">
              <a:solidFill>
                <a:srgbClr val="D5D7DB"/>
              </a:solidFill>
              <a:prstDash val="solid"/>
              <a:miter lim="400000"/>
            </a:ln>
          </c:spPr>
        </c:majorGridlines>
        <c:numFmt formatCode="General" sourceLinked="0"/>
        <c:majorTickMark val="none"/>
        <c:minorTickMark val="none"/>
        <c:tickLblPos val="high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/>
            </a:pPr>
            <a:endParaRPr lang="en-US"/>
          </a:p>
        </c:txPr>
        <c:crossAx val="238694632"/>
        <c:crosses val="autoZero"/>
        <c:crossBetween val="between"/>
        <c:majorUnit val="30"/>
        <c:minorUnit val="15"/>
      </c:valAx>
      <c:spPr>
        <a:noFill/>
        <a:ln w="12700" cap="flat">
          <a:noFill/>
          <a:miter lim="400000"/>
        </a:ln>
        <a:effectLst/>
      </c:spPr>
    </c:plotArea>
    <c:legend>
      <c:legendPos val="t"/>
      <c:layout>
        <c:manualLayout>
          <c:xMode val="edge"/>
          <c:yMode val="edge"/>
          <c:x val="0"/>
          <c:y val="0"/>
          <c:w val="0.82533800000000002"/>
          <c:h val="0.16326499999999999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/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rgbClr val="24A7DD"/>
            </a:solidFill>
            <a:ln>
              <a:noFill/>
            </a:ln>
            <a:effectLst/>
          </c:spPr>
          <c:cat>
            <c:numRef>
              <c:f>Sheet1!$A$2:$A$13</c:f>
              <c:numCache>
                <c:formatCode>General</c:formatCode>
                <c:ptCount val="12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30</c:v>
                </c:pt>
                <c:pt idx="1">
                  <c:v>19</c:v>
                </c:pt>
                <c:pt idx="2">
                  <c:v>24</c:v>
                </c:pt>
                <c:pt idx="3">
                  <c:v>20</c:v>
                </c:pt>
                <c:pt idx="4">
                  <c:v>30</c:v>
                </c:pt>
                <c:pt idx="5">
                  <c:v>23</c:v>
                </c:pt>
                <c:pt idx="6">
                  <c:v>16</c:v>
                </c:pt>
                <c:pt idx="7">
                  <c:v>28</c:v>
                </c:pt>
                <c:pt idx="8">
                  <c:v>15</c:v>
                </c:pt>
                <c:pt idx="9">
                  <c:v>27</c:v>
                </c:pt>
                <c:pt idx="10">
                  <c:v>23</c:v>
                </c:pt>
                <c:pt idx="1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CD-43C8-A27D-E27944C621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rgbClr val="D2AC67"/>
            </a:solidFill>
            <a:ln w="25400">
              <a:noFill/>
            </a:ln>
            <a:effectLst/>
          </c:spPr>
          <c:cat>
            <c:numRef>
              <c:f>Sheet1!$A$2:$A$13</c:f>
              <c:numCache>
                <c:formatCode>General</c:formatCode>
                <c:ptCount val="12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20</c:v>
                </c:pt>
                <c:pt idx="1">
                  <c:v>12</c:v>
                </c:pt>
                <c:pt idx="2">
                  <c:v>20</c:v>
                </c:pt>
                <c:pt idx="3">
                  <c:v>16</c:v>
                </c:pt>
                <c:pt idx="4">
                  <c:v>25</c:v>
                </c:pt>
                <c:pt idx="5">
                  <c:v>25</c:v>
                </c:pt>
                <c:pt idx="6">
                  <c:v>12</c:v>
                </c:pt>
                <c:pt idx="7">
                  <c:v>27</c:v>
                </c:pt>
                <c:pt idx="8">
                  <c:v>20</c:v>
                </c:pt>
                <c:pt idx="9">
                  <c:v>20</c:v>
                </c:pt>
                <c:pt idx="10">
                  <c:v>24</c:v>
                </c:pt>
                <c:pt idx="1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CD-43C8-A27D-E27944C6217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rgbClr val="062D3E"/>
            </a:solidFill>
            <a:ln w="25400">
              <a:noFill/>
            </a:ln>
            <a:effectLst/>
          </c:spPr>
          <c:cat>
            <c:numRef>
              <c:f>Sheet1!$A$2:$A$13</c:f>
              <c:numCache>
                <c:formatCode>General</c:formatCode>
                <c:ptCount val="12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15</c:v>
                </c:pt>
                <c:pt idx="1">
                  <c:v>10</c:v>
                </c:pt>
                <c:pt idx="2">
                  <c:v>15</c:v>
                </c:pt>
                <c:pt idx="3">
                  <c:v>12</c:v>
                </c:pt>
                <c:pt idx="4">
                  <c:v>23</c:v>
                </c:pt>
                <c:pt idx="5">
                  <c:v>20</c:v>
                </c:pt>
                <c:pt idx="6">
                  <c:v>10</c:v>
                </c:pt>
                <c:pt idx="7">
                  <c:v>25</c:v>
                </c:pt>
                <c:pt idx="8">
                  <c:v>18</c:v>
                </c:pt>
                <c:pt idx="9">
                  <c:v>16</c:v>
                </c:pt>
                <c:pt idx="10">
                  <c:v>19</c:v>
                </c:pt>
                <c:pt idx="1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6CD-43C8-A27D-E27944C621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9214584"/>
        <c:axId val="429219176"/>
      </c:areaChart>
      <c:catAx>
        <c:axId val="429214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2"/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29219176"/>
        <c:crosses val="autoZero"/>
        <c:auto val="1"/>
        <c:lblAlgn val="ctr"/>
        <c:lblOffset val="100"/>
        <c:noMultiLvlLbl val="0"/>
      </c:catAx>
      <c:valAx>
        <c:axId val="429219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>
                  <a:shade val="50000"/>
                  <a:alpha val="2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2"/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292145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D2AC67"/>
            </a:solidFill>
            <a:ln>
              <a:noFill/>
            </a:ln>
            <a:effectLst/>
          </c:spPr>
          <c:cat>
            <c:numRef>
              <c:f>Sheet1!$A$2:$A$33</c:f>
              <c:numCache>
                <c:formatCode>m/d/yyyy</c:formatCode>
                <c:ptCount val="32"/>
                <c:pt idx="0">
                  <c:v>44197</c:v>
                </c:pt>
                <c:pt idx="1">
                  <c:v>44198</c:v>
                </c:pt>
                <c:pt idx="2">
                  <c:v>44199</c:v>
                </c:pt>
                <c:pt idx="3">
                  <c:v>44200</c:v>
                </c:pt>
                <c:pt idx="4">
                  <c:v>44201</c:v>
                </c:pt>
                <c:pt idx="5">
                  <c:v>44202</c:v>
                </c:pt>
                <c:pt idx="6">
                  <c:v>44203</c:v>
                </c:pt>
                <c:pt idx="7">
                  <c:v>44204</c:v>
                </c:pt>
                <c:pt idx="8">
                  <c:v>44205</c:v>
                </c:pt>
                <c:pt idx="9">
                  <c:v>44206</c:v>
                </c:pt>
                <c:pt idx="10">
                  <c:v>44207</c:v>
                </c:pt>
                <c:pt idx="11">
                  <c:v>44208</c:v>
                </c:pt>
                <c:pt idx="12">
                  <c:v>44209</c:v>
                </c:pt>
                <c:pt idx="13">
                  <c:v>44210</c:v>
                </c:pt>
                <c:pt idx="14">
                  <c:v>44211</c:v>
                </c:pt>
                <c:pt idx="15">
                  <c:v>44212</c:v>
                </c:pt>
                <c:pt idx="16">
                  <c:v>44213</c:v>
                </c:pt>
                <c:pt idx="17">
                  <c:v>44214</c:v>
                </c:pt>
                <c:pt idx="18">
                  <c:v>44215</c:v>
                </c:pt>
                <c:pt idx="19">
                  <c:v>44216</c:v>
                </c:pt>
                <c:pt idx="20">
                  <c:v>44217</c:v>
                </c:pt>
                <c:pt idx="21">
                  <c:v>44218</c:v>
                </c:pt>
                <c:pt idx="22">
                  <c:v>44219</c:v>
                </c:pt>
                <c:pt idx="23">
                  <c:v>44220</c:v>
                </c:pt>
                <c:pt idx="24">
                  <c:v>44221</c:v>
                </c:pt>
                <c:pt idx="25">
                  <c:v>44222</c:v>
                </c:pt>
                <c:pt idx="26">
                  <c:v>44223</c:v>
                </c:pt>
                <c:pt idx="27">
                  <c:v>44224</c:v>
                </c:pt>
                <c:pt idx="28">
                  <c:v>44225</c:v>
                </c:pt>
                <c:pt idx="29">
                  <c:v>44226</c:v>
                </c:pt>
                <c:pt idx="30">
                  <c:v>44227</c:v>
                </c:pt>
                <c:pt idx="31">
                  <c:v>44228</c:v>
                </c:pt>
              </c:numCache>
            </c:numRef>
          </c:cat>
          <c:val>
            <c:numRef>
              <c:f>Sheet1!$D$2:$D$33</c:f>
              <c:numCache>
                <c:formatCode>General</c:formatCode>
                <c:ptCount val="32"/>
                <c:pt idx="0">
                  <c:v>13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5</c:v>
                </c:pt>
                <c:pt idx="6">
                  <c:v>7</c:v>
                </c:pt>
                <c:pt idx="7">
                  <c:v>10</c:v>
                </c:pt>
                <c:pt idx="8">
                  <c:v>9.5</c:v>
                </c:pt>
                <c:pt idx="9">
                  <c:v>10.5</c:v>
                </c:pt>
                <c:pt idx="10">
                  <c:v>11.5</c:v>
                </c:pt>
                <c:pt idx="11">
                  <c:v>12.5</c:v>
                </c:pt>
                <c:pt idx="12">
                  <c:v>13.5</c:v>
                </c:pt>
                <c:pt idx="13">
                  <c:v>10</c:v>
                </c:pt>
                <c:pt idx="14">
                  <c:v>5</c:v>
                </c:pt>
                <c:pt idx="15">
                  <c:v>4</c:v>
                </c:pt>
                <c:pt idx="16">
                  <c:v>3</c:v>
                </c:pt>
                <c:pt idx="17">
                  <c:v>2</c:v>
                </c:pt>
                <c:pt idx="18">
                  <c:v>10</c:v>
                </c:pt>
                <c:pt idx="19">
                  <c:v>12</c:v>
                </c:pt>
                <c:pt idx="20">
                  <c:v>12</c:v>
                </c:pt>
                <c:pt idx="21">
                  <c:v>1</c:v>
                </c:pt>
                <c:pt idx="22">
                  <c:v>10</c:v>
                </c:pt>
                <c:pt idx="23">
                  <c:v>11</c:v>
                </c:pt>
                <c:pt idx="24">
                  <c:v>9</c:v>
                </c:pt>
                <c:pt idx="25">
                  <c:v>8</c:v>
                </c:pt>
                <c:pt idx="26">
                  <c:v>7</c:v>
                </c:pt>
                <c:pt idx="27">
                  <c:v>6</c:v>
                </c:pt>
                <c:pt idx="28">
                  <c:v>5</c:v>
                </c:pt>
                <c:pt idx="29">
                  <c:v>4</c:v>
                </c:pt>
                <c:pt idx="30">
                  <c:v>10</c:v>
                </c:pt>
                <c:pt idx="3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76-46D9-88B7-0755CF2032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7782719"/>
        <c:axId val="1107765247"/>
      </c:areaChar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62D3E"/>
            </a:solidFill>
            <a:ln>
              <a:noFill/>
            </a:ln>
            <a:effectLst/>
          </c:spPr>
          <c:invertIfNegative val="0"/>
          <c:cat>
            <c:numRef>
              <c:f>Sheet1!$A$2:$A$33</c:f>
              <c:numCache>
                <c:formatCode>m/d/yyyy</c:formatCode>
                <c:ptCount val="32"/>
                <c:pt idx="0">
                  <c:v>44197</c:v>
                </c:pt>
                <c:pt idx="1">
                  <c:v>44198</c:v>
                </c:pt>
                <c:pt idx="2">
                  <c:v>44199</c:v>
                </c:pt>
                <c:pt idx="3">
                  <c:v>44200</c:v>
                </c:pt>
                <c:pt idx="4">
                  <c:v>44201</c:v>
                </c:pt>
                <c:pt idx="5">
                  <c:v>44202</c:v>
                </c:pt>
                <c:pt idx="6">
                  <c:v>44203</c:v>
                </c:pt>
                <c:pt idx="7">
                  <c:v>44204</c:v>
                </c:pt>
                <c:pt idx="8">
                  <c:v>44205</c:v>
                </c:pt>
                <c:pt idx="9">
                  <c:v>44206</c:v>
                </c:pt>
                <c:pt idx="10">
                  <c:v>44207</c:v>
                </c:pt>
                <c:pt idx="11">
                  <c:v>44208</c:v>
                </c:pt>
                <c:pt idx="12">
                  <c:v>44209</c:v>
                </c:pt>
                <c:pt idx="13">
                  <c:v>44210</c:v>
                </c:pt>
                <c:pt idx="14">
                  <c:v>44211</c:v>
                </c:pt>
                <c:pt idx="15">
                  <c:v>44212</c:v>
                </c:pt>
                <c:pt idx="16">
                  <c:v>44213</c:v>
                </c:pt>
                <c:pt idx="17">
                  <c:v>44214</c:v>
                </c:pt>
                <c:pt idx="18">
                  <c:v>44215</c:v>
                </c:pt>
                <c:pt idx="19">
                  <c:v>44216</c:v>
                </c:pt>
                <c:pt idx="20">
                  <c:v>44217</c:v>
                </c:pt>
                <c:pt idx="21">
                  <c:v>44218</c:v>
                </c:pt>
                <c:pt idx="22">
                  <c:v>44219</c:v>
                </c:pt>
                <c:pt idx="23">
                  <c:v>44220</c:v>
                </c:pt>
                <c:pt idx="24">
                  <c:v>44221</c:v>
                </c:pt>
                <c:pt idx="25">
                  <c:v>44222</c:v>
                </c:pt>
                <c:pt idx="26">
                  <c:v>44223</c:v>
                </c:pt>
                <c:pt idx="27">
                  <c:v>44224</c:v>
                </c:pt>
                <c:pt idx="28">
                  <c:v>44225</c:v>
                </c:pt>
                <c:pt idx="29">
                  <c:v>44226</c:v>
                </c:pt>
                <c:pt idx="30">
                  <c:v>44227</c:v>
                </c:pt>
                <c:pt idx="31">
                  <c:v>44228</c:v>
                </c:pt>
              </c:numCache>
            </c:numRef>
          </c:cat>
          <c:val>
            <c:numRef>
              <c:f>Sheet1!$B$2:$B$33</c:f>
              <c:numCache>
                <c:formatCode>General</c:formatCode>
                <c:ptCount val="32"/>
                <c:pt idx="0">
                  <c:v>30</c:v>
                </c:pt>
                <c:pt idx="1">
                  <c:v>35</c:v>
                </c:pt>
                <c:pt idx="2">
                  <c:v>26</c:v>
                </c:pt>
                <c:pt idx="3">
                  <c:v>26</c:v>
                </c:pt>
                <c:pt idx="4">
                  <c:v>24</c:v>
                </c:pt>
                <c:pt idx="5">
                  <c:v>26</c:v>
                </c:pt>
                <c:pt idx="6">
                  <c:v>25</c:v>
                </c:pt>
                <c:pt idx="7">
                  <c:v>25</c:v>
                </c:pt>
                <c:pt idx="8">
                  <c:v>30</c:v>
                </c:pt>
                <c:pt idx="9">
                  <c:v>40</c:v>
                </c:pt>
                <c:pt idx="10">
                  <c:v>40</c:v>
                </c:pt>
                <c:pt idx="11">
                  <c:v>40</c:v>
                </c:pt>
                <c:pt idx="12">
                  <c:v>25</c:v>
                </c:pt>
                <c:pt idx="13">
                  <c:v>29</c:v>
                </c:pt>
                <c:pt idx="14">
                  <c:v>30</c:v>
                </c:pt>
                <c:pt idx="15">
                  <c:v>30</c:v>
                </c:pt>
                <c:pt idx="16">
                  <c:v>40</c:v>
                </c:pt>
                <c:pt idx="17">
                  <c:v>30</c:v>
                </c:pt>
                <c:pt idx="18">
                  <c:v>35</c:v>
                </c:pt>
                <c:pt idx="19">
                  <c:v>40</c:v>
                </c:pt>
                <c:pt idx="20">
                  <c:v>25</c:v>
                </c:pt>
                <c:pt idx="21">
                  <c:v>26</c:v>
                </c:pt>
                <c:pt idx="22">
                  <c:v>27</c:v>
                </c:pt>
                <c:pt idx="23">
                  <c:v>28</c:v>
                </c:pt>
                <c:pt idx="24">
                  <c:v>29</c:v>
                </c:pt>
                <c:pt idx="25">
                  <c:v>25</c:v>
                </c:pt>
                <c:pt idx="26">
                  <c:v>31</c:v>
                </c:pt>
                <c:pt idx="27">
                  <c:v>40</c:v>
                </c:pt>
                <c:pt idx="28">
                  <c:v>33</c:v>
                </c:pt>
                <c:pt idx="29">
                  <c:v>40</c:v>
                </c:pt>
                <c:pt idx="30">
                  <c:v>30</c:v>
                </c:pt>
                <c:pt idx="31">
                  <c:v>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276-46D9-88B7-0755CF2032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3825167"/>
        <c:axId val="1303825583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24A7D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24A7DD"/>
              </a:solidFill>
              <a:ln w="9525">
                <a:solidFill>
                  <a:srgbClr val="24A7DD"/>
                </a:solidFill>
              </a:ln>
              <a:effectLst/>
            </c:spPr>
          </c:marker>
          <c:cat>
            <c:numRef>
              <c:f>Sheet1!$A$2:$A$33</c:f>
              <c:numCache>
                <c:formatCode>m/d/yyyy</c:formatCode>
                <c:ptCount val="32"/>
                <c:pt idx="0">
                  <c:v>44197</c:v>
                </c:pt>
                <c:pt idx="1">
                  <c:v>44198</c:v>
                </c:pt>
                <c:pt idx="2">
                  <c:v>44199</c:v>
                </c:pt>
                <c:pt idx="3">
                  <c:v>44200</c:v>
                </c:pt>
                <c:pt idx="4">
                  <c:v>44201</c:v>
                </c:pt>
                <c:pt idx="5">
                  <c:v>44202</c:v>
                </c:pt>
                <c:pt idx="6">
                  <c:v>44203</c:v>
                </c:pt>
                <c:pt idx="7">
                  <c:v>44204</c:v>
                </c:pt>
                <c:pt idx="8">
                  <c:v>44205</c:v>
                </c:pt>
                <c:pt idx="9">
                  <c:v>44206</c:v>
                </c:pt>
                <c:pt idx="10">
                  <c:v>44207</c:v>
                </c:pt>
                <c:pt idx="11">
                  <c:v>44208</c:v>
                </c:pt>
                <c:pt idx="12">
                  <c:v>44209</c:v>
                </c:pt>
                <c:pt idx="13">
                  <c:v>44210</c:v>
                </c:pt>
                <c:pt idx="14">
                  <c:v>44211</c:v>
                </c:pt>
                <c:pt idx="15">
                  <c:v>44212</c:v>
                </c:pt>
                <c:pt idx="16">
                  <c:v>44213</c:v>
                </c:pt>
                <c:pt idx="17">
                  <c:v>44214</c:v>
                </c:pt>
                <c:pt idx="18">
                  <c:v>44215</c:v>
                </c:pt>
                <c:pt idx="19">
                  <c:v>44216</c:v>
                </c:pt>
                <c:pt idx="20">
                  <c:v>44217</c:v>
                </c:pt>
                <c:pt idx="21">
                  <c:v>44218</c:v>
                </c:pt>
                <c:pt idx="22">
                  <c:v>44219</c:v>
                </c:pt>
                <c:pt idx="23">
                  <c:v>44220</c:v>
                </c:pt>
                <c:pt idx="24">
                  <c:v>44221</c:v>
                </c:pt>
                <c:pt idx="25">
                  <c:v>44222</c:v>
                </c:pt>
                <c:pt idx="26">
                  <c:v>44223</c:v>
                </c:pt>
                <c:pt idx="27">
                  <c:v>44224</c:v>
                </c:pt>
                <c:pt idx="28">
                  <c:v>44225</c:v>
                </c:pt>
                <c:pt idx="29">
                  <c:v>44226</c:v>
                </c:pt>
                <c:pt idx="30">
                  <c:v>44227</c:v>
                </c:pt>
                <c:pt idx="31">
                  <c:v>44228</c:v>
                </c:pt>
              </c:numCache>
            </c:numRef>
          </c:cat>
          <c:val>
            <c:numRef>
              <c:f>Sheet1!$C$2:$C$33</c:f>
              <c:numCache>
                <c:formatCode>General</c:formatCode>
                <c:ptCount val="32"/>
                <c:pt idx="0">
                  <c:v>20</c:v>
                </c:pt>
                <c:pt idx="1">
                  <c:v>19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  <c:pt idx="6">
                  <c:v>15</c:v>
                </c:pt>
                <c:pt idx="7">
                  <c:v>20</c:v>
                </c:pt>
                <c:pt idx="8">
                  <c:v>20</c:v>
                </c:pt>
                <c:pt idx="9">
                  <c:v>18</c:v>
                </c:pt>
                <c:pt idx="10">
                  <c:v>17</c:v>
                </c:pt>
                <c:pt idx="11">
                  <c:v>16</c:v>
                </c:pt>
                <c:pt idx="12">
                  <c:v>15</c:v>
                </c:pt>
                <c:pt idx="13">
                  <c:v>16</c:v>
                </c:pt>
                <c:pt idx="14">
                  <c:v>17</c:v>
                </c:pt>
                <c:pt idx="15">
                  <c:v>18</c:v>
                </c:pt>
                <c:pt idx="16">
                  <c:v>19</c:v>
                </c:pt>
                <c:pt idx="17">
                  <c:v>15</c:v>
                </c:pt>
                <c:pt idx="18">
                  <c:v>15</c:v>
                </c:pt>
                <c:pt idx="19">
                  <c:v>15</c:v>
                </c:pt>
                <c:pt idx="20">
                  <c:v>15</c:v>
                </c:pt>
                <c:pt idx="21">
                  <c:v>15</c:v>
                </c:pt>
                <c:pt idx="22">
                  <c:v>18</c:v>
                </c:pt>
                <c:pt idx="23">
                  <c:v>16</c:v>
                </c:pt>
                <c:pt idx="24">
                  <c:v>15</c:v>
                </c:pt>
                <c:pt idx="25">
                  <c:v>17</c:v>
                </c:pt>
                <c:pt idx="26">
                  <c:v>15</c:v>
                </c:pt>
                <c:pt idx="27">
                  <c:v>19</c:v>
                </c:pt>
                <c:pt idx="28">
                  <c:v>17</c:v>
                </c:pt>
                <c:pt idx="29">
                  <c:v>20</c:v>
                </c:pt>
                <c:pt idx="30">
                  <c:v>16</c:v>
                </c:pt>
                <c:pt idx="31">
                  <c:v>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276-46D9-88B7-0755CF2032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03825167"/>
        <c:axId val="1303825583"/>
      </c:lineChart>
      <c:dateAx>
        <c:axId val="1303825167"/>
        <c:scaling>
          <c:orientation val="minMax"/>
        </c:scaling>
        <c:delete val="1"/>
        <c:axPos val="b"/>
        <c:numFmt formatCode="m/d/yyyy" sourceLinked="1"/>
        <c:majorTickMark val="none"/>
        <c:minorTickMark val="none"/>
        <c:tickLblPos val="nextTo"/>
        <c:crossAx val="1303825583"/>
        <c:crosses val="autoZero"/>
        <c:auto val="1"/>
        <c:lblOffset val="100"/>
        <c:baseTimeUnit val="days"/>
      </c:dateAx>
      <c:valAx>
        <c:axId val="13038255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3825167"/>
        <c:crosses val="autoZero"/>
        <c:crossBetween val="between"/>
      </c:valAx>
      <c:valAx>
        <c:axId val="1107765247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7782719"/>
        <c:crosses val="max"/>
        <c:crossBetween val="between"/>
      </c:valAx>
      <c:dateAx>
        <c:axId val="1107782719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extTo"/>
        <c:crossAx val="1107765247"/>
        <c:crosses val="autoZero"/>
        <c:auto val="1"/>
        <c:lblOffset val="100"/>
        <c:baseTimeUnit val="days"/>
        <c:majorUnit val="1"/>
        <c:minorUnit val="1"/>
      </c:date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D2AC67"/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2.2147793407398295E-2"/>
                  <c:y val="-2.21721167300841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B91-4832-8B9D-5F59457424E4}"/>
                </c:ext>
              </c:extLst>
            </c:dLbl>
            <c:dLbl>
              <c:idx val="4"/>
              <c:layout>
                <c:manualLayout>
                  <c:x val="-2.4608659341553658E-2"/>
                  <c:y val="-1.10860583650420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B91-4832-8B9D-5F59457424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Dir val="y"/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Sheet1!$A$2:$A$6</c:f>
              <c:numCache>
                <c:formatCode>General</c:formatCode>
                <c:ptCount val="5"/>
                <c:pt idx="0">
                  <c:v>1394</c:v>
                </c:pt>
                <c:pt idx="1">
                  <c:v>1396</c:v>
                </c:pt>
                <c:pt idx="2">
                  <c:v>1398</c:v>
                </c:pt>
                <c:pt idx="3">
                  <c:v>1400</c:v>
                </c:pt>
                <c:pt idx="4">
                  <c:v>1402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2.2999999999999998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91-4832-8B9D-5F59457424E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450975168"/>
        <c:axId val="1450969760"/>
      </c:areaChart>
      <c:catAx>
        <c:axId val="1450975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969760"/>
        <c:crosses val="autoZero"/>
        <c:auto val="1"/>
        <c:lblAlgn val="ctr"/>
        <c:lblOffset val="100"/>
        <c:noMultiLvlLbl val="0"/>
      </c:catAx>
      <c:valAx>
        <c:axId val="1450969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9751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 rtl="0">
        <a:defRPr/>
      </a:pPr>
      <a:endParaRPr lang="en-US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62D3E"/>
            </a:solidFill>
            <a:ln>
              <a:noFill/>
            </a:ln>
            <a:effectLst>
              <a:glow rad="215900">
                <a:schemeClr val="accent1">
                  <a:alpha val="1000"/>
                </a:schemeClr>
              </a:glow>
              <a:outerShdw blurRad="50800" dir="6000000" algn="ctr" rotWithShape="0">
                <a:srgbClr val="000000">
                  <a:alpha val="25000"/>
                </a:srgbClr>
              </a:outerShdw>
              <a:softEdge rad="6350"/>
            </a:effectLst>
          </c:spPr>
          <c:dPt>
            <c:idx val="0"/>
            <c:bubble3D val="0"/>
            <c:spPr>
              <a:solidFill>
                <a:srgbClr val="062D3E"/>
              </a:solidFill>
              <a:ln>
                <a:noFill/>
              </a:ln>
              <a:effectLst>
                <a:glow rad="215900">
                  <a:schemeClr val="accent1">
                    <a:alpha val="1000"/>
                  </a:schemeClr>
                </a:glow>
                <a:outerShdw blurRad="50800" dir="6000000" algn="ctr" rotWithShape="0">
                  <a:srgbClr val="000000">
                    <a:alpha val="25000"/>
                  </a:srgbClr>
                </a:outerShdw>
                <a:softEdge rad="6350"/>
              </a:effectLst>
            </c:spPr>
            <c:extLst>
              <c:ext xmlns:c16="http://schemas.microsoft.com/office/drawing/2014/chart" uri="{C3380CC4-5D6E-409C-BE32-E72D297353CC}">
                <c16:uniqueId val="{00000001-E36C-488A-86FF-2EFA6A0E64A6}"/>
              </c:ext>
            </c:extLst>
          </c:dPt>
          <c:dPt>
            <c:idx val="1"/>
            <c:bubble3D val="0"/>
            <c:spPr>
              <a:solidFill>
                <a:srgbClr val="062D3E"/>
              </a:solidFill>
              <a:ln>
                <a:noFill/>
              </a:ln>
              <a:effectLst>
                <a:glow rad="215900">
                  <a:schemeClr val="accent1">
                    <a:alpha val="1000"/>
                  </a:schemeClr>
                </a:glow>
                <a:outerShdw blurRad="50800" dir="6000000" algn="ctr" rotWithShape="0">
                  <a:srgbClr val="000000">
                    <a:alpha val="25000"/>
                  </a:srgbClr>
                </a:outerShdw>
                <a:softEdge rad="6350"/>
              </a:effectLst>
            </c:spPr>
            <c:extLst>
              <c:ext xmlns:c16="http://schemas.microsoft.com/office/drawing/2014/chart" uri="{C3380CC4-5D6E-409C-BE32-E72D297353CC}">
                <c16:uniqueId val="{00000003-E36C-488A-86FF-2EFA6A0E64A6}"/>
              </c:ext>
            </c:extLst>
          </c:dPt>
          <c:dPt>
            <c:idx val="2"/>
            <c:bubble3D val="0"/>
            <c:spPr>
              <a:solidFill>
                <a:srgbClr val="062D3E"/>
              </a:solidFill>
              <a:ln>
                <a:noFill/>
              </a:ln>
              <a:effectLst>
                <a:glow rad="215900">
                  <a:schemeClr val="accent1">
                    <a:alpha val="1000"/>
                  </a:schemeClr>
                </a:glow>
                <a:outerShdw blurRad="50800" dir="6000000" algn="ctr" rotWithShape="0">
                  <a:srgbClr val="000000">
                    <a:alpha val="25000"/>
                  </a:srgbClr>
                </a:outerShdw>
                <a:softEdge rad="6350"/>
              </a:effectLst>
            </c:spPr>
            <c:extLst>
              <c:ext xmlns:c16="http://schemas.microsoft.com/office/drawing/2014/chart" uri="{C3380CC4-5D6E-409C-BE32-E72D297353CC}">
                <c16:uniqueId val="{00000005-E36C-488A-86FF-2EFA6A0E64A6}"/>
              </c:ext>
            </c:extLst>
          </c:dPt>
          <c:dPt>
            <c:idx val="3"/>
            <c:bubble3D val="0"/>
            <c:spPr>
              <a:solidFill>
                <a:srgbClr val="062D3E"/>
              </a:solidFill>
              <a:ln>
                <a:noFill/>
              </a:ln>
              <a:effectLst>
                <a:glow rad="215900">
                  <a:schemeClr val="accent1">
                    <a:alpha val="1000"/>
                  </a:schemeClr>
                </a:glow>
                <a:outerShdw blurRad="50800" dir="6000000" algn="ctr" rotWithShape="0">
                  <a:srgbClr val="000000">
                    <a:alpha val="25000"/>
                  </a:srgbClr>
                </a:outerShdw>
                <a:softEdge rad="6350"/>
              </a:effectLst>
            </c:spPr>
            <c:extLst>
              <c:ext xmlns:c16="http://schemas.microsoft.com/office/drawing/2014/chart" uri="{C3380CC4-5D6E-409C-BE32-E72D297353CC}">
                <c16:uniqueId val="{00000007-E36C-488A-86FF-2EFA6A0E64A6}"/>
              </c:ext>
            </c:extLst>
          </c:dPt>
          <c:dLbls>
            <c:dLbl>
              <c:idx val="0"/>
              <c:layout>
                <c:manualLayout>
                  <c:x val="2.8589716556597509E-2"/>
                  <c:y val="-2.3976514343430528E-2"/>
                </c:manualLayout>
              </c:layout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36C-488A-86FF-2EFA6A0E64A6}"/>
                </c:ext>
              </c:extLst>
            </c:dLbl>
            <c:dLbl>
              <c:idx val="1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36C-488A-86FF-2EFA6A0E64A6}"/>
                </c:ext>
              </c:extLst>
            </c:dLbl>
            <c:dLbl>
              <c:idx val="2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36C-488A-86FF-2EFA6A0E64A6}"/>
                </c:ext>
              </c:extLst>
            </c:dLbl>
            <c:dLbl>
              <c:idx val="3"/>
              <c:layout>
                <c:manualLayout>
                  <c:x val="-2.8589716556597682E-2"/>
                  <c:y val="-5.4945543968082359E-17"/>
                </c:manualLayout>
              </c:layout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36C-488A-86FF-2EFA6A0E64A6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بهره برداری</c:v>
                </c:pt>
                <c:pt idx="1">
                  <c:v>لوله کشی</c:v>
                </c:pt>
                <c:pt idx="2">
                  <c:v>جوشکاری</c:v>
                </c:pt>
                <c:pt idx="3">
                  <c:v>حفاری ها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0.3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36C-488A-86FF-2EFA6A0E64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3633375"/>
        <c:axId val="1113632543"/>
      </c:areaChart>
      <c:valAx>
        <c:axId val="11136325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3633375"/>
        <c:crosses val="autoZero"/>
        <c:crossBetween val="midCat"/>
      </c:valAx>
      <c:catAx>
        <c:axId val="111363337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rgbClr val="062D3E"/>
                </a:solidFill>
                <a:latin typeface="Shabnam" panose="020B0603030804020204" pitchFamily="34" charset="-78"/>
                <a:ea typeface="+mn-ea"/>
                <a:cs typeface="Shabnam" panose="020B0603030804020204" pitchFamily="34" charset="-78"/>
              </a:defRPr>
            </a:pPr>
            <a:endParaRPr lang="en-US"/>
          </a:p>
        </c:txPr>
        <c:crossAx val="111363254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62D3E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Competition A</c:v>
                </c:pt>
                <c:pt idx="1">
                  <c:v>Competition B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0E-49CE-8D0F-FAC8F823D2C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D2AC67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Competition A</c:v>
                </c:pt>
                <c:pt idx="1">
                  <c:v>Competition B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0E-49CE-8D0F-FAC8F823D2C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24A7DD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Competition A</c:v>
                </c:pt>
                <c:pt idx="1">
                  <c:v>Competition B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1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70E-49CE-8D0F-FAC8F823D2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27064703"/>
        <c:axId val="78347375"/>
      </c:barChart>
      <c:catAx>
        <c:axId val="3270647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pPr>
            <a:endParaRPr lang="en-US"/>
          </a:p>
        </c:txPr>
        <c:crossAx val="78347375"/>
        <c:crosses val="autoZero"/>
        <c:auto val="1"/>
        <c:lblAlgn val="ctr"/>
        <c:lblOffset val="100"/>
        <c:noMultiLvlLbl val="0"/>
      </c:catAx>
      <c:valAx>
        <c:axId val="7834737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Inter" panose="02000503000000020004" pitchFamily="2" charset="0"/>
                <a:ea typeface="Inter" panose="02000503000000020004" pitchFamily="2" charset="0"/>
                <a:cs typeface="+mn-cs"/>
              </a:defRPr>
            </a:pPr>
            <a:endParaRPr lang="en-US"/>
          </a:p>
        </c:txPr>
        <c:crossAx val="327064703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5000">
                  <a:srgbClr val="24A7DD"/>
                </a:gs>
                <a:gs pos="100000">
                  <a:srgbClr val="062D3E"/>
                </a:gs>
              </a:gsLst>
              <a:path path="circle">
                <a:fillToRect l="50000" t="130000" r="50000" b="-30000"/>
              </a:path>
            </a:gradFill>
            <a:ln>
              <a:noFill/>
            </a:ln>
            <a:effectLst/>
          </c:spPr>
          <c:invertIfNegative val="0"/>
          <c:cat>
            <c:numRef>
              <c:f>Sheet1!$A$2:$A$13</c:f>
              <c:numCache>
                <c:formatCode>General</c:formatCode>
                <c:ptCount val="12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30</c:v>
                </c:pt>
                <c:pt idx="1">
                  <c:v>19</c:v>
                </c:pt>
                <c:pt idx="2">
                  <c:v>24</c:v>
                </c:pt>
                <c:pt idx="3">
                  <c:v>20</c:v>
                </c:pt>
                <c:pt idx="4">
                  <c:v>30</c:v>
                </c:pt>
                <c:pt idx="5">
                  <c:v>23</c:v>
                </c:pt>
                <c:pt idx="6">
                  <c:v>16</c:v>
                </c:pt>
                <c:pt idx="7">
                  <c:v>28</c:v>
                </c:pt>
                <c:pt idx="8">
                  <c:v>15</c:v>
                </c:pt>
                <c:pt idx="9">
                  <c:v>27</c:v>
                </c:pt>
                <c:pt idx="10">
                  <c:v>23</c:v>
                </c:pt>
                <c:pt idx="1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14-4DFB-B246-91D4173314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9214584"/>
        <c:axId val="429219176"/>
      </c:barChart>
      <c:catAx>
        <c:axId val="429214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2"/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29219176"/>
        <c:crosses val="autoZero"/>
        <c:auto val="1"/>
        <c:lblAlgn val="ctr"/>
        <c:lblOffset val="100"/>
        <c:noMultiLvlLbl val="0"/>
      </c:catAx>
      <c:valAx>
        <c:axId val="429219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>
                  <a:shade val="50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2"/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29214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rgbClr val="24A7DD"/>
                </a:gs>
                <a:gs pos="100000">
                  <a:srgbClr val="062D3E"/>
                </a:gs>
              </a:gsLst>
              <a:lin ang="5400000" scaled="1"/>
            </a:gradFill>
            <a:ln>
              <a:noFill/>
            </a:ln>
            <a:effectLst/>
          </c:spPr>
          <c:cat>
            <c:numRef>
              <c:f>Sheet1!$A$2:$A$13</c:f>
              <c:numCache>
                <c:formatCode>General</c:formatCode>
                <c:ptCount val="12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100</c:v>
                </c:pt>
                <c:pt idx="1">
                  <c:v>90</c:v>
                </c:pt>
                <c:pt idx="2">
                  <c:v>60</c:v>
                </c:pt>
                <c:pt idx="3">
                  <c:v>80</c:v>
                </c:pt>
                <c:pt idx="4">
                  <c:v>50</c:v>
                </c:pt>
                <c:pt idx="5">
                  <c:v>70</c:v>
                </c:pt>
                <c:pt idx="6">
                  <c:v>50</c:v>
                </c:pt>
                <c:pt idx="7">
                  <c:v>40</c:v>
                </c:pt>
                <c:pt idx="8">
                  <c:v>30</c:v>
                </c:pt>
                <c:pt idx="9">
                  <c:v>50</c:v>
                </c:pt>
                <c:pt idx="10">
                  <c:v>60</c:v>
                </c:pt>
                <c:pt idx="1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72-4C00-AA25-FC056225F8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9214584"/>
        <c:axId val="429219176"/>
      </c:areaChart>
      <c:catAx>
        <c:axId val="429214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2"/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29219176"/>
        <c:crosses val="autoZero"/>
        <c:auto val="1"/>
        <c:lblAlgn val="ctr"/>
        <c:lblOffset val="100"/>
        <c:noMultiLvlLbl val="0"/>
      </c:catAx>
      <c:valAx>
        <c:axId val="429219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>
                  <a:shade val="50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2"/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292145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062D3E"/>
              </a:solidFill>
              <a:round/>
            </a:ln>
            <a:effectLst/>
          </c:spPr>
          <c:marker>
            <c:symbol val="none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100</c:v>
                </c:pt>
                <c:pt idx="1">
                  <c:v>30</c:v>
                </c:pt>
                <c:pt idx="2">
                  <c:v>20</c:v>
                </c:pt>
                <c:pt idx="3">
                  <c:v>20</c:v>
                </c:pt>
                <c:pt idx="4">
                  <c:v>60</c:v>
                </c:pt>
                <c:pt idx="5">
                  <c:v>10</c:v>
                </c:pt>
                <c:pt idx="6">
                  <c:v>100</c:v>
                </c:pt>
                <c:pt idx="7">
                  <c:v>63</c:v>
                </c:pt>
                <c:pt idx="8">
                  <c:v>34</c:v>
                </c:pt>
                <c:pt idx="9">
                  <c:v>46</c:v>
                </c:pt>
                <c:pt idx="10">
                  <c:v>60</c:v>
                </c:pt>
                <c:pt idx="11">
                  <c:v>100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0921-4E40-B5CB-80F173B522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29214584"/>
        <c:axId val="429219176"/>
      </c:lineChart>
      <c:catAx>
        <c:axId val="429214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29219176"/>
        <c:crosses val="autoZero"/>
        <c:auto val="1"/>
        <c:lblAlgn val="ctr"/>
        <c:lblOffset val="100"/>
        <c:noMultiLvlLbl val="0"/>
      </c:catAx>
      <c:valAx>
        <c:axId val="429219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>
                  <a:shade val="50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29214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059A9"/>
            </a:solidFill>
            <a:effectLst>
              <a:outerShdw blurRad="50800" dist="12700" dir="5400000" algn="ctr" rotWithShape="0">
                <a:srgbClr val="000000">
                  <a:alpha val="43137"/>
                </a:srgbClr>
              </a:outerShdw>
            </a:effectLst>
          </c:spPr>
          <c:dPt>
            <c:idx val="0"/>
            <c:bubble3D val="0"/>
            <c:spPr>
              <a:solidFill>
                <a:srgbClr val="062D3E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50C-4696-8A4B-1EF07ADF4B30}"/>
              </c:ext>
            </c:extLst>
          </c:dPt>
          <c:dPt>
            <c:idx val="1"/>
            <c:bubble3D val="0"/>
            <c:spPr>
              <a:solidFill>
                <a:srgbClr val="D2AC67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50C-4696-8A4B-1EF07ADF4B30}"/>
              </c:ext>
            </c:extLst>
          </c:dPt>
          <c:dPt>
            <c:idx val="2"/>
            <c:bubble3D val="0"/>
            <c:spPr>
              <a:solidFill>
                <a:srgbClr val="F2F2F2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50C-4696-8A4B-1EF07ADF4B30}"/>
              </c:ext>
            </c:extLst>
          </c:dPt>
          <c:dPt>
            <c:idx val="3"/>
            <c:bubble3D val="0"/>
            <c:spPr>
              <a:solidFill>
                <a:srgbClr val="24A7DD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650C-4696-8A4B-1EF07ADF4B30}"/>
              </c:ext>
            </c:extLst>
          </c:dPt>
          <c:cat>
            <c:strRef>
              <c:f>Sheet1!$A$2:$A$5</c:f>
              <c:strCache>
                <c:ptCount val="4"/>
                <c:pt idx="0">
                  <c:v>تیتر عنوان</c:v>
                </c:pt>
                <c:pt idx="1">
                  <c:v>تیتر عنوان</c:v>
                </c:pt>
                <c:pt idx="2">
                  <c:v>تیتر عنوان</c:v>
                </c:pt>
                <c:pt idx="3">
                  <c:v>تیتر عنوان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1</c:v>
                </c:pt>
                <c:pt idx="2">
                  <c:v>3</c:v>
                </c:pt>
                <c:pt idx="3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50C-4696-8A4B-1EF07ADF4B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Shabnam" panose="020B0603030804020204" pitchFamily="34" charset="-78"/>
              <a:ea typeface="+mn-ea"/>
              <a:cs typeface="Shabnam" panose="020B0603030804020204" pitchFamily="34" charset="-78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تیتر عنوان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0800" dist="12700" dir="5400000" algn="ctr" rotWithShape="0">
                <a:srgbClr val="000000">
                  <a:alpha val="43137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062D3E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393C-49E1-B361-CC6805B5E791}"/>
              </c:ext>
            </c:extLst>
          </c:dPt>
          <c:dPt>
            <c:idx val="1"/>
            <c:invertIfNegative val="0"/>
            <c:bubble3D val="0"/>
            <c:spPr>
              <a:solidFill>
                <a:srgbClr val="062D3E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393C-49E1-B361-CC6805B5E791}"/>
              </c:ext>
            </c:extLst>
          </c:dPt>
          <c:dPt>
            <c:idx val="2"/>
            <c:invertIfNegative val="0"/>
            <c:bubble3D val="0"/>
            <c:spPr>
              <a:solidFill>
                <a:srgbClr val="24A7DD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393C-49E1-B361-CC6805B5E791}"/>
              </c:ext>
            </c:extLst>
          </c:dPt>
          <c:dPt>
            <c:idx val="3"/>
            <c:invertIfNegative val="0"/>
            <c:bubble3D val="0"/>
            <c:spPr>
              <a:solidFill>
                <a:srgbClr val="D2AC67"/>
              </a:solidFill>
              <a:ln>
                <a:noFill/>
              </a:ln>
              <a:effectLst>
                <a:outerShdw blurRad="50800" dist="12700" dir="5400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393C-49E1-B361-CC6805B5E791}"/>
              </c:ext>
            </c:extLst>
          </c:dPt>
          <c:cat>
            <c:strRef>
              <c:f>Sheet1!$A$2:$A$5</c:f>
              <c:strCache>
                <c:ptCount val="4"/>
                <c:pt idx="0">
                  <c:v>تیتر عنوان</c:v>
                </c:pt>
                <c:pt idx="1">
                  <c:v>تیتر عنوان</c:v>
                </c:pt>
                <c:pt idx="2">
                  <c:v>تیتر عنوان</c:v>
                </c:pt>
                <c:pt idx="3">
                  <c:v>تیتر عنوان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1</c:v>
                </c:pt>
                <c:pt idx="2">
                  <c:v>3</c:v>
                </c:pt>
                <c:pt idx="3">
                  <c:v>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93C-49E1-B361-CC6805B5E7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107729887"/>
        <c:axId val="1107747775"/>
      </c:barChart>
      <c:valAx>
        <c:axId val="11077477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7729887"/>
        <c:crosses val="autoZero"/>
        <c:crossBetween val="between"/>
      </c:valAx>
      <c:catAx>
        <c:axId val="1107729887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habnam" panose="020B0603030804020204" pitchFamily="34" charset="-78"/>
                <a:ea typeface="+mn-ea"/>
                <a:cs typeface="Shabnam" panose="020B0603030804020204" pitchFamily="34" charset="-78"/>
              </a:defRPr>
            </a:pPr>
            <a:endParaRPr lang="en-US"/>
          </a:p>
        </c:txPr>
        <c:crossAx val="110774777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D2AC67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13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5</c:v>
                </c:pt>
                <c:pt idx="6">
                  <c:v>7</c:v>
                </c:pt>
                <c:pt idx="7">
                  <c:v>10</c:v>
                </c:pt>
                <c:pt idx="8">
                  <c:v>9.5</c:v>
                </c:pt>
                <c:pt idx="9">
                  <c:v>10.5</c:v>
                </c:pt>
                <c:pt idx="10">
                  <c:v>11.5</c:v>
                </c:pt>
                <c:pt idx="11">
                  <c:v>12.5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4B2-43BF-A103-9316C8F50F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9129279"/>
        <c:axId val="839124287"/>
      </c:line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062D3E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30</c:v>
                </c:pt>
                <c:pt idx="1">
                  <c:v>35</c:v>
                </c:pt>
                <c:pt idx="2">
                  <c:v>26</c:v>
                </c:pt>
                <c:pt idx="3">
                  <c:v>26</c:v>
                </c:pt>
                <c:pt idx="4">
                  <c:v>24</c:v>
                </c:pt>
                <c:pt idx="5">
                  <c:v>26</c:v>
                </c:pt>
                <c:pt idx="6">
                  <c:v>25</c:v>
                </c:pt>
                <c:pt idx="7">
                  <c:v>25</c:v>
                </c:pt>
                <c:pt idx="8">
                  <c:v>30</c:v>
                </c:pt>
                <c:pt idx="9">
                  <c:v>40</c:v>
                </c:pt>
                <c:pt idx="10">
                  <c:v>40</c:v>
                </c:pt>
                <c:pt idx="11">
                  <c:v>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4B2-43BF-A103-9316C8F50FE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24A7DD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20</c:v>
                </c:pt>
                <c:pt idx="1">
                  <c:v>19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  <c:pt idx="6">
                  <c:v>15</c:v>
                </c:pt>
                <c:pt idx="7">
                  <c:v>20</c:v>
                </c:pt>
                <c:pt idx="8">
                  <c:v>20</c:v>
                </c:pt>
                <c:pt idx="9">
                  <c:v>18</c:v>
                </c:pt>
                <c:pt idx="10">
                  <c:v>17</c:v>
                </c:pt>
                <c:pt idx="11">
                  <c:v>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4B2-43BF-A103-9316C8F50F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9132191"/>
        <c:axId val="839135103"/>
      </c:lineChart>
      <c:valAx>
        <c:axId val="839124287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9129279"/>
        <c:crosses val="autoZero"/>
        <c:crossBetween val="between"/>
      </c:valAx>
      <c:catAx>
        <c:axId val="839129279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839124287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39135103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9132191"/>
        <c:crosses val="max"/>
        <c:crossBetween val="between"/>
      </c:valAx>
      <c:catAx>
        <c:axId val="839132191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39135103"/>
        <c:crosses val="max"/>
        <c:auto val="1"/>
        <c:lblAlgn val="ctr"/>
        <c:lblOffset val="100"/>
        <c:tickLblSkip val="1"/>
        <c:tickMarkSkip val="1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062D3E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92</c:v>
                </c:pt>
                <c:pt idx="1">
                  <c:v>86</c:v>
                </c:pt>
                <c:pt idx="2">
                  <c:v>10</c:v>
                </c:pt>
                <c:pt idx="3">
                  <c:v>150</c:v>
                </c:pt>
                <c:pt idx="4">
                  <c:v>50</c:v>
                </c:pt>
                <c:pt idx="5">
                  <c:v>102</c:v>
                </c:pt>
                <c:pt idx="6">
                  <c:v>128</c:v>
                </c:pt>
                <c:pt idx="7">
                  <c:v>150</c:v>
                </c:pt>
                <c:pt idx="8">
                  <c:v>128</c:v>
                </c:pt>
                <c:pt idx="9">
                  <c:v>92</c:v>
                </c:pt>
                <c:pt idx="10">
                  <c:v>86</c:v>
                </c:pt>
                <c:pt idx="11">
                  <c:v>128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06D0-4938-9A36-1DEFF92B6FB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D2AC67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80</c:v>
                </c:pt>
                <c:pt idx="1">
                  <c:v>100</c:v>
                </c:pt>
                <c:pt idx="2">
                  <c:v>50</c:v>
                </c:pt>
                <c:pt idx="3">
                  <c:v>120</c:v>
                </c:pt>
                <c:pt idx="4">
                  <c:v>130</c:v>
                </c:pt>
                <c:pt idx="5">
                  <c:v>140</c:v>
                </c:pt>
                <c:pt idx="6">
                  <c:v>100</c:v>
                </c:pt>
                <c:pt idx="7">
                  <c:v>130</c:v>
                </c:pt>
                <c:pt idx="8">
                  <c:v>122</c:v>
                </c:pt>
                <c:pt idx="9">
                  <c:v>128</c:v>
                </c:pt>
                <c:pt idx="10">
                  <c:v>130</c:v>
                </c:pt>
                <c:pt idx="11">
                  <c:v>128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06D0-4938-9A36-1DEFF92B6FB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24A7DD"/>
              </a:solidFill>
              <a:round/>
            </a:ln>
            <a:effectLst/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75</c:v>
                </c:pt>
                <c:pt idx="1">
                  <c:v>86</c:v>
                </c:pt>
                <c:pt idx="2">
                  <c:v>30</c:v>
                </c:pt>
                <c:pt idx="3">
                  <c:v>120</c:v>
                </c:pt>
                <c:pt idx="4">
                  <c:v>110</c:v>
                </c:pt>
                <c:pt idx="5">
                  <c:v>102</c:v>
                </c:pt>
                <c:pt idx="6">
                  <c:v>80</c:v>
                </c:pt>
                <c:pt idx="7">
                  <c:v>120</c:v>
                </c:pt>
                <c:pt idx="8">
                  <c:v>90</c:v>
                </c:pt>
                <c:pt idx="9">
                  <c:v>50</c:v>
                </c:pt>
                <c:pt idx="10">
                  <c:v>20</c:v>
                </c:pt>
                <c:pt idx="11">
                  <c:v>128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06D0-4938-9A36-1DEFF92B6F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18096536"/>
        <c:axId val="418093256"/>
      </c:lineChart>
      <c:catAx>
        <c:axId val="418096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18093256"/>
        <c:crosses val="autoZero"/>
        <c:auto val="1"/>
        <c:lblAlgn val="ctr"/>
        <c:lblOffset val="100"/>
        <c:noMultiLvlLbl val="0"/>
      </c:catAx>
      <c:valAx>
        <c:axId val="418093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2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2"/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18096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69A916B-FE5A-5198-7404-3401B06D71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13234D-FA1C-7CFB-4521-1222AE7C661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1102A-18B4-4FEA-BE69-817FF6EABB80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DD8E5B-557A-F9BC-AEA3-50EC747A376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D7482E-FBFD-1C74-28E4-6FF9A9C4F05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C8586-8EDA-499A-9F02-35178B97B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6488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0B25E-4B2E-44B7-BE22-9C8A66C4087A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C00467-F0C4-4AEF-AF83-6677C4F43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595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C00467-F0C4-4AEF-AF83-6677C4F436D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22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5AEED-1461-FB9D-F2D0-291E1B5B6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11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9E2F521-A405-0F9E-3D02-CB39D7FF58D3}"/>
              </a:ext>
            </a:extLst>
          </p:cNvPr>
          <p:cNvSpPr/>
          <p:nvPr userDrawn="1"/>
        </p:nvSpPr>
        <p:spPr>
          <a:xfrm>
            <a:off x="1" y="6451596"/>
            <a:ext cx="12191999" cy="406404"/>
          </a:xfrm>
          <a:custGeom>
            <a:avLst/>
            <a:gdLst>
              <a:gd name="connsiteX0" fmla="*/ 4063999 w 12191999"/>
              <a:gd name="connsiteY0" fmla="*/ 0 h 406404"/>
              <a:gd name="connsiteX1" fmla="*/ 12191999 w 12191999"/>
              <a:gd name="connsiteY1" fmla="*/ 0 h 406404"/>
              <a:gd name="connsiteX2" fmla="*/ 12191999 w 12191999"/>
              <a:gd name="connsiteY2" fmla="*/ 406404 h 406404"/>
              <a:gd name="connsiteX3" fmla="*/ 3657596 w 12191999"/>
              <a:gd name="connsiteY3" fmla="*/ 406404 h 406404"/>
              <a:gd name="connsiteX4" fmla="*/ 3251199 w 12191999"/>
              <a:gd name="connsiteY4" fmla="*/ 0 h 406404"/>
              <a:gd name="connsiteX5" fmla="*/ 3657599 w 12191999"/>
              <a:gd name="connsiteY5" fmla="*/ 0 h 406404"/>
              <a:gd name="connsiteX6" fmla="*/ 3251195 w 12191999"/>
              <a:gd name="connsiteY6" fmla="*/ 406404 h 406404"/>
              <a:gd name="connsiteX7" fmla="*/ 2844795 w 12191999"/>
              <a:gd name="connsiteY7" fmla="*/ 406404 h 406404"/>
              <a:gd name="connsiteX8" fmla="*/ 2438399 w 12191999"/>
              <a:gd name="connsiteY8" fmla="*/ 0 h 406404"/>
              <a:gd name="connsiteX9" fmla="*/ 2844799 w 12191999"/>
              <a:gd name="connsiteY9" fmla="*/ 0 h 406404"/>
              <a:gd name="connsiteX10" fmla="*/ 2438395 w 12191999"/>
              <a:gd name="connsiteY10" fmla="*/ 406404 h 406404"/>
              <a:gd name="connsiteX11" fmla="*/ 2031995 w 12191999"/>
              <a:gd name="connsiteY11" fmla="*/ 406404 h 406404"/>
              <a:gd name="connsiteX12" fmla="*/ 0 w 12191999"/>
              <a:gd name="connsiteY12" fmla="*/ 0 h 406404"/>
              <a:gd name="connsiteX13" fmla="*/ 2031999 w 12191999"/>
              <a:gd name="connsiteY13" fmla="*/ 0 h 406404"/>
              <a:gd name="connsiteX14" fmla="*/ 1625595 w 12191999"/>
              <a:gd name="connsiteY14" fmla="*/ 406404 h 406404"/>
              <a:gd name="connsiteX15" fmla="*/ 0 w 12191999"/>
              <a:gd name="connsiteY15" fmla="*/ 406404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1999" h="406404">
                <a:moveTo>
                  <a:pt x="4063999" y="0"/>
                </a:moveTo>
                <a:lnTo>
                  <a:pt x="12191999" y="0"/>
                </a:lnTo>
                <a:lnTo>
                  <a:pt x="12191999" y="406404"/>
                </a:lnTo>
                <a:lnTo>
                  <a:pt x="3657596" y="406404"/>
                </a:lnTo>
                <a:close/>
                <a:moveTo>
                  <a:pt x="3251199" y="0"/>
                </a:moveTo>
                <a:lnTo>
                  <a:pt x="3657599" y="0"/>
                </a:lnTo>
                <a:lnTo>
                  <a:pt x="3251195" y="406404"/>
                </a:lnTo>
                <a:lnTo>
                  <a:pt x="2844795" y="406404"/>
                </a:lnTo>
                <a:close/>
                <a:moveTo>
                  <a:pt x="2438399" y="0"/>
                </a:moveTo>
                <a:lnTo>
                  <a:pt x="2844799" y="0"/>
                </a:lnTo>
                <a:lnTo>
                  <a:pt x="2438395" y="406404"/>
                </a:lnTo>
                <a:lnTo>
                  <a:pt x="2031995" y="406404"/>
                </a:lnTo>
                <a:close/>
                <a:moveTo>
                  <a:pt x="0" y="0"/>
                </a:moveTo>
                <a:lnTo>
                  <a:pt x="2031999" y="0"/>
                </a:lnTo>
                <a:lnTo>
                  <a:pt x="1625595" y="406404"/>
                </a:lnTo>
                <a:lnTo>
                  <a:pt x="0" y="406404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74A2A1B-21F8-22ED-EA07-F29D2066F822}"/>
              </a:ext>
            </a:extLst>
          </p:cNvPr>
          <p:cNvSpPr/>
          <p:nvPr userDrawn="1"/>
        </p:nvSpPr>
        <p:spPr>
          <a:xfrm>
            <a:off x="3643086" y="217710"/>
            <a:ext cx="8548913" cy="406404"/>
          </a:xfrm>
          <a:custGeom>
            <a:avLst/>
            <a:gdLst>
              <a:gd name="connsiteX0" fmla="*/ 420913 w 8548913"/>
              <a:gd name="connsiteY0" fmla="*/ 0 h 406404"/>
              <a:gd name="connsiteX1" fmla="*/ 8548913 w 8548913"/>
              <a:gd name="connsiteY1" fmla="*/ 0 h 406404"/>
              <a:gd name="connsiteX2" fmla="*/ 8548913 w 8548913"/>
              <a:gd name="connsiteY2" fmla="*/ 406404 h 406404"/>
              <a:gd name="connsiteX3" fmla="*/ 14510 w 8548913"/>
              <a:gd name="connsiteY3" fmla="*/ 406404 h 406404"/>
              <a:gd name="connsiteX4" fmla="*/ 0 w 8548913"/>
              <a:gd name="connsiteY4" fmla="*/ 0 h 406404"/>
              <a:gd name="connsiteX5" fmla="*/ 14513 w 8548913"/>
              <a:gd name="connsiteY5" fmla="*/ 0 h 406404"/>
              <a:gd name="connsiteX6" fmla="*/ 0 w 8548913"/>
              <a:gd name="connsiteY6" fmla="*/ 14513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48913" h="406404">
                <a:moveTo>
                  <a:pt x="420913" y="0"/>
                </a:moveTo>
                <a:lnTo>
                  <a:pt x="8548913" y="0"/>
                </a:lnTo>
                <a:lnTo>
                  <a:pt x="8548913" y="406404"/>
                </a:lnTo>
                <a:lnTo>
                  <a:pt x="14510" y="406404"/>
                </a:lnTo>
                <a:close/>
                <a:moveTo>
                  <a:pt x="0" y="0"/>
                </a:moveTo>
                <a:lnTo>
                  <a:pt x="14513" y="0"/>
                </a:lnTo>
                <a:lnTo>
                  <a:pt x="0" y="1451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41D543-5DD0-EB0F-BE3A-527FB5C7E946}"/>
              </a:ext>
            </a:extLst>
          </p:cNvPr>
          <p:cNvSpPr/>
          <p:nvPr userDrawn="1"/>
        </p:nvSpPr>
        <p:spPr>
          <a:xfrm>
            <a:off x="11114083" y="73264"/>
            <a:ext cx="695296" cy="695296"/>
          </a:xfrm>
          <a:prstGeom prst="ellipse">
            <a:avLst/>
          </a:prstGeom>
          <a:solidFill>
            <a:schemeClr val="bg1"/>
          </a:solidFill>
          <a:ln w="38100">
            <a:solidFill>
              <a:srgbClr val="1E88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6B0C2B4-4398-1E3A-F56D-042B69F48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4988" y="218893"/>
            <a:ext cx="493486" cy="365125"/>
          </a:xfrm>
        </p:spPr>
        <p:txBody>
          <a:bodyPr/>
          <a:lstStyle>
            <a:lvl1pPr algn="ctr">
              <a:defRPr sz="1800" b="1">
                <a:solidFill>
                  <a:srgbClr val="062D3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863511-0ADD-4252-8AB4-E615FB2AEB4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B610D526-EEC3-BA46-E5D9-822BAB03B5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6455" y="2071721"/>
            <a:ext cx="2373041" cy="2781688"/>
          </a:xfrm>
          <a:custGeom>
            <a:avLst/>
            <a:gdLst>
              <a:gd name="connsiteX0" fmla="*/ 395515 w 2373041"/>
              <a:gd name="connsiteY0" fmla="*/ 0 h 2781688"/>
              <a:gd name="connsiteX1" fmla="*/ 1977526 w 2373041"/>
              <a:gd name="connsiteY1" fmla="*/ 0 h 2781688"/>
              <a:gd name="connsiteX2" fmla="*/ 2373041 w 2373041"/>
              <a:gd name="connsiteY2" fmla="*/ 395515 h 2781688"/>
              <a:gd name="connsiteX3" fmla="*/ 2373041 w 2373041"/>
              <a:gd name="connsiteY3" fmla="*/ 2386173 h 2781688"/>
              <a:gd name="connsiteX4" fmla="*/ 1977526 w 2373041"/>
              <a:gd name="connsiteY4" fmla="*/ 2781688 h 2781688"/>
              <a:gd name="connsiteX5" fmla="*/ 395515 w 2373041"/>
              <a:gd name="connsiteY5" fmla="*/ 2781688 h 2781688"/>
              <a:gd name="connsiteX6" fmla="*/ 0 w 2373041"/>
              <a:gd name="connsiteY6" fmla="*/ 2386173 h 2781688"/>
              <a:gd name="connsiteX7" fmla="*/ 0 w 2373041"/>
              <a:gd name="connsiteY7" fmla="*/ 395515 h 2781688"/>
              <a:gd name="connsiteX8" fmla="*/ 395515 w 2373041"/>
              <a:gd name="connsiteY8" fmla="*/ 0 h 2781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73041" h="2781688">
                <a:moveTo>
                  <a:pt x="395515" y="0"/>
                </a:moveTo>
                <a:lnTo>
                  <a:pt x="1977526" y="0"/>
                </a:lnTo>
                <a:cubicBezTo>
                  <a:pt x="2195963" y="0"/>
                  <a:pt x="2373041" y="177078"/>
                  <a:pt x="2373041" y="395515"/>
                </a:cubicBezTo>
                <a:lnTo>
                  <a:pt x="2373041" y="2386173"/>
                </a:lnTo>
                <a:cubicBezTo>
                  <a:pt x="2373041" y="2604610"/>
                  <a:pt x="2195963" y="2781688"/>
                  <a:pt x="1977526" y="2781688"/>
                </a:cubicBezTo>
                <a:lnTo>
                  <a:pt x="395515" y="2781688"/>
                </a:lnTo>
                <a:cubicBezTo>
                  <a:pt x="177078" y="2781688"/>
                  <a:pt x="0" y="2604610"/>
                  <a:pt x="0" y="2386173"/>
                </a:cubicBezTo>
                <a:lnTo>
                  <a:pt x="0" y="395515"/>
                </a:lnTo>
                <a:cubicBezTo>
                  <a:pt x="0" y="177078"/>
                  <a:pt x="177078" y="0"/>
                  <a:pt x="395515" y="0"/>
                </a:cubicBezTo>
                <a:close/>
              </a:path>
            </a:pathLst>
          </a:custGeom>
          <a:noFill/>
        </p:spPr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D108D8B0-A68C-9899-58B8-8D1489226AB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551805" y="2071721"/>
            <a:ext cx="2373041" cy="2781688"/>
          </a:xfrm>
          <a:custGeom>
            <a:avLst/>
            <a:gdLst>
              <a:gd name="connsiteX0" fmla="*/ 395515 w 2373041"/>
              <a:gd name="connsiteY0" fmla="*/ 0 h 2781688"/>
              <a:gd name="connsiteX1" fmla="*/ 1977526 w 2373041"/>
              <a:gd name="connsiteY1" fmla="*/ 0 h 2781688"/>
              <a:gd name="connsiteX2" fmla="*/ 2373041 w 2373041"/>
              <a:gd name="connsiteY2" fmla="*/ 395515 h 2781688"/>
              <a:gd name="connsiteX3" fmla="*/ 2373041 w 2373041"/>
              <a:gd name="connsiteY3" fmla="*/ 2386173 h 2781688"/>
              <a:gd name="connsiteX4" fmla="*/ 1977526 w 2373041"/>
              <a:gd name="connsiteY4" fmla="*/ 2781688 h 2781688"/>
              <a:gd name="connsiteX5" fmla="*/ 395515 w 2373041"/>
              <a:gd name="connsiteY5" fmla="*/ 2781688 h 2781688"/>
              <a:gd name="connsiteX6" fmla="*/ 0 w 2373041"/>
              <a:gd name="connsiteY6" fmla="*/ 2386173 h 2781688"/>
              <a:gd name="connsiteX7" fmla="*/ 0 w 2373041"/>
              <a:gd name="connsiteY7" fmla="*/ 395515 h 2781688"/>
              <a:gd name="connsiteX8" fmla="*/ 395515 w 2373041"/>
              <a:gd name="connsiteY8" fmla="*/ 0 h 2781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73041" h="2781688">
                <a:moveTo>
                  <a:pt x="395515" y="0"/>
                </a:moveTo>
                <a:lnTo>
                  <a:pt x="1977526" y="0"/>
                </a:lnTo>
                <a:cubicBezTo>
                  <a:pt x="2195963" y="0"/>
                  <a:pt x="2373041" y="177078"/>
                  <a:pt x="2373041" y="395515"/>
                </a:cubicBezTo>
                <a:lnTo>
                  <a:pt x="2373041" y="2386173"/>
                </a:lnTo>
                <a:cubicBezTo>
                  <a:pt x="2373041" y="2604610"/>
                  <a:pt x="2195963" y="2781688"/>
                  <a:pt x="1977526" y="2781688"/>
                </a:cubicBezTo>
                <a:lnTo>
                  <a:pt x="395515" y="2781688"/>
                </a:lnTo>
                <a:cubicBezTo>
                  <a:pt x="177078" y="2781688"/>
                  <a:pt x="0" y="2604610"/>
                  <a:pt x="0" y="2386173"/>
                </a:cubicBezTo>
                <a:lnTo>
                  <a:pt x="0" y="395515"/>
                </a:lnTo>
                <a:cubicBezTo>
                  <a:pt x="0" y="177078"/>
                  <a:pt x="177078" y="0"/>
                  <a:pt x="395515" y="0"/>
                </a:cubicBezTo>
                <a:close/>
              </a:path>
            </a:pathLst>
          </a:custGeom>
          <a:noFill/>
        </p:spPr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EDA616F-D19A-D8F0-07DE-1F2C054A174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67154" y="2071721"/>
            <a:ext cx="2373041" cy="2781688"/>
          </a:xfrm>
          <a:custGeom>
            <a:avLst/>
            <a:gdLst>
              <a:gd name="connsiteX0" fmla="*/ 395515 w 2373041"/>
              <a:gd name="connsiteY0" fmla="*/ 0 h 2781688"/>
              <a:gd name="connsiteX1" fmla="*/ 1977526 w 2373041"/>
              <a:gd name="connsiteY1" fmla="*/ 0 h 2781688"/>
              <a:gd name="connsiteX2" fmla="*/ 2373041 w 2373041"/>
              <a:gd name="connsiteY2" fmla="*/ 395515 h 2781688"/>
              <a:gd name="connsiteX3" fmla="*/ 2373041 w 2373041"/>
              <a:gd name="connsiteY3" fmla="*/ 2386173 h 2781688"/>
              <a:gd name="connsiteX4" fmla="*/ 1977526 w 2373041"/>
              <a:gd name="connsiteY4" fmla="*/ 2781688 h 2781688"/>
              <a:gd name="connsiteX5" fmla="*/ 395515 w 2373041"/>
              <a:gd name="connsiteY5" fmla="*/ 2781688 h 2781688"/>
              <a:gd name="connsiteX6" fmla="*/ 0 w 2373041"/>
              <a:gd name="connsiteY6" fmla="*/ 2386173 h 2781688"/>
              <a:gd name="connsiteX7" fmla="*/ 0 w 2373041"/>
              <a:gd name="connsiteY7" fmla="*/ 395515 h 2781688"/>
              <a:gd name="connsiteX8" fmla="*/ 395515 w 2373041"/>
              <a:gd name="connsiteY8" fmla="*/ 0 h 2781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73041" h="2781688">
                <a:moveTo>
                  <a:pt x="395515" y="0"/>
                </a:moveTo>
                <a:lnTo>
                  <a:pt x="1977526" y="0"/>
                </a:lnTo>
                <a:cubicBezTo>
                  <a:pt x="2195963" y="0"/>
                  <a:pt x="2373041" y="177078"/>
                  <a:pt x="2373041" y="395515"/>
                </a:cubicBezTo>
                <a:lnTo>
                  <a:pt x="2373041" y="2386173"/>
                </a:lnTo>
                <a:cubicBezTo>
                  <a:pt x="2373041" y="2604610"/>
                  <a:pt x="2195963" y="2781688"/>
                  <a:pt x="1977526" y="2781688"/>
                </a:cubicBezTo>
                <a:lnTo>
                  <a:pt x="395515" y="2781688"/>
                </a:lnTo>
                <a:cubicBezTo>
                  <a:pt x="177078" y="2781688"/>
                  <a:pt x="0" y="2604610"/>
                  <a:pt x="0" y="2386173"/>
                </a:cubicBezTo>
                <a:lnTo>
                  <a:pt x="0" y="395515"/>
                </a:lnTo>
                <a:cubicBezTo>
                  <a:pt x="0" y="177078"/>
                  <a:pt x="177078" y="0"/>
                  <a:pt x="395515" y="0"/>
                </a:cubicBezTo>
                <a:close/>
              </a:path>
            </a:pathLst>
          </a:custGeom>
          <a:noFill/>
        </p:spPr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64B48E53-895E-0598-8126-623B4099B12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82506" y="2071721"/>
            <a:ext cx="2373041" cy="2781688"/>
          </a:xfrm>
          <a:custGeom>
            <a:avLst/>
            <a:gdLst>
              <a:gd name="connsiteX0" fmla="*/ 395515 w 2373041"/>
              <a:gd name="connsiteY0" fmla="*/ 0 h 2781688"/>
              <a:gd name="connsiteX1" fmla="*/ 1977526 w 2373041"/>
              <a:gd name="connsiteY1" fmla="*/ 0 h 2781688"/>
              <a:gd name="connsiteX2" fmla="*/ 2373041 w 2373041"/>
              <a:gd name="connsiteY2" fmla="*/ 395515 h 2781688"/>
              <a:gd name="connsiteX3" fmla="*/ 2373041 w 2373041"/>
              <a:gd name="connsiteY3" fmla="*/ 2386173 h 2781688"/>
              <a:gd name="connsiteX4" fmla="*/ 1977526 w 2373041"/>
              <a:gd name="connsiteY4" fmla="*/ 2781688 h 2781688"/>
              <a:gd name="connsiteX5" fmla="*/ 395515 w 2373041"/>
              <a:gd name="connsiteY5" fmla="*/ 2781688 h 2781688"/>
              <a:gd name="connsiteX6" fmla="*/ 0 w 2373041"/>
              <a:gd name="connsiteY6" fmla="*/ 2386173 h 2781688"/>
              <a:gd name="connsiteX7" fmla="*/ 0 w 2373041"/>
              <a:gd name="connsiteY7" fmla="*/ 395515 h 2781688"/>
              <a:gd name="connsiteX8" fmla="*/ 395515 w 2373041"/>
              <a:gd name="connsiteY8" fmla="*/ 0 h 2781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73041" h="2781688">
                <a:moveTo>
                  <a:pt x="395515" y="0"/>
                </a:moveTo>
                <a:lnTo>
                  <a:pt x="1977526" y="0"/>
                </a:lnTo>
                <a:cubicBezTo>
                  <a:pt x="2195963" y="0"/>
                  <a:pt x="2373041" y="177078"/>
                  <a:pt x="2373041" y="395515"/>
                </a:cubicBezTo>
                <a:lnTo>
                  <a:pt x="2373041" y="2386173"/>
                </a:lnTo>
                <a:cubicBezTo>
                  <a:pt x="2373041" y="2604610"/>
                  <a:pt x="2195963" y="2781688"/>
                  <a:pt x="1977526" y="2781688"/>
                </a:cubicBezTo>
                <a:lnTo>
                  <a:pt x="395515" y="2781688"/>
                </a:lnTo>
                <a:cubicBezTo>
                  <a:pt x="177078" y="2781688"/>
                  <a:pt x="0" y="2604610"/>
                  <a:pt x="0" y="2386173"/>
                </a:cubicBezTo>
                <a:lnTo>
                  <a:pt x="0" y="395515"/>
                </a:lnTo>
                <a:cubicBezTo>
                  <a:pt x="0" y="177078"/>
                  <a:pt x="177078" y="0"/>
                  <a:pt x="395515" y="0"/>
                </a:cubicBezTo>
                <a:close/>
              </a:path>
            </a:pathLst>
          </a:custGeom>
          <a:noFill/>
        </p:spPr>
      </p:sp>
    </p:spTree>
    <p:extLst>
      <p:ext uri="{BB962C8B-B14F-4D97-AF65-F5344CB8AC3E}">
        <p14:creationId xmlns:p14="http://schemas.microsoft.com/office/powerpoint/2010/main" val="241804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9E2F521-A405-0F9E-3D02-CB39D7FF58D3}"/>
              </a:ext>
            </a:extLst>
          </p:cNvPr>
          <p:cNvSpPr/>
          <p:nvPr userDrawn="1"/>
        </p:nvSpPr>
        <p:spPr>
          <a:xfrm>
            <a:off x="1" y="6451596"/>
            <a:ext cx="12191999" cy="406404"/>
          </a:xfrm>
          <a:custGeom>
            <a:avLst/>
            <a:gdLst>
              <a:gd name="connsiteX0" fmla="*/ 4063999 w 12191999"/>
              <a:gd name="connsiteY0" fmla="*/ 0 h 406404"/>
              <a:gd name="connsiteX1" fmla="*/ 12191999 w 12191999"/>
              <a:gd name="connsiteY1" fmla="*/ 0 h 406404"/>
              <a:gd name="connsiteX2" fmla="*/ 12191999 w 12191999"/>
              <a:gd name="connsiteY2" fmla="*/ 406404 h 406404"/>
              <a:gd name="connsiteX3" fmla="*/ 3657596 w 12191999"/>
              <a:gd name="connsiteY3" fmla="*/ 406404 h 406404"/>
              <a:gd name="connsiteX4" fmla="*/ 3251199 w 12191999"/>
              <a:gd name="connsiteY4" fmla="*/ 0 h 406404"/>
              <a:gd name="connsiteX5" fmla="*/ 3657599 w 12191999"/>
              <a:gd name="connsiteY5" fmla="*/ 0 h 406404"/>
              <a:gd name="connsiteX6" fmla="*/ 3251195 w 12191999"/>
              <a:gd name="connsiteY6" fmla="*/ 406404 h 406404"/>
              <a:gd name="connsiteX7" fmla="*/ 2844795 w 12191999"/>
              <a:gd name="connsiteY7" fmla="*/ 406404 h 406404"/>
              <a:gd name="connsiteX8" fmla="*/ 2438399 w 12191999"/>
              <a:gd name="connsiteY8" fmla="*/ 0 h 406404"/>
              <a:gd name="connsiteX9" fmla="*/ 2844799 w 12191999"/>
              <a:gd name="connsiteY9" fmla="*/ 0 h 406404"/>
              <a:gd name="connsiteX10" fmla="*/ 2438395 w 12191999"/>
              <a:gd name="connsiteY10" fmla="*/ 406404 h 406404"/>
              <a:gd name="connsiteX11" fmla="*/ 2031995 w 12191999"/>
              <a:gd name="connsiteY11" fmla="*/ 406404 h 406404"/>
              <a:gd name="connsiteX12" fmla="*/ 0 w 12191999"/>
              <a:gd name="connsiteY12" fmla="*/ 0 h 406404"/>
              <a:gd name="connsiteX13" fmla="*/ 2031999 w 12191999"/>
              <a:gd name="connsiteY13" fmla="*/ 0 h 406404"/>
              <a:gd name="connsiteX14" fmla="*/ 1625595 w 12191999"/>
              <a:gd name="connsiteY14" fmla="*/ 406404 h 406404"/>
              <a:gd name="connsiteX15" fmla="*/ 0 w 12191999"/>
              <a:gd name="connsiteY15" fmla="*/ 406404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1999" h="406404">
                <a:moveTo>
                  <a:pt x="4063999" y="0"/>
                </a:moveTo>
                <a:lnTo>
                  <a:pt x="12191999" y="0"/>
                </a:lnTo>
                <a:lnTo>
                  <a:pt x="12191999" y="406404"/>
                </a:lnTo>
                <a:lnTo>
                  <a:pt x="3657596" y="406404"/>
                </a:lnTo>
                <a:close/>
                <a:moveTo>
                  <a:pt x="3251199" y="0"/>
                </a:moveTo>
                <a:lnTo>
                  <a:pt x="3657599" y="0"/>
                </a:lnTo>
                <a:lnTo>
                  <a:pt x="3251195" y="406404"/>
                </a:lnTo>
                <a:lnTo>
                  <a:pt x="2844795" y="406404"/>
                </a:lnTo>
                <a:close/>
                <a:moveTo>
                  <a:pt x="2438399" y="0"/>
                </a:moveTo>
                <a:lnTo>
                  <a:pt x="2844799" y="0"/>
                </a:lnTo>
                <a:lnTo>
                  <a:pt x="2438395" y="406404"/>
                </a:lnTo>
                <a:lnTo>
                  <a:pt x="2031995" y="406404"/>
                </a:lnTo>
                <a:close/>
                <a:moveTo>
                  <a:pt x="0" y="0"/>
                </a:moveTo>
                <a:lnTo>
                  <a:pt x="2031999" y="0"/>
                </a:lnTo>
                <a:lnTo>
                  <a:pt x="1625595" y="406404"/>
                </a:lnTo>
                <a:lnTo>
                  <a:pt x="0" y="406404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74A2A1B-21F8-22ED-EA07-F29D2066F822}"/>
              </a:ext>
            </a:extLst>
          </p:cNvPr>
          <p:cNvSpPr/>
          <p:nvPr userDrawn="1"/>
        </p:nvSpPr>
        <p:spPr>
          <a:xfrm>
            <a:off x="3643086" y="217710"/>
            <a:ext cx="8548913" cy="406404"/>
          </a:xfrm>
          <a:custGeom>
            <a:avLst/>
            <a:gdLst>
              <a:gd name="connsiteX0" fmla="*/ 420913 w 8548913"/>
              <a:gd name="connsiteY0" fmla="*/ 0 h 406404"/>
              <a:gd name="connsiteX1" fmla="*/ 8548913 w 8548913"/>
              <a:gd name="connsiteY1" fmla="*/ 0 h 406404"/>
              <a:gd name="connsiteX2" fmla="*/ 8548913 w 8548913"/>
              <a:gd name="connsiteY2" fmla="*/ 406404 h 406404"/>
              <a:gd name="connsiteX3" fmla="*/ 14510 w 8548913"/>
              <a:gd name="connsiteY3" fmla="*/ 406404 h 406404"/>
              <a:gd name="connsiteX4" fmla="*/ 0 w 8548913"/>
              <a:gd name="connsiteY4" fmla="*/ 0 h 406404"/>
              <a:gd name="connsiteX5" fmla="*/ 14513 w 8548913"/>
              <a:gd name="connsiteY5" fmla="*/ 0 h 406404"/>
              <a:gd name="connsiteX6" fmla="*/ 0 w 8548913"/>
              <a:gd name="connsiteY6" fmla="*/ 14513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48913" h="406404">
                <a:moveTo>
                  <a:pt x="420913" y="0"/>
                </a:moveTo>
                <a:lnTo>
                  <a:pt x="8548913" y="0"/>
                </a:lnTo>
                <a:lnTo>
                  <a:pt x="8548913" y="406404"/>
                </a:lnTo>
                <a:lnTo>
                  <a:pt x="14510" y="406404"/>
                </a:lnTo>
                <a:close/>
                <a:moveTo>
                  <a:pt x="0" y="0"/>
                </a:moveTo>
                <a:lnTo>
                  <a:pt x="14513" y="0"/>
                </a:lnTo>
                <a:lnTo>
                  <a:pt x="0" y="1451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41D543-5DD0-EB0F-BE3A-527FB5C7E946}"/>
              </a:ext>
            </a:extLst>
          </p:cNvPr>
          <p:cNvSpPr/>
          <p:nvPr userDrawn="1"/>
        </p:nvSpPr>
        <p:spPr>
          <a:xfrm>
            <a:off x="11114083" y="73264"/>
            <a:ext cx="695296" cy="695296"/>
          </a:xfrm>
          <a:prstGeom prst="ellipse">
            <a:avLst/>
          </a:prstGeom>
          <a:solidFill>
            <a:schemeClr val="bg1"/>
          </a:solidFill>
          <a:ln w="38100">
            <a:solidFill>
              <a:srgbClr val="1E88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6B0C2B4-4398-1E3A-F56D-042B69F48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4988" y="218893"/>
            <a:ext cx="493486" cy="365125"/>
          </a:xfrm>
        </p:spPr>
        <p:txBody>
          <a:bodyPr/>
          <a:lstStyle>
            <a:lvl1pPr algn="ctr">
              <a:defRPr sz="1800" b="1">
                <a:solidFill>
                  <a:srgbClr val="062D3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863511-0ADD-4252-8AB4-E615FB2AEB4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214E50-7076-0665-298B-E8F4F2853B3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010948"/>
            <a:ext cx="4214191" cy="4942176"/>
          </a:xfrm>
          <a:custGeom>
            <a:avLst/>
            <a:gdLst>
              <a:gd name="connsiteX0" fmla="*/ 0 w 4324351"/>
              <a:gd name="connsiteY0" fmla="*/ 0 h 5857875"/>
              <a:gd name="connsiteX1" fmla="*/ 4324351 w 4324351"/>
              <a:gd name="connsiteY1" fmla="*/ 0 h 5857875"/>
              <a:gd name="connsiteX2" fmla="*/ 4324351 w 4324351"/>
              <a:gd name="connsiteY2" fmla="*/ 5857875 h 5857875"/>
              <a:gd name="connsiteX3" fmla="*/ 0 w 4324351"/>
              <a:gd name="connsiteY3" fmla="*/ 5857875 h 585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4351" h="5857875">
                <a:moveTo>
                  <a:pt x="0" y="0"/>
                </a:moveTo>
                <a:lnTo>
                  <a:pt x="4324351" y="0"/>
                </a:lnTo>
                <a:lnTo>
                  <a:pt x="4324351" y="5857875"/>
                </a:lnTo>
                <a:lnTo>
                  <a:pt x="0" y="5857875"/>
                </a:lnTo>
                <a:close/>
              </a:path>
            </a:pathLst>
          </a:custGeom>
          <a:noFill/>
        </p:spPr>
      </p:sp>
    </p:spTree>
    <p:extLst>
      <p:ext uri="{BB962C8B-B14F-4D97-AF65-F5344CB8AC3E}">
        <p14:creationId xmlns:p14="http://schemas.microsoft.com/office/powerpoint/2010/main" val="3109782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9E2F521-A405-0F9E-3D02-CB39D7FF58D3}"/>
              </a:ext>
            </a:extLst>
          </p:cNvPr>
          <p:cNvSpPr/>
          <p:nvPr userDrawn="1"/>
        </p:nvSpPr>
        <p:spPr>
          <a:xfrm>
            <a:off x="1" y="6451596"/>
            <a:ext cx="12191999" cy="406404"/>
          </a:xfrm>
          <a:custGeom>
            <a:avLst/>
            <a:gdLst>
              <a:gd name="connsiteX0" fmla="*/ 4063999 w 12191999"/>
              <a:gd name="connsiteY0" fmla="*/ 0 h 406404"/>
              <a:gd name="connsiteX1" fmla="*/ 12191999 w 12191999"/>
              <a:gd name="connsiteY1" fmla="*/ 0 h 406404"/>
              <a:gd name="connsiteX2" fmla="*/ 12191999 w 12191999"/>
              <a:gd name="connsiteY2" fmla="*/ 406404 h 406404"/>
              <a:gd name="connsiteX3" fmla="*/ 3657596 w 12191999"/>
              <a:gd name="connsiteY3" fmla="*/ 406404 h 406404"/>
              <a:gd name="connsiteX4" fmla="*/ 3251199 w 12191999"/>
              <a:gd name="connsiteY4" fmla="*/ 0 h 406404"/>
              <a:gd name="connsiteX5" fmla="*/ 3657599 w 12191999"/>
              <a:gd name="connsiteY5" fmla="*/ 0 h 406404"/>
              <a:gd name="connsiteX6" fmla="*/ 3251195 w 12191999"/>
              <a:gd name="connsiteY6" fmla="*/ 406404 h 406404"/>
              <a:gd name="connsiteX7" fmla="*/ 2844795 w 12191999"/>
              <a:gd name="connsiteY7" fmla="*/ 406404 h 406404"/>
              <a:gd name="connsiteX8" fmla="*/ 2438399 w 12191999"/>
              <a:gd name="connsiteY8" fmla="*/ 0 h 406404"/>
              <a:gd name="connsiteX9" fmla="*/ 2844799 w 12191999"/>
              <a:gd name="connsiteY9" fmla="*/ 0 h 406404"/>
              <a:gd name="connsiteX10" fmla="*/ 2438395 w 12191999"/>
              <a:gd name="connsiteY10" fmla="*/ 406404 h 406404"/>
              <a:gd name="connsiteX11" fmla="*/ 2031995 w 12191999"/>
              <a:gd name="connsiteY11" fmla="*/ 406404 h 406404"/>
              <a:gd name="connsiteX12" fmla="*/ 0 w 12191999"/>
              <a:gd name="connsiteY12" fmla="*/ 0 h 406404"/>
              <a:gd name="connsiteX13" fmla="*/ 2031999 w 12191999"/>
              <a:gd name="connsiteY13" fmla="*/ 0 h 406404"/>
              <a:gd name="connsiteX14" fmla="*/ 1625595 w 12191999"/>
              <a:gd name="connsiteY14" fmla="*/ 406404 h 406404"/>
              <a:gd name="connsiteX15" fmla="*/ 0 w 12191999"/>
              <a:gd name="connsiteY15" fmla="*/ 406404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1999" h="406404">
                <a:moveTo>
                  <a:pt x="4063999" y="0"/>
                </a:moveTo>
                <a:lnTo>
                  <a:pt x="12191999" y="0"/>
                </a:lnTo>
                <a:lnTo>
                  <a:pt x="12191999" y="406404"/>
                </a:lnTo>
                <a:lnTo>
                  <a:pt x="3657596" y="406404"/>
                </a:lnTo>
                <a:close/>
                <a:moveTo>
                  <a:pt x="3251199" y="0"/>
                </a:moveTo>
                <a:lnTo>
                  <a:pt x="3657599" y="0"/>
                </a:lnTo>
                <a:lnTo>
                  <a:pt x="3251195" y="406404"/>
                </a:lnTo>
                <a:lnTo>
                  <a:pt x="2844795" y="406404"/>
                </a:lnTo>
                <a:close/>
                <a:moveTo>
                  <a:pt x="2438399" y="0"/>
                </a:moveTo>
                <a:lnTo>
                  <a:pt x="2844799" y="0"/>
                </a:lnTo>
                <a:lnTo>
                  <a:pt x="2438395" y="406404"/>
                </a:lnTo>
                <a:lnTo>
                  <a:pt x="2031995" y="406404"/>
                </a:lnTo>
                <a:close/>
                <a:moveTo>
                  <a:pt x="0" y="0"/>
                </a:moveTo>
                <a:lnTo>
                  <a:pt x="2031999" y="0"/>
                </a:lnTo>
                <a:lnTo>
                  <a:pt x="1625595" y="406404"/>
                </a:lnTo>
                <a:lnTo>
                  <a:pt x="0" y="406404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74A2A1B-21F8-22ED-EA07-F29D2066F822}"/>
              </a:ext>
            </a:extLst>
          </p:cNvPr>
          <p:cNvSpPr/>
          <p:nvPr userDrawn="1"/>
        </p:nvSpPr>
        <p:spPr>
          <a:xfrm>
            <a:off x="3643086" y="217710"/>
            <a:ext cx="8548913" cy="406404"/>
          </a:xfrm>
          <a:custGeom>
            <a:avLst/>
            <a:gdLst>
              <a:gd name="connsiteX0" fmla="*/ 420913 w 8548913"/>
              <a:gd name="connsiteY0" fmla="*/ 0 h 406404"/>
              <a:gd name="connsiteX1" fmla="*/ 8548913 w 8548913"/>
              <a:gd name="connsiteY1" fmla="*/ 0 h 406404"/>
              <a:gd name="connsiteX2" fmla="*/ 8548913 w 8548913"/>
              <a:gd name="connsiteY2" fmla="*/ 406404 h 406404"/>
              <a:gd name="connsiteX3" fmla="*/ 14510 w 8548913"/>
              <a:gd name="connsiteY3" fmla="*/ 406404 h 406404"/>
              <a:gd name="connsiteX4" fmla="*/ 0 w 8548913"/>
              <a:gd name="connsiteY4" fmla="*/ 0 h 406404"/>
              <a:gd name="connsiteX5" fmla="*/ 14513 w 8548913"/>
              <a:gd name="connsiteY5" fmla="*/ 0 h 406404"/>
              <a:gd name="connsiteX6" fmla="*/ 0 w 8548913"/>
              <a:gd name="connsiteY6" fmla="*/ 14513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48913" h="406404">
                <a:moveTo>
                  <a:pt x="420913" y="0"/>
                </a:moveTo>
                <a:lnTo>
                  <a:pt x="8548913" y="0"/>
                </a:lnTo>
                <a:lnTo>
                  <a:pt x="8548913" y="406404"/>
                </a:lnTo>
                <a:lnTo>
                  <a:pt x="14510" y="406404"/>
                </a:lnTo>
                <a:close/>
                <a:moveTo>
                  <a:pt x="0" y="0"/>
                </a:moveTo>
                <a:lnTo>
                  <a:pt x="14513" y="0"/>
                </a:lnTo>
                <a:lnTo>
                  <a:pt x="0" y="1451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41D543-5DD0-EB0F-BE3A-527FB5C7E946}"/>
              </a:ext>
            </a:extLst>
          </p:cNvPr>
          <p:cNvSpPr/>
          <p:nvPr userDrawn="1"/>
        </p:nvSpPr>
        <p:spPr>
          <a:xfrm>
            <a:off x="11114083" y="73264"/>
            <a:ext cx="695296" cy="695296"/>
          </a:xfrm>
          <a:prstGeom prst="ellipse">
            <a:avLst/>
          </a:prstGeom>
          <a:solidFill>
            <a:schemeClr val="bg1"/>
          </a:solidFill>
          <a:ln w="38100">
            <a:solidFill>
              <a:srgbClr val="1E88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6B0C2B4-4398-1E3A-F56D-042B69F48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4988" y="218893"/>
            <a:ext cx="493486" cy="365125"/>
          </a:xfrm>
        </p:spPr>
        <p:txBody>
          <a:bodyPr/>
          <a:lstStyle>
            <a:lvl1pPr algn="ctr">
              <a:defRPr sz="1800" b="1">
                <a:solidFill>
                  <a:srgbClr val="062D3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863511-0ADD-4252-8AB4-E615FB2AEB4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EEDC9765-0994-93A1-E411-2B2CBAA04D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34971" y="1587070"/>
            <a:ext cx="3639612" cy="3901569"/>
          </a:xfrm>
          <a:custGeom>
            <a:avLst/>
            <a:gdLst>
              <a:gd name="connsiteX0" fmla="*/ 0 w 3639612"/>
              <a:gd name="connsiteY0" fmla="*/ 0 h 3901569"/>
              <a:gd name="connsiteX1" fmla="*/ 3639612 w 3639612"/>
              <a:gd name="connsiteY1" fmla="*/ 0 h 3901569"/>
              <a:gd name="connsiteX2" fmla="*/ 3639612 w 3639612"/>
              <a:gd name="connsiteY2" fmla="*/ 3901569 h 3901569"/>
              <a:gd name="connsiteX3" fmla="*/ 0 w 3639612"/>
              <a:gd name="connsiteY3" fmla="*/ 3901569 h 3901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9612" h="3901569">
                <a:moveTo>
                  <a:pt x="0" y="0"/>
                </a:moveTo>
                <a:lnTo>
                  <a:pt x="3639612" y="0"/>
                </a:lnTo>
                <a:lnTo>
                  <a:pt x="3639612" y="3901569"/>
                </a:lnTo>
                <a:lnTo>
                  <a:pt x="0" y="3901569"/>
                </a:lnTo>
                <a:close/>
              </a:path>
            </a:pathLst>
          </a:custGeom>
          <a:noFill/>
        </p:spPr>
      </p:sp>
    </p:spTree>
    <p:extLst>
      <p:ext uri="{BB962C8B-B14F-4D97-AF65-F5344CB8AC3E}">
        <p14:creationId xmlns:p14="http://schemas.microsoft.com/office/powerpoint/2010/main" val="3152964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9E2F521-A405-0F9E-3D02-CB39D7FF58D3}"/>
              </a:ext>
            </a:extLst>
          </p:cNvPr>
          <p:cNvSpPr/>
          <p:nvPr userDrawn="1"/>
        </p:nvSpPr>
        <p:spPr>
          <a:xfrm>
            <a:off x="1" y="6451596"/>
            <a:ext cx="12191999" cy="406404"/>
          </a:xfrm>
          <a:custGeom>
            <a:avLst/>
            <a:gdLst>
              <a:gd name="connsiteX0" fmla="*/ 4063999 w 12191999"/>
              <a:gd name="connsiteY0" fmla="*/ 0 h 406404"/>
              <a:gd name="connsiteX1" fmla="*/ 12191999 w 12191999"/>
              <a:gd name="connsiteY1" fmla="*/ 0 h 406404"/>
              <a:gd name="connsiteX2" fmla="*/ 12191999 w 12191999"/>
              <a:gd name="connsiteY2" fmla="*/ 406404 h 406404"/>
              <a:gd name="connsiteX3" fmla="*/ 3657596 w 12191999"/>
              <a:gd name="connsiteY3" fmla="*/ 406404 h 406404"/>
              <a:gd name="connsiteX4" fmla="*/ 3251199 w 12191999"/>
              <a:gd name="connsiteY4" fmla="*/ 0 h 406404"/>
              <a:gd name="connsiteX5" fmla="*/ 3657599 w 12191999"/>
              <a:gd name="connsiteY5" fmla="*/ 0 h 406404"/>
              <a:gd name="connsiteX6" fmla="*/ 3251195 w 12191999"/>
              <a:gd name="connsiteY6" fmla="*/ 406404 h 406404"/>
              <a:gd name="connsiteX7" fmla="*/ 2844795 w 12191999"/>
              <a:gd name="connsiteY7" fmla="*/ 406404 h 406404"/>
              <a:gd name="connsiteX8" fmla="*/ 2438399 w 12191999"/>
              <a:gd name="connsiteY8" fmla="*/ 0 h 406404"/>
              <a:gd name="connsiteX9" fmla="*/ 2844799 w 12191999"/>
              <a:gd name="connsiteY9" fmla="*/ 0 h 406404"/>
              <a:gd name="connsiteX10" fmla="*/ 2438395 w 12191999"/>
              <a:gd name="connsiteY10" fmla="*/ 406404 h 406404"/>
              <a:gd name="connsiteX11" fmla="*/ 2031995 w 12191999"/>
              <a:gd name="connsiteY11" fmla="*/ 406404 h 406404"/>
              <a:gd name="connsiteX12" fmla="*/ 0 w 12191999"/>
              <a:gd name="connsiteY12" fmla="*/ 0 h 406404"/>
              <a:gd name="connsiteX13" fmla="*/ 2031999 w 12191999"/>
              <a:gd name="connsiteY13" fmla="*/ 0 h 406404"/>
              <a:gd name="connsiteX14" fmla="*/ 1625595 w 12191999"/>
              <a:gd name="connsiteY14" fmla="*/ 406404 h 406404"/>
              <a:gd name="connsiteX15" fmla="*/ 0 w 12191999"/>
              <a:gd name="connsiteY15" fmla="*/ 406404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1999" h="406404">
                <a:moveTo>
                  <a:pt x="4063999" y="0"/>
                </a:moveTo>
                <a:lnTo>
                  <a:pt x="12191999" y="0"/>
                </a:lnTo>
                <a:lnTo>
                  <a:pt x="12191999" y="406404"/>
                </a:lnTo>
                <a:lnTo>
                  <a:pt x="3657596" y="406404"/>
                </a:lnTo>
                <a:close/>
                <a:moveTo>
                  <a:pt x="3251199" y="0"/>
                </a:moveTo>
                <a:lnTo>
                  <a:pt x="3657599" y="0"/>
                </a:lnTo>
                <a:lnTo>
                  <a:pt x="3251195" y="406404"/>
                </a:lnTo>
                <a:lnTo>
                  <a:pt x="2844795" y="406404"/>
                </a:lnTo>
                <a:close/>
                <a:moveTo>
                  <a:pt x="2438399" y="0"/>
                </a:moveTo>
                <a:lnTo>
                  <a:pt x="2844799" y="0"/>
                </a:lnTo>
                <a:lnTo>
                  <a:pt x="2438395" y="406404"/>
                </a:lnTo>
                <a:lnTo>
                  <a:pt x="2031995" y="406404"/>
                </a:lnTo>
                <a:close/>
                <a:moveTo>
                  <a:pt x="0" y="0"/>
                </a:moveTo>
                <a:lnTo>
                  <a:pt x="2031999" y="0"/>
                </a:lnTo>
                <a:lnTo>
                  <a:pt x="1625595" y="406404"/>
                </a:lnTo>
                <a:lnTo>
                  <a:pt x="0" y="406404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74A2A1B-21F8-22ED-EA07-F29D2066F822}"/>
              </a:ext>
            </a:extLst>
          </p:cNvPr>
          <p:cNvSpPr/>
          <p:nvPr userDrawn="1"/>
        </p:nvSpPr>
        <p:spPr>
          <a:xfrm>
            <a:off x="3643086" y="217710"/>
            <a:ext cx="8548913" cy="406404"/>
          </a:xfrm>
          <a:custGeom>
            <a:avLst/>
            <a:gdLst>
              <a:gd name="connsiteX0" fmla="*/ 420913 w 8548913"/>
              <a:gd name="connsiteY0" fmla="*/ 0 h 406404"/>
              <a:gd name="connsiteX1" fmla="*/ 8548913 w 8548913"/>
              <a:gd name="connsiteY1" fmla="*/ 0 h 406404"/>
              <a:gd name="connsiteX2" fmla="*/ 8548913 w 8548913"/>
              <a:gd name="connsiteY2" fmla="*/ 406404 h 406404"/>
              <a:gd name="connsiteX3" fmla="*/ 14510 w 8548913"/>
              <a:gd name="connsiteY3" fmla="*/ 406404 h 406404"/>
              <a:gd name="connsiteX4" fmla="*/ 0 w 8548913"/>
              <a:gd name="connsiteY4" fmla="*/ 0 h 406404"/>
              <a:gd name="connsiteX5" fmla="*/ 14513 w 8548913"/>
              <a:gd name="connsiteY5" fmla="*/ 0 h 406404"/>
              <a:gd name="connsiteX6" fmla="*/ 0 w 8548913"/>
              <a:gd name="connsiteY6" fmla="*/ 14513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48913" h="406404">
                <a:moveTo>
                  <a:pt x="420913" y="0"/>
                </a:moveTo>
                <a:lnTo>
                  <a:pt x="8548913" y="0"/>
                </a:lnTo>
                <a:lnTo>
                  <a:pt x="8548913" y="406404"/>
                </a:lnTo>
                <a:lnTo>
                  <a:pt x="14510" y="406404"/>
                </a:lnTo>
                <a:close/>
                <a:moveTo>
                  <a:pt x="0" y="0"/>
                </a:moveTo>
                <a:lnTo>
                  <a:pt x="14513" y="0"/>
                </a:lnTo>
                <a:lnTo>
                  <a:pt x="0" y="1451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41D543-5DD0-EB0F-BE3A-527FB5C7E946}"/>
              </a:ext>
            </a:extLst>
          </p:cNvPr>
          <p:cNvSpPr/>
          <p:nvPr userDrawn="1"/>
        </p:nvSpPr>
        <p:spPr>
          <a:xfrm>
            <a:off x="11114083" y="73264"/>
            <a:ext cx="695296" cy="695296"/>
          </a:xfrm>
          <a:prstGeom prst="ellipse">
            <a:avLst/>
          </a:prstGeom>
          <a:solidFill>
            <a:schemeClr val="bg1"/>
          </a:solidFill>
          <a:ln w="38100">
            <a:solidFill>
              <a:srgbClr val="1E88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6B0C2B4-4398-1E3A-F56D-042B69F48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4988" y="218893"/>
            <a:ext cx="493486" cy="365125"/>
          </a:xfrm>
        </p:spPr>
        <p:txBody>
          <a:bodyPr/>
          <a:lstStyle>
            <a:lvl1pPr algn="ctr">
              <a:defRPr sz="1800" b="1">
                <a:solidFill>
                  <a:srgbClr val="062D3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863511-0ADD-4252-8AB4-E615FB2AEB4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972CD8C1-84A8-D2DC-255E-AB02224C74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7220" y="4294414"/>
            <a:ext cx="4440447" cy="2108200"/>
          </a:xfrm>
          <a:custGeom>
            <a:avLst/>
            <a:gdLst>
              <a:gd name="connsiteX0" fmla="*/ 0 w 4440447"/>
              <a:gd name="connsiteY0" fmla="*/ 0 h 2108200"/>
              <a:gd name="connsiteX1" fmla="*/ 4440447 w 4440447"/>
              <a:gd name="connsiteY1" fmla="*/ 0 h 2108200"/>
              <a:gd name="connsiteX2" fmla="*/ 4440447 w 4440447"/>
              <a:gd name="connsiteY2" fmla="*/ 2108200 h 2108200"/>
              <a:gd name="connsiteX3" fmla="*/ 0 w 4440447"/>
              <a:gd name="connsiteY3" fmla="*/ 2108200 h 210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0447" h="2108200">
                <a:moveTo>
                  <a:pt x="0" y="0"/>
                </a:moveTo>
                <a:lnTo>
                  <a:pt x="4440447" y="0"/>
                </a:lnTo>
                <a:lnTo>
                  <a:pt x="4440447" y="2108200"/>
                </a:lnTo>
                <a:lnTo>
                  <a:pt x="0" y="2108200"/>
                </a:lnTo>
                <a:close/>
              </a:path>
            </a:pathLst>
          </a:custGeom>
          <a:noFill/>
        </p:spPr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AE35897F-AEBD-CDA2-BFFF-BD72295778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13876" y="913006"/>
            <a:ext cx="3380053" cy="2212138"/>
          </a:xfrm>
          <a:custGeom>
            <a:avLst/>
            <a:gdLst>
              <a:gd name="connsiteX0" fmla="*/ 0 w 3380053"/>
              <a:gd name="connsiteY0" fmla="*/ 0 h 2501030"/>
              <a:gd name="connsiteX1" fmla="*/ 3380053 w 3380053"/>
              <a:gd name="connsiteY1" fmla="*/ 0 h 2501030"/>
              <a:gd name="connsiteX2" fmla="*/ 3380053 w 3380053"/>
              <a:gd name="connsiteY2" fmla="*/ 2501030 h 2501030"/>
              <a:gd name="connsiteX3" fmla="*/ 0 w 3380053"/>
              <a:gd name="connsiteY3" fmla="*/ 2501030 h 2501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053" h="2501030">
                <a:moveTo>
                  <a:pt x="0" y="0"/>
                </a:moveTo>
                <a:lnTo>
                  <a:pt x="3380053" y="0"/>
                </a:lnTo>
                <a:lnTo>
                  <a:pt x="3380053" y="2501030"/>
                </a:lnTo>
                <a:lnTo>
                  <a:pt x="0" y="2501030"/>
                </a:lnTo>
                <a:close/>
              </a:path>
            </a:pathLst>
          </a:custGeom>
          <a:noFill/>
        </p:spPr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36BC4C5-9D50-7F70-F7E9-120CB609AFD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713876" y="3283916"/>
            <a:ext cx="3380053" cy="3118698"/>
          </a:xfrm>
          <a:custGeom>
            <a:avLst/>
            <a:gdLst>
              <a:gd name="connsiteX0" fmla="*/ 0 w 3380053"/>
              <a:gd name="connsiteY0" fmla="*/ 0 h 3118698"/>
              <a:gd name="connsiteX1" fmla="*/ 3380053 w 3380053"/>
              <a:gd name="connsiteY1" fmla="*/ 0 h 3118698"/>
              <a:gd name="connsiteX2" fmla="*/ 3380053 w 3380053"/>
              <a:gd name="connsiteY2" fmla="*/ 3118698 h 3118698"/>
              <a:gd name="connsiteX3" fmla="*/ 0 w 3380053"/>
              <a:gd name="connsiteY3" fmla="*/ 3118698 h 3118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053" h="3118698">
                <a:moveTo>
                  <a:pt x="0" y="0"/>
                </a:moveTo>
                <a:lnTo>
                  <a:pt x="3380053" y="0"/>
                </a:lnTo>
                <a:lnTo>
                  <a:pt x="3380053" y="3118698"/>
                </a:lnTo>
                <a:lnTo>
                  <a:pt x="0" y="3118698"/>
                </a:lnTo>
                <a:close/>
              </a:path>
            </a:pathLst>
          </a:custGeom>
          <a:noFill/>
        </p:spPr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C615F94B-7D32-A836-EDE3-2119011C7BE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250138" y="913006"/>
            <a:ext cx="3222627" cy="5489608"/>
          </a:xfrm>
          <a:custGeom>
            <a:avLst/>
            <a:gdLst>
              <a:gd name="connsiteX0" fmla="*/ 0 w 3222627"/>
              <a:gd name="connsiteY0" fmla="*/ 0 h 5778500"/>
              <a:gd name="connsiteX1" fmla="*/ 3222627 w 3222627"/>
              <a:gd name="connsiteY1" fmla="*/ 0 h 5778500"/>
              <a:gd name="connsiteX2" fmla="*/ 3222627 w 3222627"/>
              <a:gd name="connsiteY2" fmla="*/ 5778500 h 5778500"/>
              <a:gd name="connsiteX3" fmla="*/ 0 w 3222627"/>
              <a:gd name="connsiteY3" fmla="*/ 5778500 h 577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2627" h="5778500">
                <a:moveTo>
                  <a:pt x="0" y="0"/>
                </a:moveTo>
                <a:lnTo>
                  <a:pt x="3222627" y="0"/>
                </a:lnTo>
                <a:lnTo>
                  <a:pt x="3222627" y="5778500"/>
                </a:lnTo>
                <a:lnTo>
                  <a:pt x="0" y="5778500"/>
                </a:lnTo>
                <a:close/>
              </a:path>
            </a:pathLst>
          </a:custGeom>
          <a:noFill/>
        </p:spPr>
      </p:sp>
    </p:spTree>
    <p:extLst>
      <p:ext uri="{BB962C8B-B14F-4D97-AF65-F5344CB8AC3E}">
        <p14:creationId xmlns:p14="http://schemas.microsoft.com/office/powerpoint/2010/main" val="16724655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9E2F521-A405-0F9E-3D02-CB39D7FF58D3}"/>
              </a:ext>
            </a:extLst>
          </p:cNvPr>
          <p:cNvSpPr/>
          <p:nvPr userDrawn="1"/>
        </p:nvSpPr>
        <p:spPr>
          <a:xfrm>
            <a:off x="1" y="6451596"/>
            <a:ext cx="12191999" cy="406404"/>
          </a:xfrm>
          <a:custGeom>
            <a:avLst/>
            <a:gdLst>
              <a:gd name="connsiteX0" fmla="*/ 4063999 w 12191999"/>
              <a:gd name="connsiteY0" fmla="*/ 0 h 406404"/>
              <a:gd name="connsiteX1" fmla="*/ 12191999 w 12191999"/>
              <a:gd name="connsiteY1" fmla="*/ 0 h 406404"/>
              <a:gd name="connsiteX2" fmla="*/ 12191999 w 12191999"/>
              <a:gd name="connsiteY2" fmla="*/ 406404 h 406404"/>
              <a:gd name="connsiteX3" fmla="*/ 3657596 w 12191999"/>
              <a:gd name="connsiteY3" fmla="*/ 406404 h 406404"/>
              <a:gd name="connsiteX4" fmla="*/ 3251199 w 12191999"/>
              <a:gd name="connsiteY4" fmla="*/ 0 h 406404"/>
              <a:gd name="connsiteX5" fmla="*/ 3657599 w 12191999"/>
              <a:gd name="connsiteY5" fmla="*/ 0 h 406404"/>
              <a:gd name="connsiteX6" fmla="*/ 3251195 w 12191999"/>
              <a:gd name="connsiteY6" fmla="*/ 406404 h 406404"/>
              <a:gd name="connsiteX7" fmla="*/ 2844795 w 12191999"/>
              <a:gd name="connsiteY7" fmla="*/ 406404 h 406404"/>
              <a:gd name="connsiteX8" fmla="*/ 2438399 w 12191999"/>
              <a:gd name="connsiteY8" fmla="*/ 0 h 406404"/>
              <a:gd name="connsiteX9" fmla="*/ 2844799 w 12191999"/>
              <a:gd name="connsiteY9" fmla="*/ 0 h 406404"/>
              <a:gd name="connsiteX10" fmla="*/ 2438395 w 12191999"/>
              <a:gd name="connsiteY10" fmla="*/ 406404 h 406404"/>
              <a:gd name="connsiteX11" fmla="*/ 2031995 w 12191999"/>
              <a:gd name="connsiteY11" fmla="*/ 406404 h 406404"/>
              <a:gd name="connsiteX12" fmla="*/ 0 w 12191999"/>
              <a:gd name="connsiteY12" fmla="*/ 0 h 406404"/>
              <a:gd name="connsiteX13" fmla="*/ 2031999 w 12191999"/>
              <a:gd name="connsiteY13" fmla="*/ 0 h 406404"/>
              <a:gd name="connsiteX14" fmla="*/ 1625595 w 12191999"/>
              <a:gd name="connsiteY14" fmla="*/ 406404 h 406404"/>
              <a:gd name="connsiteX15" fmla="*/ 0 w 12191999"/>
              <a:gd name="connsiteY15" fmla="*/ 406404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1999" h="406404">
                <a:moveTo>
                  <a:pt x="4063999" y="0"/>
                </a:moveTo>
                <a:lnTo>
                  <a:pt x="12191999" y="0"/>
                </a:lnTo>
                <a:lnTo>
                  <a:pt x="12191999" y="406404"/>
                </a:lnTo>
                <a:lnTo>
                  <a:pt x="3657596" y="406404"/>
                </a:lnTo>
                <a:close/>
                <a:moveTo>
                  <a:pt x="3251199" y="0"/>
                </a:moveTo>
                <a:lnTo>
                  <a:pt x="3657599" y="0"/>
                </a:lnTo>
                <a:lnTo>
                  <a:pt x="3251195" y="406404"/>
                </a:lnTo>
                <a:lnTo>
                  <a:pt x="2844795" y="406404"/>
                </a:lnTo>
                <a:close/>
                <a:moveTo>
                  <a:pt x="2438399" y="0"/>
                </a:moveTo>
                <a:lnTo>
                  <a:pt x="2844799" y="0"/>
                </a:lnTo>
                <a:lnTo>
                  <a:pt x="2438395" y="406404"/>
                </a:lnTo>
                <a:lnTo>
                  <a:pt x="2031995" y="406404"/>
                </a:lnTo>
                <a:close/>
                <a:moveTo>
                  <a:pt x="0" y="0"/>
                </a:moveTo>
                <a:lnTo>
                  <a:pt x="2031999" y="0"/>
                </a:lnTo>
                <a:lnTo>
                  <a:pt x="1625595" y="406404"/>
                </a:lnTo>
                <a:lnTo>
                  <a:pt x="0" y="406404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74A2A1B-21F8-22ED-EA07-F29D2066F822}"/>
              </a:ext>
            </a:extLst>
          </p:cNvPr>
          <p:cNvSpPr/>
          <p:nvPr userDrawn="1"/>
        </p:nvSpPr>
        <p:spPr>
          <a:xfrm>
            <a:off x="3643086" y="217710"/>
            <a:ext cx="8548913" cy="406404"/>
          </a:xfrm>
          <a:custGeom>
            <a:avLst/>
            <a:gdLst>
              <a:gd name="connsiteX0" fmla="*/ 420913 w 8548913"/>
              <a:gd name="connsiteY0" fmla="*/ 0 h 406404"/>
              <a:gd name="connsiteX1" fmla="*/ 8548913 w 8548913"/>
              <a:gd name="connsiteY1" fmla="*/ 0 h 406404"/>
              <a:gd name="connsiteX2" fmla="*/ 8548913 w 8548913"/>
              <a:gd name="connsiteY2" fmla="*/ 406404 h 406404"/>
              <a:gd name="connsiteX3" fmla="*/ 14510 w 8548913"/>
              <a:gd name="connsiteY3" fmla="*/ 406404 h 406404"/>
              <a:gd name="connsiteX4" fmla="*/ 0 w 8548913"/>
              <a:gd name="connsiteY4" fmla="*/ 0 h 406404"/>
              <a:gd name="connsiteX5" fmla="*/ 14513 w 8548913"/>
              <a:gd name="connsiteY5" fmla="*/ 0 h 406404"/>
              <a:gd name="connsiteX6" fmla="*/ 0 w 8548913"/>
              <a:gd name="connsiteY6" fmla="*/ 14513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48913" h="406404">
                <a:moveTo>
                  <a:pt x="420913" y="0"/>
                </a:moveTo>
                <a:lnTo>
                  <a:pt x="8548913" y="0"/>
                </a:lnTo>
                <a:lnTo>
                  <a:pt x="8548913" y="406404"/>
                </a:lnTo>
                <a:lnTo>
                  <a:pt x="14510" y="406404"/>
                </a:lnTo>
                <a:close/>
                <a:moveTo>
                  <a:pt x="0" y="0"/>
                </a:moveTo>
                <a:lnTo>
                  <a:pt x="14513" y="0"/>
                </a:lnTo>
                <a:lnTo>
                  <a:pt x="0" y="1451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41D543-5DD0-EB0F-BE3A-527FB5C7E946}"/>
              </a:ext>
            </a:extLst>
          </p:cNvPr>
          <p:cNvSpPr/>
          <p:nvPr userDrawn="1"/>
        </p:nvSpPr>
        <p:spPr>
          <a:xfrm>
            <a:off x="11114083" y="73264"/>
            <a:ext cx="695296" cy="695296"/>
          </a:xfrm>
          <a:prstGeom prst="ellipse">
            <a:avLst/>
          </a:prstGeom>
          <a:solidFill>
            <a:schemeClr val="bg1"/>
          </a:solidFill>
          <a:ln w="38100">
            <a:solidFill>
              <a:srgbClr val="1E88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6B0C2B4-4398-1E3A-F56D-042B69F48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4988" y="218893"/>
            <a:ext cx="493486" cy="365125"/>
          </a:xfrm>
        </p:spPr>
        <p:txBody>
          <a:bodyPr/>
          <a:lstStyle>
            <a:lvl1pPr algn="ctr">
              <a:defRPr sz="1800" b="1">
                <a:solidFill>
                  <a:srgbClr val="062D3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863511-0ADD-4252-8AB4-E615FB2AEB4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EFBBE8E1-428B-F7A1-68E6-2D2B49791B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65912" y="1326019"/>
            <a:ext cx="4402100" cy="2589894"/>
          </a:xfrm>
          <a:custGeom>
            <a:avLst/>
            <a:gdLst>
              <a:gd name="connsiteX0" fmla="*/ 0 w 4402100"/>
              <a:gd name="connsiteY0" fmla="*/ 0 h 2589894"/>
              <a:gd name="connsiteX1" fmla="*/ 4402100 w 4402100"/>
              <a:gd name="connsiteY1" fmla="*/ 0 h 2589894"/>
              <a:gd name="connsiteX2" fmla="*/ 4402100 w 4402100"/>
              <a:gd name="connsiteY2" fmla="*/ 2589894 h 2589894"/>
              <a:gd name="connsiteX3" fmla="*/ 0 w 4402100"/>
              <a:gd name="connsiteY3" fmla="*/ 2589894 h 2589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2100" h="2589894">
                <a:moveTo>
                  <a:pt x="0" y="0"/>
                </a:moveTo>
                <a:lnTo>
                  <a:pt x="4402100" y="0"/>
                </a:lnTo>
                <a:lnTo>
                  <a:pt x="4402100" y="2589894"/>
                </a:lnTo>
                <a:lnTo>
                  <a:pt x="0" y="2589894"/>
                </a:lnTo>
                <a:close/>
              </a:path>
            </a:pathLst>
          </a:custGeom>
          <a:noFill/>
        </p:spPr>
      </p:sp>
    </p:spTree>
    <p:extLst>
      <p:ext uri="{BB962C8B-B14F-4D97-AF65-F5344CB8AC3E}">
        <p14:creationId xmlns:p14="http://schemas.microsoft.com/office/powerpoint/2010/main" val="368664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9E2F521-A405-0F9E-3D02-CB39D7FF58D3}"/>
              </a:ext>
            </a:extLst>
          </p:cNvPr>
          <p:cNvSpPr/>
          <p:nvPr userDrawn="1"/>
        </p:nvSpPr>
        <p:spPr>
          <a:xfrm>
            <a:off x="1" y="6451596"/>
            <a:ext cx="12191999" cy="406404"/>
          </a:xfrm>
          <a:custGeom>
            <a:avLst/>
            <a:gdLst>
              <a:gd name="connsiteX0" fmla="*/ 4063999 w 12191999"/>
              <a:gd name="connsiteY0" fmla="*/ 0 h 406404"/>
              <a:gd name="connsiteX1" fmla="*/ 12191999 w 12191999"/>
              <a:gd name="connsiteY1" fmla="*/ 0 h 406404"/>
              <a:gd name="connsiteX2" fmla="*/ 12191999 w 12191999"/>
              <a:gd name="connsiteY2" fmla="*/ 406404 h 406404"/>
              <a:gd name="connsiteX3" fmla="*/ 3657596 w 12191999"/>
              <a:gd name="connsiteY3" fmla="*/ 406404 h 406404"/>
              <a:gd name="connsiteX4" fmla="*/ 3251199 w 12191999"/>
              <a:gd name="connsiteY4" fmla="*/ 0 h 406404"/>
              <a:gd name="connsiteX5" fmla="*/ 3657599 w 12191999"/>
              <a:gd name="connsiteY5" fmla="*/ 0 h 406404"/>
              <a:gd name="connsiteX6" fmla="*/ 3251195 w 12191999"/>
              <a:gd name="connsiteY6" fmla="*/ 406404 h 406404"/>
              <a:gd name="connsiteX7" fmla="*/ 2844795 w 12191999"/>
              <a:gd name="connsiteY7" fmla="*/ 406404 h 406404"/>
              <a:gd name="connsiteX8" fmla="*/ 2438399 w 12191999"/>
              <a:gd name="connsiteY8" fmla="*/ 0 h 406404"/>
              <a:gd name="connsiteX9" fmla="*/ 2844799 w 12191999"/>
              <a:gd name="connsiteY9" fmla="*/ 0 h 406404"/>
              <a:gd name="connsiteX10" fmla="*/ 2438395 w 12191999"/>
              <a:gd name="connsiteY10" fmla="*/ 406404 h 406404"/>
              <a:gd name="connsiteX11" fmla="*/ 2031995 w 12191999"/>
              <a:gd name="connsiteY11" fmla="*/ 406404 h 406404"/>
              <a:gd name="connsiteX12" fmla="*/ 0 w 12191999"/>
              <a:gd name="connsiteY12" fmla="*/ 0 h 406404"/>
              <a:gd name="connsiteX13" fmla="*/ 2031999 w 12191999"/>
              <a:gd name="connsiteY13" fmla="*/ 0 h 406404"/>
              <a:gd name="connsiteX14" fmla="*/ 1625595 w 12191999"/>
              <a:gd name="connsiteY14" fmla="*/ 406404 h 406404"/>
              <a:gd name="connsiteX15" fmla="*/ 0 w 12191999"/>
              <a:gd name="connsiteY15" fmla="*/ 406404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1999" h="406404">
                <a:moveTo>
                  <a:pt x="4063999" y="0"/>
                </a:moveTo>
                <a:lnTo>
                  <a:pt x="12191999" y="0"/>
                </a:lnTo>
                <a:lnTo>
                  <a:pt x="12191999" y="406404"/>
                </a:lnTo>
                <a:lnTo>
                  <a:pt x="3657596" y="406404"/>
                </a:lnTo>
                <a:close/>
                <a:moveTo>
                  <a:pt x="3251199" y="0"/>
                </a:moveTo>
                <a:lnTo>
                  <a:pt x="3657599" y="0"/>
                </a:lnTo>
                <a:lnTo>
                  <a:pt x="3251195" y="406404"/>
                </a:lnTo>
                <a:lnTo>
                  <a:pt x="2844795" y="406404"/>
                </a:lnTo>
                <a:close/>
                <a:moveTo>
                  <a:pt x="2438399" y="0"/>
                </a:moveTo>
                <a:lnTo>
                  <a:pt x="2844799" y="0"/>
                </a:lnTo>
                <a:lnTo>
                  <a:pt x="2438395" y="406404"/>
                </a:lnTo>
                <a:lnTo>
                  <a:pt x="2031995" y="406404"/>
                </a:lnTo>
                <a:close/>
                <a:moveTo>
                  <a:pt x="0" y="0"/>
                </a:moveTo>
                <a:lnTo>
                  <a:pt x="2031999" y="0"/>
                </a:lnTo>
                <a:lnTo>
                  <a:pt x="1625595" y="406404"/>
                </a:lnTo>
                <a:lnTo>
                  <a:pt x="0" y="406404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74A2A1B-21F8-22ED-EA07-F29D2066F822}"/>
              </a:ext>
            </a:extLst>
          </p:cNvPr>
          <p:cNvSpPr/>
          <p:nvPr userDrawn="1"/>
        </p:nvSpPr>
        <p:spPr>
          <a:xfrm>
            <a:off x="3643086" y="217710"/>
            <a:ext cx="8548913" cy="406404"/>
          </a:xfrm>
          <a:custGeom>
            <a:avLst/>
            <a:gdLst>
              <a:gd name="connsiteX0" fmla="*/ 420913 w 8548913"/>
              <a:gd name="connsiteY0" fmla="*/ 0 h 406404"/>
              <a:gd name="connsiteX1" fmla="*/ 8548913 w 8548913"/>
              <a:gd name="connsiteY1" fmla="*/ 0 h 406404"/>
              <a:gd name="connsiteX2" fmla="*/ 8548913 w 8548913"/>
              <a:gd name="connsiteY2" fmla="*/ 406404 h 406404"/>
              <a:gd name="connsiteX3" fmla="*/ 14510 w 8548913"/>
              <a:gd name="connsiteY3" fmla="*/ 406404 h 406404"/>
              <a:gd name="connsiteX4" fmla="*/ 0 w 8548913"/>
              <a:gd name="connsiteY4" fmla="*/ 0 h 406404"/>
              <a:gd name="connsiteX5" fmla="*/ 14513 w 8548913"/>
              <a:gd name="connsiteY5" fmla="*/ 0 h 406404"/>
              <a:gd name="connsiteX6" fmla="*/ 0 w 8548913"/>
              <a:gd name="connsiteY6" fmla="*/ 14513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48913" h="406404">
                <a:moveTo>
                  <a:pt x="420913" y="0"/>
                </a:moveTo>
                <a:lnTo>
                  <a:pt x="8548913" y="0"/>
                </a:lnTo>
                <a:lnTo>
                  <a:pt x="8548913" y="406404"/>
                </a:lnTo>
                <a:lnTo>
                  <a:pt x="14510" y="406404"/>
                </a:lnTo>
                <a:close/>
                <a:moveTo>
                  <a:pt x="0" y="0"/>
                </a:moveTo>
                <a:lnTo>
                  <a:pt x="14513" y="0"/>
                </a:lnTo>
                <a:lnTo>
                  <a:pt x="0" y="1451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41D543-5DD0-EB0F-BE3A-527FB5C7E946}"/>
              </a:ext>
            </a:extLst>
          </p:cNvPr>
          <p:cNvSpPr/>
          <p:nvPr userDrawn="1"/>
        </p:nvSpPr>
        <p:spPr>
          <a:xfrm>
            <a:off x="11114083" y="73264"/>
            <a:ext cx="695296" cy="695296"/>
          </a:xfrm>
          <a:prstGeom prst="ellipse">
            <a:avLst/>
          </a:prstGeom>
          <a:solidFill>
            <a:schemeClr val="bg1"/>
          </a:solidFill>
          <a:ln w="57150">
            <a:solidFill>
              <a:srgbClr val="D2AC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6B0C2B4-4398-1E3A-F56D-042B69F48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4988" y="218893"/>
            <a:ext cx="493486" cy="365125"/>
          </a:xfrm>
        </p:spPr>
        <p:txBody>
          <a:bodyPr/>
          <a:lstStyle>
            <a:lvl1pPr algn="ctr">
              <a:defRPr sz="1800" b="1">
                <a:solidFill>
                  <a:srgbClr val="062D3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863511-0ADD-4252-8AB4-E615FB2AEB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341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9E2F521-A405-0F9E-3D02-CB39D7FF58D3}"/>
              </a:ext>
            </a:extLst>
          </p:cNvPr>
          <p:cNvSpPr/>
          <p:nvPr userDrawn="1"/>
        </p:nvSpPr>
        <p:spPr>
          <a:xfrm>
            <a:off x="1" y="6451596"/>
            <a:ext cx="12191999" cy="406404"/>
          </a:xfrm>
          <a:custGeom>
            <a:avLst/>
            <a:gdLst>
              <a:gd name="connsiteX0" fmla="*/ 4063999 w 12191999"/>
              <a:gd name="connsiteY0" fmla="*/ 0 h 406404"/>
              <a:gd name="connsiteX1" fmla="*/ 12191999 w 12191999"/>
              <a:gd name="connsiteY1" fmla="*/ 0 h 406404"/>
              <a:gd name="connsiteX2" fmla="*/ 12191999 w 12191999"/>
              <a:gd name="connsiteY2" fmla="*/ 406404 h 406404"/>
              <a:gd name="connsiteX3" fmla="*/ 3657596 w 12191999"/>
              <a:gd name="connsiteY3" fmla="*/ 406404 h 406404"/>
              <a:gd name="connsiteX4" fmla="*/ 3251199 w 12191999"/>
              <a:gd name="connsiteY4" fmla="*/ 0 h 406404"/>
              <a:gd name="connsiteX5" fmla="*/ 3657599 w 12191999"/>
              <a:gd name="connsiteY5" fmla="*/ 0 h 406404"/>
              <a:gd name="connsiteX6" fmla="*/ 3251195 w 12191999"/>
              <a:gd name="connsiteY6" fmla="*/ 406404 h 406404"/>
              <a:gd name="connsiteX7" fmla="*/ 2844795 w 12191999"/>
              <a:gd name="connsiteY7" fmla="*/ 406404 h 406404"/>
              <a:gd name="connsiteX8" fmla="*/ 2438399 w 12191999"/>
              <a:gd name="connsiteY8" fmla="*/ 0 h 406404"/>
              <a:gd name="connsiteX9" fmla="*/ 2844799 w 12191999"/>
              <a:gd name="connsiteY9" fmla="*/ 0 h 406404"/>
              <a:gd name="connsiteX10" fmla="*/ 2438395 w 12191999"/>
              <a:gd name="connsiteY10" fmla="*/ 406404 h 406404"/>
              <a:gd name="connsiteX11" fmla="*/ 2031995 w 12191999"/>
              <a:gd name="connsiteY11" fmla="*/ 406404 h 406404"/>
              <a:gd name="connsiteX12" fmla="*/ 0 w 12191999"/>
              <a:gd name="connsiteY12" fmla="*/ 0 h 406404"/>
              <a:gd name="connsiteX13" fmla="*/ 2031999 w 12191999"/>
              <a:gd name="connsiteY13" fmla="*/ 0 h 406404"/>
              <a:gd name="connsiteX14" fmla="*/ 1625595 w 12191999"/>
              <a:gd name="connsiteY14" fmla="*/ 406404 h 406404"/>
              <a:gd name="connsiteX15" fmla="*/ 0 w 12191999"/>
              <a:gd name="connsiteY15" fmla="*/ 406404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1999" h="406404">
                <a:moveTo>
                  <a:pt x="4063999" y="0"/>
                </a:moveTo>
                <a:lnTo>
                  <a:pt x="12191999" y="0"/>
                </a:lnTo>
                <a:lnTo>
                  <a:pt x="12191999" y="406404"/>
                </a:lnTo>
                <a:lnTo>
                  <a:pt x="3657596" y="406404"/>
                </a:lnTo>
                <a:close/>
                <a:moveTo>
                  <a:pt x="3251199" y="0"/>
                </a:moveTo>
                <a:lnTo>
                  <a:pt x="3657599" y="0"/>
                </a:lnTo>
                <a:lnTo>
                  <a:pt x="3251195" y="406404"/>
                </a:lnTo>
                <a:lnTo>
                  <a:pt x="2844795" y="406404"/>
                </a:lnTo>
                <a:close/>
                <a:moveTo>
                  <a:pt x="2438399" y="0"/>
                </a:moveTo>
                <a:lnTo>
                  <a:pt x="2844799" y="0"/>
                </a:lnTo>
                <a:lnTo>
                  <a:pt x="2438395" y="406404"/>
                </a:lnTo>
                <a:lnTo>
                  <a:pt x="2031995" y="406404"/>
                </a:lnTo>
                <a:close/>
                <a:moveTo>
                  <a:pt x="0" y="0"/>
                </a:moveTo>
                <a:lnTo>
                  <a:pt x="2031999" y="0"/>
                </a:lnTo>
                <a:lnTo>
                  <a:pt x="1625595" y="406404"/>
                </a:lnTo>
                <a:lnTo>
                  <a:pt x="0" y="406404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74A2A1B-21F8-22ED-EA07-F29D2066F822}"/>
              </a:ext>
            </a:extLst>
          </p:cNvPr>
          <p:cNvSpPr/>
          <p:nvPr userDrawn="1"/>
        </p:nvSpPr>
        <p:spPr>
          <a:xfrm>
            <a:off x="3643086" y="217710"/>
            <a:ext cx="8548913" cy="406404"/>
          </a:xfrm>
          <a:custGeom>
            <a:avLst/>
            <a:gdLst>
              <a:gd name="connsiteX0" fmla="*/ 420913 w 8548913"/>
              <a:gd name="connsiteY0" fmla="*/ 0 h 406404"/>
              <a:gd name="connsiteX1" fmla="*/ 8548913 w 8548913"/>
              <a:gd name="connsiteY1" fmla="*/ 0 h 406404"/>
              <a:gd name="connsiteX2" fmla="*/ 8548913 w 8548913"/>
              <a:gd name="connsiteY2" fmla="*/ 406404 h 406404"/>
              <a:gd name="connsiteX3" fmla="*/ 14510 w 8548913"/>
              <a:gd name="connsiteY3" fmla="*/ 406404 h 406404"/>
              <a:gd name="connsiteX4" fmla="*/ 0 w 8548913"/>
              <a:gd name="connsiteY4" fmla="*/ 0 h 406404"/>
              <a:gd name="connsiteX5" fmla="*/ 14513 w 8548913"/>
              <a:gd name="connsiteY5" fmla="*/ 0 h 406404"/>
              <a:gd name="connsiteX6" fmla="*/ 0 w 8548913"/>
              <a:gd name="connsiteY6" fmla="*/ 14513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48913" h="406404">
                <a:moveTo>
                  <a:pt x="420913" y="0"/>
                </a:moveTo>
                <a:lnTo>
                  <a:pt x="8548913" y="0"/>
                </a:lnTo>
                <a:lnTo>
                  <a:pt x="8548913" y="406404"/>
                </a:lnTo>
                <a:lnTo>
                  <a:pt x="14510" y="406404"/>
                </a:lnTo>
                <a:close/>
                <a:moveTo>
                  <a:pt x="0" y="0"/>
                </a:moveTo>
                <a:lnTo>
                  <a:pt x="14513" y="0"/>
                </a:lnTo>
                <a:lnTo>
                  <a:pt x="0" y="1451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41D543-5DD0-EB0F-BE3A-527FB5C7E946}"/>
              </a:ext>
            </a:extLst>
          </p:cNvPr>
          <p:cNvSpPr/>
          <p:nvPr userDrawn="1"/>
        </p:nvSpPr>
        <p:spPr>
          <a:xfrm>
            <a:off x="11114083" y="73264"/>
            <a:ext cx="695296" cy="695296"/>
          </a:xfrm>
          <a:prstGeom prst="ellipse">
            <a:avLst/>
          </a:prstGeom>
          <a:solidFill>
            <a:schemeClr val="bg1"/>
          </a:solidFill>
          <a:ln w="38100">
            <a:solidFill>
              <a:srgbClr val="1E88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6B0C2B4-4398-1E3A-F56D-042B69F48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4988" y="218893"/>
            <a:ext cx="493486" cy="365125"/>
          </a:xfrm>
        </p:spPr>
        <p:txBody>
          <a:bodyPr/>
          <a:lstStyle>
            <a:lvl1pPr algn="ctr">
              <a:defRPr sz="1800" b="1">
                <a:solidFill>
                  <a:srgbClr val="062D3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863511-0ADD-4252-8AB4-E615FB2AEB4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C380898-BA0D-ACB9-86D7-60E4686695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89746" y="1425686"/>
            <a:ext cx="4224337" cy="4224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058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9E2F521-A405-0F9E-3D02-CB39D7FF58D3}"/>
              </a:ext>
            </a:extLst>
          </p:cNvPr>
          <p:cNvSpPr/>
          <p:nvPr userDrawn="1"/>
        </p:nvSpPr>
        <p:spPr>
          <a:xfrm>
            <a:off x="1" y="6451596"/>
            <a:ext cx="12191999" cy="406404"/>
          </a:xfrm>
          <a:custGeom>
            <a:avLst/>
            <a:gdLst>
              <a:gd name="connsiteX0" fmla="*/ 4063999 w 12191999"/>
              <a:gd name="connsiteY0" fmla="*/ 0 h 406404"/>
              <a:gd name="connsiteX1" fmla="*/ 12191999 w 12191999"/>
              <a:gd name="connsiteY1" fmla="*/ 0 h 406404"/>
              <a:gd name="connsiteX2" fmla="*/ 12191999 w 12191999"/>
              <a:gd name="connsiteY2" fmla="*/ 406404 h 406404"/>
              <a:gd name="connsiteX3" fmla="*/ 3657596 w 12191999"/>
              <a:gd name="connsiteY3" fmla="*/ 406404 h 406404"/>
              <a:gd name="connsiteX4" fmla="*/ 3251199 w 12191999"/>
              <a:gd name="connsiteY4" fmla="*/ 0 h 406404"/>
              <a:gd name="connsiteX5" fmla="*/ 3657599 w 12191999"/>
              <a:gd name="connsiteY5" fmla="*/ 0 h 406404"/>
              <a:gd name="connsiteX6" fmla="*/ 3251195 w 12191999"/>
              <a:gd name="connsiteY6" fmla="*/ 406404 h 406404"/>
              <a:gd name="connsiteX7" fmla="*/ 2844795 w 12191999"/>
              <a:gd name="connsiteY7" fmla="*/ 406404 h 406404"/>
              <a:gd name="connsiteX8" fmla="*/ 2438399 w 12191999"/>
              <a:gd name="connsiteY8" fmla="*/ 0 h 406404"/>
              <a:gd name="connsiteX9" fmla="*/ 2844799 w 12191999"/>
              <a:gd name="connsiteY9" fmla="*/ 0 h 406404"/>
              <a:gd name="connsiteX10" fmla="*/ 2438395 w 12191999"/>
              <a:gd name="connsiteY10" fmla="*/ 406404 h 406404"/>
              <a:gd name="connsiteX11" fmla="*/ 2031995 w 12191999"/>
              <a:gd name="connsiteY11" fmla="*/ 406404 h 406404"/>
              <a:gd name="connsiteX12" fmla="*/ 0 w 12191999"/>
              <a:gd name="connsiteY12" fmla="*/ 0 h 406404"/>
              <a:gd name="connsiteX13" fmla="*/ 2031999 w 12191999"/>
              <a:gd name="connsiteY13" fmla="*/ 0 h 406404"/>
              <a:gd name="connsiteX14" fmla="*/ 1625595 w 12191999"/>
              <a:gd name="connsiteY14" fmla="*/ 406404 h 406404"/>
              <a:gd name="connsiteX15" fmla="*/ 0 w 12191999"/>
              <a:gd name="connsiteY15" fmla="*/ 406404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1999" h="406404">
                <a:moveTo>
                  <a:pt x="4063999" y="0"/>
                </a:moveTo>
                <a:lnTo>
                  <a:pt x="12191999" y="0"/>
                </a:lnTo>
                <a:lnTo>
                  <a:pt x="12191999" y="406404"/>
                </a:lnTo>
                <a:lnTo>
                  <a:pt x="3657596" y="406404"/>
                </a:lnTo>
                <a:close/>
                <a:moveTo>
                  <a:pt x="3251199" y="0"/>
                </a:moveTo>
                <a:lnTo>
                  <a:pt x="3657599" y="0"/>
                </a:lnTo>
                <a:lnTo>
                  <a:pt x="3251195" y="406404"/>
                </a:lnTo>
                <a:lnTo>
                  <a:pt x="2844795" y="406404"/>
                </a:lnTo>
                <a:close/>
                <a:moveTo>
                  <a:pt x="2438399" y="0"/>
                </a:moveTo>
                <a:lnTo>
                  <a:pt x="2844799" y="0"/>
                </a:lnTo>
                <a:lnTo>
                  <a:pt x="2438395" y="406404"/>
                </a:lnTo>
                <a:lnTo>
                  <a:pt x="2031995" y="406404"/>
                </a:lnTo>
                <a:close/>
                <a:moveTo>
                  <a:pt x="0" y="0"/>
                </a:moveTo>
                <a:lnTo>
                  <a:pt x="2031999" y="0"/>
                </a:lnTo>
                <a:lnTo>
                  <a:pt x="1625595" y="406404"/>
                </a:lnTo>
                <a:lnTo>
                  <a:pt x="0" y="406404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74A2A1B-21F8-22ED-EA07-F29D2066F822}"/>
              </a:ext>
            </a:extLst>
          </p:cNvPr>
          <p:cNvSpPr/>
          <p:nvPr userDrawn="1"/>
        </p:nvSpPr>
        <p:spPr>
          <a:xfrm>
            <a:off x="3643086" y="217710"/>
            <a:ext cx="8548913" cy="406404"/>
          </a:xfrm>
          <a:custGeom>
            <a:avLst/>
            <a:gdLst>
              <a:gd name="connsiteX0" fmla="*/ 420913 w 8548913"/>
              <a:gd name="connsiteY0" fmla="*/ 0 h 406404"/>
              <a:gd name="connsiteX1" fmla="*/ 8548913 w 8548913"/>
              <a:gd name="connsiteY1" fmla="*/ 0 h 406404"/>
              <a:gd name="connsiteX2" fmla="*/ 8548913 w 8548913"/>
              <a:gd name="connsiteY2" fmla="*/ 406404 h 406404"/>
              <a:gd name="connsiteX3" fmla="*/ 14510 w 8548913"/>
              <a:gd name="connsiteY3" fmla="*/ 406404 h 406404"/>
              <a:gd name="connsiteX4" fmla="*/ 0 w 8548913"/>
              <a:gd name="connsiteY4" fmla="*/ 0 h 406404"/>
              <a:gd name="connsiteX5" fmla="*/ 14513 w 8548913"/>
              <a:gd name="connsiteY5" fmla="*/ 0 h 406404"/>
              <a:gd name="connsiteX6" fmla="*/ 0 w 8548913"/>
              <a:gd name="connsiteY6" fmla="*/ 14513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48913" h="406404">
                <a:moveTo>
                  <a:pt x="420913" y="0"/>
                </a:moveTo>
                <a:lnTo>
                  <a:pt x="8548913" y="0"/>
                </a:lnTo>
                <a:lnTo>
                  <a:pt x="8548913" y="406404"/>
                </a:lnTo>
                <a:lnTo>
                  <a:pt x="14510" y="406404"/>
                </a:lnTo>
                <a:close/>
                <a:moveTo>
                  <a:pt x="0" y="0"/>
                </a:moveTo>
                <a:lnTo>
                  <a:pt x="14513" y="0"/>
                </a:lnTo>
                <a:lnTo>
                  <a:pt x="0" y="1451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41D543-5DD0-EB0F-BE3A-527FB5C7E946}"/>
              </a:ext>
            </a:extLst>
          </p:cNvPr>
          <p:cNvSpPr/>
          <p:nvPr userDrawn="1"/>
        </p:nvSpPr>
        <p:spPr>
          <a:xfrm>
            <a:off x="11114083" y="73264"/>
            <a:ext cx="695296" cy="695296"/>
          </a:xfrm>
          <a:prstGeom prst="ellipse">
            <a:avLst/>
          </a:prstGeom>
          <a:solidFill>
            <a:schemeClr val="bg1"/>
          </a:solidFill>
          <a:ln w="38100">
            <a:solidFill>
              <a:srgbClr val="1E88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6B0C2B4-4398-1E3A-F56D-042B69F48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4988" y="218893"/>
            <a:ext cx="493486" cy="365125"/>
          </a:xfrm>
        </p:spPr>
        <p:txBody>
          <a:bodyPr/>
          <a:lstStyle>
            <a:lvl1pPr algn="ctr">
              <a:defRPr sz="1800" b="1">
                <a:solidFill>
                  <a:srgbClr val="062D3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863511-0ADD-4252-8AB4-E615FB2AEB4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511825B0-7E45-FCA0-AF07-2D85B76CE7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48250" y="1666875"/>
            <a:ext cx="2686324" cy="4286250"/>
          </a:xfrm>
          <a:custGeom>
            <a:avLst/>
            <a:gdLst>
              <a:gd name="connsiteX0" fmla="*/ 0 w 2686324"/>
              <a:gd name="connsiteY0" fmla="*/ 0 h 4286250"/>
              <a:gd name="connsiteX1" fmla="*/ 2686324 w 2686324"/>
              <a:gd name="connsiteY1" fmla="*/ 0 h 4286250"/>
              <a:gd name="connsiteX2" fmla="*/ 2686324 w 2686324"/>
              <a:gd name="connsiteY2" fmla="*/ 4286250 h 4286250"/>
              <a:gd name="connsiteX3" fmla="*/ 0 w 2686324"/>
              <a:gd name="connsiteY3" fmla="*/ 4286250 h 428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6324" h="4286250">
                <a:moveTo>
                  <a:pt x="0" y="0"/>
                </a:moveTo>
                <a:lnTo>
                  <a:pt x="2686324" y="0"/>
                </a:lnTo>
                <a:lnTo>
                  <a:pt x="2686324" y="4286250"/>
                </a:lnTo>
                <a:lnTo>
                  <a:pt x="0" y="428625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</p:sp>
    </p:spTree>
    <p:extLst>
      <p:ext uri="{BB962C8B-B14F-4D97-AF65-F5344CB8AC3E}">
        <p14:creationId xmlns:p14="http://schemas.microsoft.com/office/powerpoint/2010/main" val="144860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9E2F521-A405-0F9E-3D02-CB39D7FF58D3}"/>
              </a:ext>
            </a:extLst>
          </p:cNvPr>
          <p:cNvSpPr/>
          <p:nvPr userDrawn="1"/>
        </p:nvSpPr>
        <p:spPr>
          <a:xfrm>
            <a:off x="1" y="6451596"/>
            <a:ext cx="12191999" cy="406404"/>
          </a:xfrm>
          <a:custGeom>
            <a:avLst/>
            <a:gdLst>
              <a:gd name="connsiteX0" fmla="*/ 4063999 w 12191999"/>
              <a:gd name="connsiteY0" fmla="*/ 0 h 406404"/>
              <a:gd name="connsiteX1" fmla="*/ 12191999 w 12191999"/>
              <a:gd name="connsiteY1" fmla="*/ 0 h 406404"/>
              <a:gd name="connsiteX2" fmla="*/ 12191999 w 12191999"/>
              <a:gd name="connsiteY2" fmla="*/ 406404 h 406404"/>
              <a:gd name="connsiteX3" fmla="*/ 3657596 w 12191999"/>
              <a:gd name="connsiteY3" fmla="*/ 406404 h 406404"/>
              <a:gd name="connsiteX4" fmla="*/ 3251199 w 12191999"/>
              <a:gd name="connsiteY4" fmla="*/ 0 h 406404"/>
              <a:gd name="connsiteX5" fmla="*/ 3657599 w 12191999"/>
              <a:gd name="connsiteY5" fmla="*/ 0 h 406404"/>
              <a:gd name="connsiteX6" fmla="*/ 3251195 w 12191999"/>
              <a:gd name="connsiteY6" fmla="*/ 406404 h 406404"/>
              <a:gd name="connsiteX7" fmla="*/ 2844795 w 12191999"/>
              <a:gd name="connsiteY7" fmla="*/ 406404 h 406404"/>
              <a:gd name="connsiteX8" fmla="*/ 2438399 w 12191999"/>
              <a:gd name="connsiteY8" fmla="*/ 0 h 406404"/>
              <a:gd name="connsiteX9" fmla="*/ 2844799 w 12191999"/>
              <a:gd name="connsiteY9" fmla="*/ 0 h 406404"/>
              <a:gd name="connsiteX10" fmla="*/ 2438395 w 12191999"/>
              <a:gd name="connsiteY10" fmla="*/ 406404 h 406404"/>
              <a:gd name="connsiteX11" fmla="*/ 2031995 w 12191999"/>
              <a:gd name="connsiteY11" fmla="*/ 406404 h 406404"/>
              <a:gd name="connsiteX12" fmla="*/ 0 w 12191999"/>
              <a:gd name="connsiteY12" fmla="*/ 0 h 406404"/>
              <a:gd name="connsiteX13" fmla="*/ 2031999 w 12191999"/>
              <a:gd name="connsiteY13" fmla="*/ 0 h 406404"/>
              <a:gd name="connsiteX14" fmla="*/ 1625595 w 12191999"/>
              <a:gd name="connsiteY14" fmla="*/ 406404 h 406404"/>
              <a:gd name="connsiteX15" fmla="*/ 0 w 12191999"/>
              <a:gd name="connsiteY15" fmla="*/ 406404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1999" h="406404">
                <a:moveTo>
                  <a:pt x="4063999" y="0"/>
                </a:moveTo>
                <a:lnTo>
                  <a:pt x="12191999" y="0"/>
                </a:lnTo>
                <a:lnTo>
                  <a:pt x="12191999" y="406404"/>
                </a:lnTo>
                <a:lnTo>
                  <a:pt x="3657596" y="406404"/>
                </a:lnTo>
                <a:close/>
                <a:moveTo>
                  <a:pt x="3251199" y="0"/>
                </a:moveTo>
                <a:lnTo>
                  <a:pt x="3657599" y="0"/>
                </a:lnTo>
                <a:lnTo>
                  <a:pt x="3251195" y="406404"/>
                </a:lnTo>
                <a:lnTo>
                  <a:pt x="2844795" y="406404"/>
                </a:lnTo>
                <a:close/>
                <a:moveTo>
                  <a:pt x="2438399" y="0"/>
                </a:moveTo>
                <a:lnTo>
                  <a:pt x="2844799" y="0"/>
                </a:lnTo>
                <a:lnTo>
                  <a:pt x="2438395" y="406404"/>
                </a:lnTo>
                <a:lnTo>
                  <a:pt x="2031995" y="406404"/>
                </a:lnTo>
                <a:close/>
                <a:moveTo>
                  <a:pt x="0" y="0"/>
                </a:moveTo>
                <a:lnTo>
                  <a:pt x="2031999" y="0"/>
                </a:lnTo>
                <a:lnTo>
                  <a:pt x="1625595" y="406404"/>
                </a:lnTo>
                <a:lnTo>
                  <a:pt x="0" y="406404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74A2A1B-21F8-22ED-EA07-F29D2066F822}"/>
              </a:ext>
            </a:extLst>
          </p:cNvPr>
          <p:cNvSpPr/>
          <p:nvPr userDrawn="1"/>
        </p:nvSpPr>
        <p:spPr>
          <a:xfrm>
            <a:off x="3643086" y="217710"/>
            <a:ext cx="8548913" cy="406404"/>
          </a:xfrm>
          <a:custGeom>
            <a:avLst/>
            <a:gdLst>
              <a:gd name="connsiteX0" fmla="*/ 420913 w 8548913"/>
              <a:gd name="connsiteY0" fmla="*/ 0 h 406404"/>
              <a:gd name="connsiteX1" fmla="*/ 8548913 w 8548913"/>
              <a:gd name="connsiteY1" fmla="*/ 0 h 406404"/>
              <a:gd name="connsiteX2" fmla="*/ 8548913 w 8548913"/>
              <a:gd name="connsiteY2" fmla="*/ 406404 h 406404"/>
              <a:gd name="connsiteX3" fmla="*/ 14510 w 8548913"/>
              <a:gd name="connsiteY3" fmla="*/ 406404 h 406404"/>
              <a:gd name="connsiteX4" fmla="*/ 0 w 8548913"/>
              <a:gd name="connsiteY4" fmla="*/ 0 h 406404"/>
              <a:gd name="connsiteX5" fmla="*/ 14513 w 8548913"/>
              <a:gd name="connsiteY5" fmla="*/ 0 h 406404"/>
              <a:gd name="connsiteX6" fmla="*/ 0 w 8548913"/>
              <a:gd name="connsiteY6" fmla="*/ 14513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48913" h="406404">
                <a:moveTo>
                  <a:pt x="420913" y="0"/>
                </a:moveTo>
                <a:lnTo>
                  <a:pt x="8548913" y="0"/>
                </a:lnTo>
                <a:lnTo>
                  <a:pt x="8548913" y="406404"/>
                </a:lnTo>
                <a:lnTo>
                  <a:pt x="14510" y="406404"/>
                </a:lnTo>
                <a:close/>
                <a:moveTo>
                  <a:pt x="0" y="0"/>
                </a:moveTo>
                <a:lnTo>
                  <a:pt x="14513" y="0"/>
                </a:lnTo>
                <a:lnTo>
                  <a:pt x="0" y="1451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41D543-5DD0-EB0F-BE3A-527FB5C7E946}"/>
              </a:ext>
            </a:extLst>
          </p:cNvPr>
          <p:cNvSpPr/>
          <p:nvPr userDrawn="1"/>
        </p:nvSpPr>
        <p:spPr>
          <a:xfrm>
            <a:off x="11114083" y="73264"/>
            <a:ext cx="695296" cy="695296"/>
          </a:xfrm>
          <a:prstGeom prst="ellipse">
            <a:avLst/>
          </a:prstGeom>
          <a:solidFill>
            <a:schemeClr val="bg1"/>
          </a:solidFill>
          <a:ln w="38100">
            <a:solidFill>
              <a:srgbClr val="1E88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6B0C2B4-4398-1E3A-F56D-042B69F48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4988" y="218893"/>
            <a:ext cx="493486" cy="365125"/>
          </a:xfrm>
        </p:spPr>
        <p:txBody>
          <a:bodyPr/>
          <a:lstStyle>
            <a:lvl1pPr algn="ctr">
              <a:defRPr sz="1800" b="1">
                <a:solidFill>
                  <a:srgbClr val="062D3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863511-0ADD-4252-8AB4-E615FB2AEB4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178F7F57-1C6F-3DAF-C657-6BEA1412C9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75149" y="1358518"/>
            <a:ext cx="3415453" cy="4397374"/>
          </a:xfrm>
          <a:custGeom>
            <a:avLst/>
            <a:gdLst>
              <a:gd name="connsiteX0" fmla="*/ 0 w 3415453"/>
              <a:gd name="connsiteY0" fmla="*/ 0 h 4397374"/>
              <a:gd name="connsiteX1" fmla="*/ 3415453 w 3415453"/>
              <a:gd name="connsiteY1" fmla="*/ 0 h 4397374"/>
              <a:gd name="connsiteX2" fmla="*/ 3415453 w 3415453"/>
              <a:gd name="connsiteY2" fmla="*/ 4397374 h 4397374"/>
              <a:gd name="connsiteX3" fmla="*/ 0 w 3415453"/>
              <a:gd name="connsiteY3" fmla="*/ 4397374 h 439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5453" h="4397374">
                <a:moveTo>
                  <a:pt x="0" y="0"/>
                </a:moveTo>
                <a:lnTo>
                  <a:pt x="3415453" y="0"/>
                </a:lnTo>
                <a:lnTo>
                  <a:pt x="3415453" y="4397374"/>
                </a:lnTo>
                <a:lnTo>
                  <a:pt x="0" y="4397374"/>
                </a:lnTo>
                <a:close/>
              </a:path>
            </a:pathLst>
          </a:custGeom>
          <a:noFill/>
        </p:spPr>
      </p:sp>
    </p:spTree>
    <p:extLst>
      <p:ext uri="{BB962C8B-B14F-4D97-AF65-F5344CB8AC3E}">
        <p14:creationId xmlns:p14="http://schemas.microsoft.com/office/powerpoint/2010/main" val="147881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9E2F521-A405-0F9E-3D02-CB39D7FF58D3}"/>
              </a:ext>
            </a:extLst>
          </p:cNvPr>
          <p:cNvSpPr/>
          <p:nvPr userDrawn="1"/>
        </p:nvSpPr>
        <p:spPr>
          <a:xfrm>
            <a:off x="1" y="6451596"/>
            <a:ext cx="12191999" cy="406404"/>
          </a:xfrm>
          <a:custGeom>
            <a:avLst/>
            <a:gdLst>
              <a:gd name="connsiteX0" fmla="*/ 4063999 w 12191999"/>
              <a:gd name="connsiteY0" fmla="*/ 0 h 406404"/>
              <a:gd name="connsiteX1" fmla="*/ 12191999 w 12191999"/>
              <a:gd name="connsiteY1" fmla="*/ 0 h 406404"/>
              <a:gd name="connsiteX2" fmla="*/ 12191999 w 12191999"/>
              <a:gd name="connsiteY2" fmla="*/ 406404 h 406404"/>
              <a:gd name="connsiteX3" fmla="*/ 3657596 w 12191999"/>
              <a:gd name="connsiteY3" fmla="*/ 406404 h 406404"/>
              <a:gd name="connsiteX4" fmla="*/ 3251199 w 12191999"/>
              <a:gd name="connsiteY4" fmla="*/ 0 h 406404"/>
              <a:gd name="connsiteX5" fmla="*/ 3657599 w 12191999"/>
              <a:gd name="connsiteY5" fmla="*/ 0 h 406404"/>
              <a:gd name="connsiteX6" fmla="*/ 3251195 w 12191999"/>
              <a:gd name="connsiteY6" fmla="*/ 406404 h 406404"/>
              <a:gd name="connsiteX7" fmla="*/ 2844795 w 12191999"/>
              <a:gd name="connsiteY7" fmla="*/ 406404 h 406404"/>
              <a:gd name="connsiteX8" fmla="*/ 2438399 w 12191999"/>
              <a:gd name="connsiteY8" fmla="*/ 0 h 406404"/>
              <a:gd name="connsiteX9" fmla="*/ 2844799 w 12191999"/>
              <a:gd name="connsiteY9" fmla="*/ 0 h 406404"/>
              <a:gd name="connsiteX10" fmla="*/ 2438395 w 12191999"/>
              <a:gd name="connsiteY10" fmla="*/ 406404 h 406404"/>
              <a:gd name="connsiteX11" fmla="*/ 2031995 w 12191999"/>
              <a:gd name="connsiteY11" fmla="*/ 406404 h 406404"/>
              <a:gd name="connsiteX12" fmla="*/ 0 w 12191999"/>
              <a:gd name="connsiteY12" fmla="*/ 0 h 406404"/>
              <a:gd name="connsiteX13" fmla="*/ 2031999 w 12191999"/>
              <a:gd name="connsiteY13" fmla="*/ 0 h 406404"/>
              <a:gd name="connsiteX14" fmla="*/ 1625595 w 12191999"/>
              <a:gd name="connsiteY14" fmla="*/ 406404 h 406404"/>
              <a:gd name="connsiteX15" fmla="*/ 0 w 12191999"/>
              <a:gd name="connsiteY15" fmla="*/ 406404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1999" h="406404">
                <a:moveTo>
                  <a:pt x="4063999" y="0"/>
                </a:moveTo>
                <a:lnTo>
                  <a:pt x="12191999" y="0"/>
                </a:lnTo>
                <a:lnTo>
                  <a:pt x="12191999" y="406404"/>
                </a:lnTo>
                <a:lnTo>
                  <a:pt x="3657596" y="406404"/>
                </a:lnTo>
                <a:close/>
                <a:moveTo>
                  <a:pt x="3251199" y="0"/>
                </a:moveTo>
                <a:lnTo>
                  <a:pt x="3657599" y="0"/>
                </a:lnTo>
                <a:lnTo>
                  <a:pt x="3251195" y="406404"/>
                </a:lnTo>
                <a:lnTo>
                  <a:pt x="2844795" y="406404"/>
                </a:lnTo>
                <a:close/>
                <a:moveTo>
                  <a:pt x="2438399" y="0"/>
                </a:moveTo>
                <a:lnTo>
                  <a:pt x="2844799" y="0"/>
                </a:lnTo>
                <a:lnTo>
                  <a:pt x="2438395" y="406404"/>
                </a:lnTo>
                <a:lnTo>
                  <a:pt x="2031995" y="406404"/>
                </a:lnTo>
                <a:close/>
                <a:moveTo>
                  <a:pt x="0" y="0"/>
                </a:moveTo>
                <a:lnTo>
                  <a:pt x="2031999" y="0"/>
                </a:lnTo>
                <a:lnTo>
                  <a:pt x="1625595" y="406404"/>
                </a:lnTo>
                <a:lnTo>
                  <a:pt x="0" y="406404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74A2A1B-21F8-22ED-EA07-F29D2066F822}"/>
              </a:ext>
            </a:extLst>
          </p:cNvPr>
          <p:cNvSpPr/>
          <p:nvPr userDrawn="1"/>
        </p:nvSpPr>
        <p:spPr>
          <a:xfrm>
            <a:off x="3643086" y="217710"/>
            <a:ext cx="8548913" cy="406404"/>
          </a:xfrm>
          <a:custGeom>
            <a:avLst/>
            <a:gdLst>
              <a:gd name="connsiteX0" fmla="*/ 420913 w 8548913"/>
              <a:gd name="connsiteY0" fmla="*/ 0 h 406404"/>
              <a:gd name="connsiteX1" fmla="*/ 8548913 w 8548913"/>
              <a:gd name="connsiteY1" fmla="*/ 0 h 406404"/>
              <a:gd name="connsiteX2" fmla="*/ 8548913 w 8548913"/>
              <a:gd name="connsiteY2" fmla="*/ 406404 h 406404"/>
              <a:gd name="connsiteX3" fmla="*/ 14510 w 8548913"/>
              <a:gd name="connsiteY3" fmla="*/ 406404 h 406404"/>
              <a:gd name="connsiteX4" fmla="*/ 0 w 8548913"/>
              <a:gd name="connsiteY4" fmla="*/ 0 h 406404"/>
              <a:gd name="connsiteX5" fmla="*/ 14513 w 8548913"/>
              <a:gd name="connsiteY5" fmla="*/ 0 h 406404"/>
              <a:gd name="connsiteX6" fmla="*/ 0 w 8548913"/>
              <a:gd name="connsiteY6" fmla="*/ 14513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48913" h="406404">
                <a:moveTo>
                  <a:pt x="420913" y="0"/>
                </a:moveTo>
                <a:lnTo>
                  <a:pt x="8548913" y="0"/>
                </a:lnTo>
                <a:lnTo>
                  <a:pt x="8548913" y="406404"/>
                </a:lnTo>
                <a:lnTo>
                  <a:pt x="14510" y="406404"/>
                </a:lnTo>
                <a:close/>
                <a:moveTo>
                  <a:pt x="0" y="0"/>
                </a:moveTo>
                <a:lnTo>
                  <a:pt x="14513" y="0"/>
                </a:lnTo>
                <a:lnTo>
                  <a:pt x="0" y="1451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41D543-5DD0-EB0F-BE3A-527FB5C7E946}"/>
              </a:ext>
            </a:extLst>
          </p:cNvPr>
          <p:cNvSpPr/>
          <p:nvPr userDrawn="1"/>
        </p:nvSpPr>
        <p:spPr>
          <a:xfrm>
            <a:off x="11114083" y="73264"/>
            <a:ext cx="695296" cy="695296"/>
          </a:xfrm>
          <a:prstGeom prst="ellipse">
            <a:avLst/>
          </a:prstGeom>
          <a:solidFill>
            <a:schemeClr val="bg1"/>
          </a:solidFill>
          <a:ln w="38100">
            <a:solidFill>
              <a:srgbClr val="1E88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6B0C2B4-4398-1E3A-F56D-042B69F48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4988" y="218893"/>
            <a:ext cx="493486" cy="365125"/>
          </a:xfrm>
        </p:spPr>
        <p:txBody>
          <a:bodyPr/>
          <a:lstStyle>
            <a:lvl1pPr algn="ctr">
              <a:defRPr sz="1800" b="1">
                <a:solidFill>
                  <a:srgbClr val="062D3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863511-0ADD-4252-8AB4-E615FB2AEB4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08EF0FFC-95FC-C82E-57EB-A0D8690128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62181" y="1962149"/>
            <a:ext cx="3210344" cy="3767540"/>
          </a:xfrm>
          <a:custGeom>
            <a:avLst/>
            <a:gdLst>
              <a:gd name="connsiteX0" fmla="*/ 0 w 3210344"/>
              <a:gd name="connsiteY0" fmla="*/ 0 h 3767540"/>
              <a:gd name="connsiteX1" fmla="*/ 3210344 w 3210344"/>
              <a:gd name="connsiteY1" fmla="*/ 0 h 3767540"/>
              <a:gd name="connsiteX2" fmla="*/ 3210344 w 3210344"/>
              <a:gd name="connsiteY2" fmla="*/ 3767540 h 3767540"/>
              <a:gd name="connsiteX3" fmla="*/ 0 w 3210344"/>
              <a:gd name="connsiteY3" fmla="*/ 3767540 h 3767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0344" h="3767540">
                <a:moveTo>
                  <a:pt x="0" y="0"/>
                </a:moveTo>
                <a:lnTo>
                  <a:pt x="3210344" y="0"/>
                </a:lnTo>
                <a:lnTo>
                  <a:pt x="3210344" y="3767540"/>
                </a:lnTo>
                <a:lnTo>
                  <a:pt x="0" y="3767540"/>
                </a:lnTo>
                <a:close/>
              </a:path>
            </a:pathLst>
          </a:custGeom>
          <a:noFill/>
        </p:spPr>
      </p:sp>
    </p:spTree>
    <p:extLst>
      <p:ext uri="{BB962C8B-B14F-4D97-AF65-F5344CB8AC3E}">
        <p14:creationId xmlns:p14="http://schemas.microsoft.com/office/powerpoint/2010/main" val="750305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9E2F521-A405-0F9E-3D02-CB39D7FF58D3}"/>
              </a:ext>
            </a:extLst>
          </p:cNvPr>
          <p:cNvSpPr/>
          <p:nvPr userDrawn="1"/>
        </p:nvSpPr>
        <p:spPr>
          <a:xfrm>
            <a:off x="1" y="6451596"/>
            <a:ext cx="12191999" cy="406404"/>
          </a:xfrm>
          <a:custGeom>
            <a:avLst/>
            <a:gdLst>
              <a:gd name="connsiteX0" fmla="*/ 4063999 w 12191999"/>
              <a:gd name="connsiteY0" fmla="*/ 0 h 406404"/>
              <a:gd name="connsiteX1" fmla="*/ 12191999 w 12191999"/>
              <a:gd name="connsiteY1" fmla="*/ 0 h 406404"/>
              <a:gd name="connsiteX2" fmla="*/ 12191999 w 12191999"/>
              <a:gd name="connsiteY2" fmla="*/ 406404 h 406404"/>
              <a:gd name="connsiteX3" fmla="*/ 3657596 w 12191999"/>
              <a:gd name="connsiteY3" fmla="*/ 406404 h 406404"/>
              <a:gd name="connsiteX4" fmla="*/ 3251199 w 12191999"/>
              <a:gd name="connsiteY4" fmla="*/ 0 h 406404"/>
              <a:gd name="connsiteX5" fmla="*/ 3657599 w 12191999"/>
              <a:gd name="connsiteY5" fmla="*/ 0 h 406404"/>
              <a:gd name="connsiteX6" fmla="*/ 3251195 w 12191999"/>
              <a:gd name="connsiteY6" fmla="*/ 406404 h 406404"/>
              <a:gd name="connsiteX7" fmla="*/ 2844795 w 12191999"/>
              <a:gd name="connsiteY7" fmla="*/ 406404 h 406404"/>
              <a:gd name="connsiteX8" fmla="*/ 2438399 w 12191999"/>
              <a:gd name="connsiteY8" fmla="*/ 0 h 406404"/>
              <a:gd name="connsiteX9" fmla="*/ 2844799 w 12191999"/>
              <a:gd name="connsiteY9" fmla="*/ 0 h 406404"/>
              <a:gd name="connsiteX10" fmla="*/ 2438395 w 12191999"/>
              <a:gd name="connsiteY10" fmla="*/ 406404 h 406404"/>
              <a:gd name="connsiteX11" fmla="*/ 2031995 w 12191999"/>
              <a:gd name="connsiteY11" fmla="*/ 406404 h 406404"/>
              <a:gd name="connsiteX12" fmla="*/ 0 w 12191999"/>
              <a:gd name="connsiteY12" fmla="*/ 0 h 406404"/>
              <a:gd name="connsiteX13" fmla="*/ 2031999 w 12191999"/>
              <a:gd name="connsiteY13" fmla="*/ 0 h 406404"/>
              <a:gd name="connsiteX14" fmla="*/ 1625595 w 12191999"/>
              <a:gd name="connsiteY14" fmla="*/ 406404 h 406404"/>
              <a:gd name="connsiteX15" fmla="*/ 0 w 12191999"/>
              <a:gd name="connsiteY15" fmla="*/ 406404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1999" h="406404">
                <a:moveTo>
                  <a:pt x="4063999" y="0"/>
                </a:moveTo>
                <a:lnTo>
                  <a:pt x="12191999" y="0"/>
                </a:lnTo>
                <a:lnTo>
                  <a:pt x="12191999" y="406404"/>
                </a:lnTo>
                <a:lnTo>
                  <a:pt x="3657596" y="406404"/>
                </a:lnTo>
                <a:close/>
                <a:moveTo>
                  <a:pt x="3251199" y="0"/>
                </a:moveTo>
                <a:lnTo>
                  <a:pt x="3657599" y="0"/>
                </a:lnTo>
                <a:lnTo>
                  <a:pt x="3251195" y="406404"/>
                </a:lnTo>
                <a:lnTo>
                  <a:pt x="2844795" y="406404"/>
                </a:lnTo>
                <a:close/>
                <a:moveTo>
                  <a:pt x="2438399" y="0"/>
                </a:moveTo>
                <a:lnTo>
                  <a:pt x="2844799" y="0"/>
                </a:lnTo>
                <a:lnTo>
                  <a:pt x="2438395" y="406404"/>
                </a:lnTo>
                <a:lnTo>
                  <a:pt x="2031995" y="406404"/>
                </a:lnTo>
                <a:close/>
                <a:moveTo>
                  <a:pt x="0" y="0"/>
                </a:moveTo>
                <a:lnTo>
                  <a:pt x="2031999" y="0"/>
                </a:lnTo>
                <a:lnTo>
                  <a:pt x="1625595" y="406404"/>
                </a:lnTo>
                <a:lnTo>
                  <a:pt x="0" y="406404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74A2A1B-21F8-22ED-EA07-F29D2066F822}"/>
              </a:ext>
            </a:extLst>
          </p:cNvPr>
          <p:cNvSpPr/>
          <p:nvPr userDrawn="1"/>
        </p:nvSpPr>
        <p:spPr>
          <a:xfrm>
            <a:off x="3643086" y="217710"/>
            <a:ext cx="8548913" cy="406404"/>
          </a:xfrm>
          <a:custGeom>
            <a:avLst/>
            <a:gdLst>
              <a:gd name="connsiteX0" fmla="*/ 420913 w 8548913"/>
              <a:gd name="connsiteY0" fmla="*/ 0 h 406404"/>
              <a:gd name="connsiteX1" fmla="*/ 8548913 w 8548913"/>
              <a:gd name="connsiteY1" fmla="*/ 0 h 406404"/>
              <a:gd name="connsiteX2" fmla="*/ 8548913 w 8548913"/>
              <a:gd name="connsiteY2" fmla="*/ 406404 h 406404"/>
              <a:gd name="connsiteX3" fmla="*/ 14510 w 8548913"/>
              <a:gd name="connsiteY3" fmla="*/ 406404 h 406404"/>
              <a:gd name="connsiteX4" fmla="*/ 0 w 8548913"/>
              <a:gd name="connsiteY4" fmla="*/ 0 h 406404"/>
              <a:gd name="connsiteX5" fmla="*/ 14513 w 8548913"/>
              <a:gd name="connsiteY5" fmla="*/ 0 h 406404"/>
              <a:gd name="connsiteX6" fmla="*/ 0 w 8548913"/>
              <a:gd name="connsiteY6" fmla="*/ 14513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48913" h="406404">
                <a:moveTo>
                  <a:pt x="420913" y="0"/>
                </a:moveTo>
                <a:lnTo>
                  <a:pt x="8548913" y="0"/>
                </a:lnTo>
                <a:lnTo>
                  <a:pt x="8548913" y="406404"/>
                </a:lnTo>
                <a:lnTo>
                  <a:pt x="14510" y="406404"/>
                </a:lnTo>
                <a:close/>
                <a:moveTo>
                  <a:pt x="0" y="0"/>
                </a:moveTo>
                <a:lnTo>
                  <a:pt x="14513" y="0"/>
                </a:lnTo>
                <a:lnTo>
                  <a:pt x="0" y="1451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41D543-5DD0-EB0F-BE3A-527FB5C7E946}"/>
              </a:ext>
            </a:extLst>
          </p:cNvPr>
          <p:cNvSpPr/>
          <p:nvPr userDrawn="1"/>
        </p:nvSpPr>
        <p:spPr>
          <a:xfrm>
            <a:off x="11114083" y="73264"/>
            <a:ext cx="695296" cy="695296"/>
          </a:xfrm>
          <a:prstGeom prst="ellipse">
            <a:avLst/>
          </a:prstGeom>
          <a:solidFill>
            <a:schemeClr val="bg1"/>
          </a:solidFill>
          <a:ln w="38100">
            <a:solidFill>
              <a:srgbClr val="1E88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6B0C2B4-4398-1E3A-F56D-042B69F48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4988" y="218893"/>
            <a:ext cx="493486" cy="365125"/>
          </a:xfrm>
        </p:spPr>
        <p:txBody>
          <a:bodyPr/>
          <a:lstStyle>
            <a:lvl1pPr algn="ctr">
              <a:defRPr sz="1800" b="1">
                <a:solidFill>
                  <a:srgbClr val="062D3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863511-0ADD-4252-8AB4-E615FB2AEB4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873A95EB-8B86-EE84-769D-8405F46878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81900" y="1435100"/>
            <a:ext cx="4610100" cy="4330700"/>
          </a:xfrm>
          <a:custGeom>
            <a:avLst/>
            <a:gdLst>
              <a:gd name="connsiteX0" fmla="*/ 0 w 4610100"/>
              <a:gd name="connsiteY0" fmla="*/ 0 h 4330700"/>
              <a:gd name="connsiteX1" fmla="*/ 4610100 w 4610100"/>
              <a:gd name="connsiteY1" fmla="*/ 0 h 4330700"/>
              <a:gd name="connsiteX2" fmla="*/ 4610100 w 4610100"/>
              <a:gd name="connsiteY2" fmla="*/ 4330700 h 4330700"/>
              <a:gd name="connsiteX3" fmla="*/ 0 w 4610100"/>
              <a:gd name="connsiteY3" fmla="*/ 4330700 h 433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0100" h="4330700">
                <a:moveTo>
                  <a:pt x="0" y="0"/>
                </a:moveTo>
                <a:lnTo>
                  <a:pt x="4610100" y="0"/>
                </a:lnTo>
                <a:lnTo>
                  <a:pt x="4610100" y="4330700"/>
                </a:lnTo>
                <a:lnTo>
                  <a:pt x="0" y="4330700"/>
                </a:lnTo>
                <a:close/>
              </a:path>
            </a:pathLst>
          </a:custGeom>
          <a:noFill/>
        </p:spPr>
      </p:sp>
    </p:spTree>
    <p:extLst>
      <p:ext uri="{BB962C8B-B14F-4D97-AF65-F5344CB8AC3E}">
        <p14:creationId xmlns:p14="http://schemas.microsoft.com/office/powerpoint/2010/main" val="372104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9E2F521-A405-0F9E-3D02-CB39D7FF58D3}"/>
              </a:ext>
            </a:extLst>
          </p:cNvPr>
          <p:cNvSpPr/>
          <p:nvPr userDrawn="1"/>
        </p:nvSpPr>
        <p:spPr>
          <a:xfrm>
            <a:off x="1" y="6451596"/>
            <a:ext cx="12191999" cy="406404"/>
          </a:xfrm>
          <a:custGeom>
            <a:avLst/>
            <a:gdLst>
              <a:gd name="connsiteX0" fmla="*/ 4063999 w 12191999"/>
              <a:gd name="connsiteY0" fmla="*/ 0 h 406404"/>
              <a:gd name="connsiteX1" fmla="*/ 12191999 w 12191999"/>
              <a:gd name="connsiteY1" fmla="*/ 0 h 406404"/>
              <a:gd name="connsiteX2" fmla="*/ 12191999 w 12191999"/>
              <a:gd name="connsiteY2" fmla="*/ 406404 h 406404"/>
              <a:gd name="connsiteX3" fmla="*/ 3657596 w 12191999"/>
              <a:gd name="connsiteY3" fmla="*/ 406404 h 406404"/>
              <a:gd name="connsiteX4" fmla="*/ 3251199 w 12191999"/>
              <a:gd name="connsiteY4" fmla="*/ 0 h 406404"/>
              <a:gd name="connsiteX5" fmla="*/ 3657599 w 12191999"/>
              <a:gd name="connsiteY5" fmla="*/ 0 h 406404"/>
              <a:gd name="connsiteX6" fmla="*/ 3251195 w 12191999"/>
              <a:gd name="connsiteY6" fmla="*/ 406404 h 406404"/>
              <a:gd name="connsiteX7" fmla="*/ 2844795 w 12191999"/>
              <a:gd name="connsiteY7" fmla="*/ 406404 h 406404"/>
              <a:gd name="connsiteX8" fmla="*/ 2438399 w 12191999"/>
              <a:gd name="connsiteY8" fmla="*/ 0 h 406404"/>
              <a:gd name="connsiteX9" fmla="*/ 2844799 w 12191999"/>
              <a:gd name="connsiteY9" fmla="*/ 0 h 406404"/>
              <a:gd name="connsiteX10" fmla="*/ 2438395 w 12191999"/>
              <a:gd name="connsiteY10" fmla="*/ 406404 h 406404"/>
              <a:gd name="connsiteX11" fmla="*/ 2031995 w 12191999"/>
              <a:gd name="connsiteY11" fmla="*/ 406404 h 406404"/>
              <a:gd name="connsiteX12" fmla="*/ 0 w 12191999"/>
              <a:gd name="connsiteY12" fmla="*/ 0 h 406404"/>
              <a:gd name="connsiteX13" fmla="*/ 2031999 w 12191999"/>
              <a:gd name="connsiteY13" fmla="*/ 0 h 406404"/>
              <a:gd name="connsiteX14" fmla="*/ 1625595 w 12191999"/>
              <a:gd name="connsiteY14" fmla="*/ 406404 h 406404"/>
              <a:gd name="connsiteX15" fmla="*/ 0 w 12191999"/>
              <a:gd name="connsiteY15" fmla="*/ 406404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1999" h="406404">
                <a:moveTo>
                  <a:pt x="4063999" y="0"/>
                </a:moveTo>
                <a:lnTo>
                  <a:pt x="12191999" y="0"/>
                </a:lnTo>
                <a:lnTo>
                  <a:pt x="12191999" y="406404"/>
                </a:lnTo>
                <a:lnTo>
                  <a:pt x="3657596" y="406404"/>
                </a:lnTo>
                <a:close/>
                <a:moveTo>
                  <a:pt x="3251199" y="0"/>
                </a:moveTo>
                <a:lnTo>
                  <a:pt x="3657599" y="0"/>
                </a:lnTo>
                <a:lnTo>
                  <a:pt x="3251195" y="406404"/>
                </a:lnTo>
                <a:lnTo>
                  <a:pt x="2844795" y="406404"/>
                </a:lnTo>
                <a:close/>
                <a:moveTo>
                  <a:pt x="2438399" y="0"/>
                </a:moveTo>
                <a:lnTo>
                  <a:pt x="2844799" y="0"/>
                </a:lnTo>
                <a:lnTo>
                  <a:pt x="2438395" y="406404"/>
                </a:lnTo>
                <a:lnTo>
                  <a:pt x="2031995" y="406404"/>
                </a:lnTo>
                <a:close/>
                <a:moveTo>
                  <a:pt x="0" y="0"/>
                </a:moveTo>
                <a:lnTo>
                  <a:pt x="2031999" y="0"/>
                </a:lnTo>
                <a:lnTo>
                  <a:pt x="1625595" y="406404"/>
                </a:lnTo>
                <a:lnTo>
                  <a:pt x="0" y="406404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74A2A1B-21F8-22ED-EA07-F29D2066F822}"/>
              </a:ext>
            </a:extLst>
          </p:cNvPr>
          <p:cNvSpPr/>
          <p:nvPr userDrawn="1"/>
        </p:nvSpPr>
        <p:spPr>
          <a:xfrm>
            <a:off x="3643086" y="217710"/>
            <a:ext cx="8548913" cy="406404"/>
          </a:xfrm>
          <a:custGeom>
            <a:avLst/>
            <a:gdLst>
              <a:gd name="connsiteX0" fmla="*/ 420913 w 8548913"/>
              <a:gd name="connsiteY0" fmla="*/ 0 h 406404"/>
              <a:gd name="connsiteX1" fmla="*/ 8548913 w 8548913"/>
              <a:gd name="connsiteY1" fmla="*/ 0 h 406404"/>
              <a:gd name="connsiteX2" fmla="*/ 8548913 w 8548913"/>
              <a:gd name="connsiteY2" fmla="*/ 406404 h 406404"/>
              <a:gd name="connsiteX3" fmla="*/ 14510 w 8548913"/>
              <a:gd name="connsiteY3" fmla="*/ 406404 h 406404"/>
              <a:gd name="connsiteX4" fmla="*/ 0 w 8548913"/>
              <a:gd name="connsiteY4" fmla="*/ 0 h 406404"/>
              <a:gd name="connsiteX5" fmla="*/ 14513 w 8548913"/>
              <a:gd name="connsiteY5" fmla="*/ 0 h 406404"/>
              <a:gd name="connsiteX6" fmla="*/ 0 w 8548913"/>
              <a:gd name="connsiteY6" fmla="*/ 14513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48913" h="406404">
                <a:moveTo>
                  <a:pt x="420913" y="0"/>
                </a:moveTo>
                <a:lnTo>
                  <a:pt x="8548913" y="0"/>
                </a:lnTo>
                <a:lnTo>
                  <a:pt x="8548913" y="406404"/>
                </a:lnTo>
                <a:lnTo>
                  <a:pt x="14510" y="406404"/>
                </a:lnTo>
                <a:close/>
                <a:moveTo>
                  <a:pt x="0" y="0"/>
                </a:moveTo>
                <a:lnTo>
                  <a:pt x="14513" y="0"/>
                </a:lnTo>
                <a:lnTo>
                  <a:pt x="0" y="1451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41D543-5DD0-EB0F-BE3A-527FB5C7E946}"/>
              </a:ext>
            </a:extLst>
          </p:cNvPr>
          <p:cNvSpPr/>
          <p:nvPr userDrawn="1"/>
        </p:nvSpPr>
        <p:spPr>
          <a:xfrm>
            <a:off x="11114083" y="73264"/>
            <a:ext cx="695296" cy="695296"/>
          </a:xfrm>
          <a:prstGeom prst="ellipse">
            <a:avLst/>
          </a:prstGeom>
          <a:solidFill>
            <a:schemeClr val="bg1"/>
          </a:solidFill>
          <a:ln w="38100">
            <a:solidFill>
              <a:srgbClr val="1E88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6B0C2B4-4398-1E3A-F56D-042B69F48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4988" y="218893"/>
            <a:ext cx="493486" cy="365125"/>
          </a:xfrm>
        </p:spPr>
        <p:txBody>
          <a:bodyPr/>
          <a:lstStyle>
            <a:lvl1pPr algn="ctr">
              <a:defRPr sz="1800" b="1">
                <a:solidFill>
                  <a:srgbClr val="062D3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863511-0ADD-4252-8AB4-E615FB2AEB4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Picture Placeholder 2">
            <a:extLst>
              <a:ext uri="{FF2B5EF4-FFF2-40B4-BE49-F238E27FC236}">
                <a16:creationId xmlns:a16="http://schemas.microsoft.com/office/drawing/2014/main" id="{0ABE5CB0-5EDE-329D-D899-73A5B2C79BA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9707" y="1701968"/>
            <a:ext cx="3165826" cy="3816220"/>
          </a:xfrm>
          <a:custGeom>
            <a:avLst/>
            <a:gdLst>
              <a:gd name="connsiteX0" fmla="*/ 0 w 3165826"/>
              <a:gd name="connsiteY0" fmla="*/ 0 h 3816220"/>
              <a:gd name="connsiteX1" fmla="*/ 3165826 w 3165826"/>
              <a:gd name="connsiteY1" fmla="*/ 0 h 3816220"/>
              <a:gd name="connsiteX2" fmla="*/ 3165826 w 3165826"/>
              <a:gd name="connsiteY2" fmla="*/ 3816220 h 3816220"/>
              <a:gd name="connsiteX3" fmla="*/ 0 w 3165826"/>
              <a:gd name="connsiteY3" fmla="*/ 3816220 h 3816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5826" h="3816220">
                <a:moveTo>
                  <a:pt x="0" y="0"/>
                </a:moveTo>
                <a:lnTo>
                  <a:pt x="3165826" y="0"/>
                </a:lnTo>
                <a:lnTo>
                  <a:pt x="3165826" y="3816220"/>
                </a:lnTo>
                <a:lnTo>
                  <a:pt x="0" y="3816220"/>
                </a:lnTo>
                <a:close/>
              </a:path>
            </a:pathLst>
          </a:custGeom>
          <a:noFill/>
        </p:spPr>
      </p:sp>
    </p:spTree>
    <p:extLst>
      <p:ext uri="{BB962C8B-B14F-4D97-AF65-F5344CB8AC3E}">
        <p14:creationId xmlns:p14="http://schemas.microsoft.com/office/powerpoint/2010/main" val="2232934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9E2F521-A405-0F9E-3D02-CB39D7FF58D3}"/>
              </a:ext>
            </a:extLst>
          </p:cNvPr>
          <p:cNvSpPr/>
          <p:nvPr userDrawn="1"/>
        </p:nvSpPr>
        <p:spPr>
          <a:xfrm>
            <a:off x="1" y="6451596"/>
            <a:ext cx="12191999" cy="406404"/>
          </a:xfrm>
          <a:custGeom>
            <a:avLst/>
            <a:gdLst>
              <a:gd name="connsiteX0" fmla="*/ 4063999 w 12191999"/>
              <a:gd name="connsiteY0" fmla="*/ 0 h 406404"/>
              <a:gd name="connsiteX1" fmla="*/ 12191999 w 12191999"/>
              <a:gd name="connsiteY1" fmla="*/ 0 h 406404"/>
              <a:gd name="connsiteX2" fmla="*/ 12191999 w 12191999"/>
              <a:gd name="connsiteY2" fmla="*/ 406404 h 406404"/>
              <a:gd name="connsiteX3" fmla="*/ 3657596 w 12191999"/>
              <a:gd name="connsiteY3" fmla="*/ 406404 h 406404"/>
              <a:gd name="connsiteX4" fmla="*/ 3251199 w 12191999"/>
              <a:gd name="connsiteY4" fmla="*/ 0 h 406404"/>
              <a:gd name="connsiteX5" fmla="*/ 3657599 w 12191999"/>
              <a:gd name="connsiteY5" fmla="*/ 0 h 406404"/>
              <a:gd name="connsiteX6" fmla="*/ 3251195 w 12191999"/>
              <a:gd name="connsiteY6" fmla="*/ 406404 h 406404"/>
              <a:gd name="connsiteX7" fmla="*/ 2844795 w 12191999"/>
              <a:gd name="connsiteY7" fmla="*/ 406404 h 406404"/>
              <a:gd name="connsiteX8" fmla="*/ 2438399 w 12191999"/>
              <a:gd name="connsiteY8" fmla="*/ 0 h 406404"/>
              <a:gd name="connsiteX9" fmla="*/ 2844799 w 12191999"/>
              <a:gd name="connsiteY9" fmla="*/ 0 h 406404"/>
              <a:gd name="connsiteX10" fmla="*/ 2438395 w 12191999"/>
              <a:gd name="connsiteY10" fmla="*/ 406404 h 406404"/>
              <a:gd name="connsiteX11" fmla="*/ 2031995 w 12191999"/>
              <a:gd name="connsiteY11" fmla="*/ 406404 h 406404"/>
              <a:gd name="connsiteX12" fmla="*/ 0 w 12191999"/>
              <a:gd name="connsiteY12" fmla="*/ 0 h 406404"/>
              <a:gd name="connsiteX13" fmla="*/ 2031999 w 12191999"/>
              <a:gd name="connsiteY13" fmla="*/ 0 h 406404"/>
              <a:gd name="connsiteX14" fmla="*/ 1625595 w 12191999"/>
              <a:gd name="connsiteY14" fmla="*/ 406404 h 406404"/>
              <a:gd name="connsiteX15" fmla="*/ 0 w 12191999"/>
              <a:gd name="connsiteY15" fmla="*/ 406404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1999" h="406404">
                <a:moveTo>
                  <a:pt x="4063999" y="0"/>
                </a:moveTo>
                <a:lnTo>
                  <a:pt x="12191999" y="0"/>
                </a:lnTo>
                <a:lnTo>
                  <a:pt x="12191999" y="406404"/>
                </a:lnTo>
                <a:lnTo>
                  <a:pt x="3657596" y="406404"/>
                </a:lnTo>
                <a:close/>
                <a:moveTo>
                  <a:pt x="3251199" y="0"/>
                </a:moveTo>
                <a:lnTo>
                  <a:pt x="3657599" y="0"/>
                </a:lnTo>
                <a:lnTo>
                  <a:pt x="3251195" y="406404"/>
                </a:lnTo>
                <a:lnTo>
                  <a:pt x="2844795" y="406404"/>
                </a:lnTo>
                <a:close/>
                <a:moveTo>
                  <a:pt x="2438399" y="0"/>
                </a:moveTo>
                <a:lnTo>
                  <a:pt x="2844799" y="0"/>
                </a:lnTo>
                <a:lnTo>
                  <a:pt x="2438395" y="406404"/>
                </a:lnTo>
                <a:lnTo>
                  <a:pt x="2031995" y="406404"/>
                </a:lnTo>
                <a:close/>
                <a:moveTo>
                  <a:pt x="0" y="0"/>
                </a:moveTo>
                <a:lnTo>
                  <a:pt x="2031999" y="0"/>
                </a:lnTo>
                <a:lnTo>
                  <a:pt x="1625595" y="406404"/>
                </a:lnTo>
                <a:lnTo>
                  <a:pt x="0" y="406404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74A2A1B-21F8-22ED-EA07-F29D2066F822}"/>
              </a:ext>
            </a:extLst>
          </p:cNvPr>
          <p:cNvSpPr/>
          <p:nvPr userDrawn="1"/>
        </p:nvSpPr>
        <p:spPr>
          <a:xfrm>
            <a:off x="3643086" y="217710"/>
            <a:ext cx="8548913" cy="406404"/>
          </a:xfrm>
          <a:custGeom>
            <a:avLst/>
            <a:gdLst>
              <a:gd name="connsiteX0" fmla="*/ 420913 w 8548913"/>
              <a:gd name="connsiteY0" fmla="*/ 0 h 406404"/>
              <a:gd name="connsiteX1" fmla="*/ 8548913 w 8548913"/>
              <a:gd name="connsiteY1" fmla="*/ 0 h 406404"/>
              <a:gd name="connsiteX2" fmla="*/ 8548913 w 8548913"/>
              <a:gd name="connsiteY2" fmla="*/ 406404 h 406404"/>
              <a:gd name="connsiteX3" fmla="*/ 14510 w 8548913"/>
              <a:gd name="connsiteY3" fmla="*/ 406404 h 406404"/>
              <a:gd name="connsiteX4" fmla="*/ 0 w 8548913"/>
              <a:gd name="connsiteY4" fmla="*/ 0 h 406404"/>
              <a:gd name="connsiteX5" fmla="*/ 14513 w 8548913"/>
              <a:gd name="connsiteY5" fmla="*/ 0 h 406404"/>
              <a:gd name="connsiteX6" fmla="*/ 0 w 8548913"/>
              <a:gd name="connsiteY6" fmla="*/ 14513 h 40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48913" h="406404">
                <a:moveTo>
                  <a:pt x="420913" y="0"/>
                </a:moveTo>
                <a:lnTo>
                  <a:pt x="8548913" y="0"/>
                </a:lnTo>
                <a:lnTo>
                  <a:pt x="8548913" y="406404"/>
                </a:lnTo>
                <a:lnTo>
                  <a:pt x="14510" y="406404"/>
                </a:lnTo>
                <a:close/>
                <a:moveTo>
                  <a:pt x="0" y="0"/>
                </a:moveTo>
                <a:lnTo>
                  <a:pt x="14513" y="0"/>
                </a:lnTo>
                <a:lnTo>
                  <a:pt x="0" y="1451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41D543-5DD0-EB0F-BE3A-527FB5C7E946}"/>
              </a:ext>
            </a:extLst>
          </p:cNvPr>
          <p:cNvSpPr/>
          <p:nvPr userDrawn="1"/>
        </p:nvSpPr>
        <p:spPr>
          <a:xfrm>
            <a:off x="11114083" y="73264"/>
            <a:ext cx="695296" cy="695296"/>
          </a:xfrm>
          <a:prstGeom prst="ellipse">
            <a:avLst/>
          </a:prstGeom>
          <a:solidFill>
            <a:schemeClr val="bg1"/>
          </a:solidFill>
          <a:ln w="38100">
            <a:solidFill>
              <a:srgbClr val="1E88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6B0C2B4-4398-1E3A-F56D-042B69F48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4988" y="218893"/>
            <a:ext cx="493486" cy="365125"/>
          </a:xfrm>
        </p:spPr>
        <p:txBody>
          <a:bodyPr/>
          <a:lstStyle>
            <a:lvl1pPr algn="ctr">
              <a:defRPr sz="1800" b="1">
                <a:solidFill>
                  <a:srgbClr val="062D3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7863511-0ADD-4252-8AB4-E615FB2AEB4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A633A37C-1257-C728-2D2C-C7B1A88EE9D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818826" y="1677774"/>
            <a:ext cx="1385455" cy="1385455"/>
          </a:xfrm>
          <a:custGeom>
            <a:avLst/>
            <a:gdLst>
              <a:gd name="connsiteX0" fmla="*/ 230914 w 1385455"/>
              <a:gd name="connsiteY0" fmla="*/ 0 h 1385455"/>
              <a:gd name="connsiteX1" fmla="*/ 1154541 w 1385455"/>
              <a:gd name="connsiteY1" fmla="*/ 0 h 1385455"/>
              <a:gd name="connsiteX2" fmla="*/ 1385455 w 1385455"/>
              <a:gd name="connsiteY2" fmla="*/ 230914 h 1385455"/>
              <a:gd name="connsiteX3" fmla="*/ 1385455 w 1385455"/>
              <a:gd name="connsiteY3" fmla="*/ 1154541 h 1385455"/>
              <a:gd name="connsiteX4" fmla="*/ 1154541 w 1385455"/>
              <a:gd name="connsiteY4" fmla="*/ 1385455 h 1385455"/>
              <a:gd name="connsiteX5" fmla="*/ 230914 w 1385455"/>
              <a:gd name="connsiteY5" fmla="*/ 1385455 h 1385455"/>
              <a:gd name="connsiteX6" fmla="*/ 0 w 1385455"/>
              <a:gd name="connsiteY6" fmla="*/ 1154541 h 1385455"/>
              <a:gd name="connsiteX7" fmla="*/ 0 w 1385455"/>
              <a:gd name="connsiteY7" fmla="*/ 230914 h 1385455"/>
              <a:gd name="connsiteX8" fmla="*/ 230914 w 1385455"/>
              <a:gd name="connsiteY8" fmla="*/ 0 h 138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85455" h="1385455">
                <a:moveTo>
                  <a:pt x="230914" y="0"/>
                </a:moveTo>
                <a:lnTo>
                  <a:pt x="1154541" y="0"/>
                </a:lnTo>
                <a:cubicBezTo>
                  <a:pt x="1282071" y="0"/>
                  <a:pt x="1385455" y="103384"/>
                  <a:pt x="1385455" y="230914"/>
                </a:cubicBezTo>
                <a:lnTo>
                  <a:pt x="1385455" y="1154541"/>
                </a:lnTo>
                <a:cubicBezTo>
                  <a:pt x="1385455" y="1282071"/>
                  <a:pt x="1282071" y="1385455"/>
                  <a:pt x="1154541" y="1385455"/>
                </a:cubicBezTo>
                <a:lnTo>
                  <a:pt x="230914" y="1385455"/>
                </a:lnTo>
                <a:cubicBezTo>
                  <a:pt x="103384" y="1385455"/>
                  <a:pt x="0" y="1282071"/>
                  <a:pt x="0" y="1154541"/>
                </a:cubicBezTo>
                <a:lnTo>
                  <a:pt x="0" y="230914"/>
                </a:lnTo>
                <a:cubicBezTo>
                  <a:pt x="0" y="103384"/>
                  <a:pt x="103384" y="0"/>
                  <a:pt x="230914" y="0"/>
                </a:cubicBezTo>
                <a:close/>
              </a:path>
            </a:pathLst>
          </a:custGeom>
          <a:noFill/>
        </p:spPr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418B755A-9E4C-7810-E683-EDC0245AE3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01586" y="1677774"/>
            <a:ext cx="1385455" cy="1385455"/>
          </a:xfrm>
          <a:custGeom>
            <a:avLst/>
            <a:gdLst>
              <a:gd name="connsiteX0" fmla="*/ 230914 w 1385455"/>
              <a:gd name="connsiteY0" fmla="*/ 0 h 1385455"/>
              <a:gd name="connsiteX1" fmla="*/ 1154541 w 1385455"/>
              <a:gd name="connsiteY1" fmla="*/ 0 h 1385455"/>
              <a:gd name="connsiteX2" fmla="*/ 1385455 w 1385455"/>
              <a:gd name="connsiteY2" fmla="*/ 230914 h 1385455"/>
              <a:gd name="connsiteX3" fmla="*/ 1385455 w 1385455"/>
              <a:gd name="connsiteY3" fmla="*/ 1154541 h 1385455"/>
              <a:gd name="connsiteX4" fmla="*/ 1154541 w 1385455"/>
              <a:gd name="connsiteY4" fmla="*/ 1385455 h 1385455"/>
              <a:gd name="connsiteX5" fmla="*/ 230914 w 1385455"/>
              <a:gd name="connsiteY5" fmla="*/ 1385455 h 1385455"/>
              <a:gd name="connsiteX6" fmla="*/ 0 w 1385455"/>
              <a:gd name="connsiteY6" fmla="*/ 1154541 h 1385455"/>
              <a:gd name="connsiteX7" fmla="*/ 0 w 1385455"/>
              <a:gd name="connsiteY7" fmla="*/ 230914 h 1385455"/>
              <a:gd name="connsiteX8" fmla="*/ 230914 w 1385455"/>
              <a:gd name="connsiteY8" fmla="*/ 0 h 138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85455" h="1385455">
                <a:moveTo>
                  <a:pt x="230914" y="0"/>
                </a:moveTo>
                <a:lnTo>
                  <a:pt x="1154541" y="0"/>
                </a:lnTo>
                <a:cubicBezTo>
                  <a:pt x="1282071" y="0"/>
                  <a:pt x="1385455" y="103384"/>
                  <a:pt x="1385455" y="230914"/>
                </a:cubicBezTo>
                <a:lnTo>
                  <a:pt x="1385455" y="1154541"/>
                </a:lnTo>
                <a:cubicBezTo>
                  <a:pt x="1385455" y="1282071"/>
                  <a:pt x="1282071" y="1385455"/>
                  <a:pt x="1154541" y="1385455"/>
                </a:cubicBezTo>
                <a:lnTo>
                  <a:pt x="230914" y="1385455"/>
                </a:lnTo>
                <a:cubicBezTo>
                  <a:pt x="103384" y="1385455"/>
                  <a:pt x="0" y="1282071"/>
                  <a:pt x="0" y="1154541"/>
                </a:cubicBezTo>
                <a:lnTo>
                  <a:pt x="0" y="230914"/>
                </a:lnTo>
                <a:cubicBezTo>
                  <a:pt x="0" y="103384"/>
                  <a:pt x="103384" y="0"/>
                  <a:pt x="230914" y="0"/>
                </a:cubicBezTo>
                <a:close/>
              </a:path>
            </a:pathLst>
          </a:custGeom>
          <a:noFill/>
        </p:spPr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215CEC39-0A51-CB67-0324-75CC52B7F4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984348" y="1677774"/>
            <a:ext cx="1385455" cy="1385455"/>
          </a:xfrm>
          <a:custGeom>
            <a:avLst/>
            <a:gdLst>
              <a:gd name="connsiteX0" fmla="*/ 230914 w 1385455"/>
              <a:gd name="connsiteY0" fmla="*/ 0 h 1385455"/>
              <a:gd name="connsiteX1" fmla="*/ 1154541 w 1385455"/>
              <a:gd name="connsiteY1" fmla="*/ 0 h 1385455"/>
              <a:gd name="connsiteX2" fmla="*/ 1385455 w 1385455"/>
              <a:gd name="connsiteY2" fmla="*/ 230914 h 1385455"/>
              <a:gd name="connsiteX3" fmla="*/ 1385455 w 1385455"/>
              <a:gd name="connsiteY3" fmla="*/ 1154541 h 1385455"/>
              <a:gd name="connsiteX4" fmla="*/ 1154541 w 1385455"/>
              <a:gd name="connsiteY4" fmla="*/ 1385455 h 1385455"/>
              <a:gd name="connsiteX5" fmla="*/ 230914 w 1385455"/>
              <a:gd name="connsiteY5" fmla="*/ 1385455 h 1385455"/>
              <a:gd name="connsiteX6" fmla="*/ 0 w 1385455"/>
              <a:gd name="connsiteY6" fmla="*/ 1154541 h 1385455"/>
              <a:gd name="connsiteX7" fmla="*/ 0 w 1385455"/>
              <a:gd name="connsiteY7" fmla="*/ 230914 h 1385455"/>
              <a:gd name="connsiteX8" fmla="*/ 230914 w 1385455"/>
              <a:gd name="connsiteY8" fmla="*/ 0 h 1385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85455" h="1385455">
                <a:moveTo>
                  <a:pt x="230914" y="0"/>
                </a:moveTo>
                <a:lnTo>
                  <a:pt x="1154541" y="0"/>
                </a:lnTo>
                <a:cubicBezTo>
                  <a:pt x="1282071" y="0"/>
                  <a:pt x="1385455" y="103384"/>
                  <a:pt x="1385455" y="230914"/>
                </a:cubicBezTo>
                <a:lnTo>
                  <a:pt x="1385455" y="1154541"/>
                </a:lnTo>
                <a:cubicBezTo>
                  <a:pt x="1385455" y="1282071"/>
                  <a:pt x="1282071" y="1385455"/>
                  <a:pt x="1154541" y="1385455"/>
                </a:cubicBezTo>
                <a:lnTo>
                  <a:pt x="230914" y="1385455"/>
                </a:lnTo>
                <a:cubicBezTo>
                  <a:pt x="103384" y="1385455"/>
                  <a:pt x="0" y="1282071"/>
                  <a:pt x="0" y="1154541"/>
                </a:cubicBezTo>
                <a:lnTo>
                  <a:pt x="0" y="230914"/>
                </a:lnTo>
                <a:cubicBezTo>
                  <a:pt x="0" y="103384"/>
                  <a:pt x="103384" y="0"/>
                  <a:pt x="230914" y="0"/>
                </a:cubicBezTo>
                <a:close/>
              </a:path>
            </a:pathLst>
          </a:custGeom>
          <a:noFill/>
        </p:spPr>
      </p:sp>
    </p:spTree>
    <p:extLst>
      <p:ext uri="{BB962C8B-B14F-4D97-AF65-F5344CB8AC3E}">
        <p14:creationId xmlns:p14="http://schemas.microsoft.com/office/powerpoint/2010/main" val="3792058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3E941D-B162-726B-E333-5238B2136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63511-0ADD-4252-8AB4-E615FB2AE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11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1" r:id="rId4"/>
    <p:sldLayoutId id="2147483659" r:id="rId5"/>
    <p:sldLayoutId id="2147483658" r:id="rId6"/>
    <p:sldLayoutId id="2147483660" r:id="rId7"/>
    <p:sldLayoutId id="2147483657" r:id="rId8"/>
    <p:sldLayoutId id="2147483656" r:id="rId9"/>
    <p:sldLayoutId id="2147483655" r:id="rId10"/>
    <p:sldLayoutId id="2147483654" r:id="rId11"/>
    <p:sldLayoutId id="2147483653" r:id="rId12"/>
    <p:sldLayoutId id="2147483652" r:id="rId13"/>
    <p:sldLayoutId id="2147483651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6.png"/><Relationship Id="rId3" Type="http://schemas.openxmlformats.org/officeDocument/2006/relationships/slide" Target="slide3.xml"/><Relationship Id="rId7" Type="http://schemas.openxmlformats.org/officeDocument/2006/relationships/image" Target="../media/image4.png"/><Relationship Id="rId12" Type="http://schemas.openxmlformats.org/officeDocument/2006/relationships/slide" Target="slide39.xml"/><Relationship Id="rId2" Type="http://schemas.openxmlformats.org/officeDocument/2006/relationships/image" Target="../media/image3.png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11" Type="http://schemas.openxmlformats.org/officeDocument/2006/relationships/image" Target="../media/image6.png"/><Relationship Id="rId5" Type="http://schemas.openxmlformats.org/officeDocument/2006/relationships/image" Target="../media/image4.png"/><Relationship Id="rId15" Type="http://schemas.openxmlformats.org/officeDocument/2006/relationships/slide" Target="slide47.xml"/><Relationship Id="rId10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slide" Target="slide31.xml"/><Relationship Id="rId1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7" Type="http://schemas.openxmlformats.org/officeDocument/2006/relationships/chart" Target="../charts/chart10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9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9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Relationship Id="rId9" Type="http://schemas.openxmlformats.org/officeDocument/2006/relationships/image" Target="../media/image26.sv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sv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1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1F9A335-B08D-E1D2-B7A7-86E2C4440B49}"/>
              </a:ext>
            </a:extLst>
          </p:cNvPr>
          <p:cNvSpPr/>
          <p:nvPr/>
        </p:nvSpPr>
        <p:spPr>
          <a:xfrm>
            <a:off x="8138997" y="4554907"/>
            <a:ext cx="4042005" cy="1524001"/>
          </a:xfrm>
          <a:custGeom>
            <a:avLst/>
            <a:gdLst>
              <a:gd name="connsiteX0" fmla="*/ 1524000 w 4673600"/>
              <a:gd name="connsiteY0" fmla="*/ 0 h 1524000"/>
              <a:gd name="connsiteX1" fmla="*/ 3860800 w 4673600"/>
              <a:gd name="connsiteY1" fmla="*/ 0 h 1524000"/>
              <a:gd name="connsiteX2" fmla="*/ 4673600 w 4673600"/>
              <a:gd name="connsiteY2" fmla="*/ 0 h 1524000"/>
              <a:gd name="connsiteX3" fmla="*/ 4673600 w 4673600"/>
              <a:gd name="connsiteY3" fmla="*/ 1524000 h 1524000"/>
              <a:gd name="connsiteX4" fmla="*/ 3860800 w 4673600"/>
              <a:gd name="connsiteY4" fmla="*/ 1524000 h 1524000"/>
              <a:gd name="connsiteX5" fmla="*/ 0 w 4673600"/>
              <a:gd name="connsiteY5" fmla="*/ 1524000 h 1524000"/>
              <a:gd name="connsiteX6" fmla="*/ 1524000 w 4673600"/>
              <a:gd name="connsiteY6" fmla="*/ 0 h 1524000"/>
              <a:gd name="connsiteX0" fmla="*/ 1128075 w 4277675"/>
              <a:gd name="connsiteY0" fmla="*/ 0 h 1524000"/>
              <a:gd name="connsiteX1" fmla="*/ 3464875 w 4277675"/>
              <a:gd name="connsiteY1" fmla="*/ 0 h 1524000"/>
              <a:gd name="connsiteX2" fmla="*/ 4277675 w 4277675"/>
              <a:gd name="connsiteY2" fmla="*/ 0 h 1524000"/>
              <a:gd name="connsiteX3" fmla="*/ 4277675 w 4277675"/>
              <a:gd name="connsiteY3" fmla="*/ 1524000 h 1524000"/>
              <a:gd name="connsiteX4" fmla="*/ 3464875 w 4277675"/>
              <a:gd name="connsiteY4" fmla="*/ 1524000 h 1524000"/>
              <a:gd name="connsiteX5" fmla="*/ 0 w 4277675"/>
              <a:gd name="connsiteY5" fmla="*/ 1514573 h 1524000"/>
              <a:gd name="connsiteX6" fmla="*/ 1128075 w 4277675"/>
              <a:gd name="connsiteY6" fmla="*/ 0 h 1524000"/>
              <a:gd name="connsiteX0" fmla="*/ 1118648 w 4268248"/>
              <a:gd name="connsiteY0" fmla="*/ 0 h 1524000"/>
              <a:gd name="connsiteX1" fmla="*/ 3455448 w 4268248"/>
              <a:gd name="connsiteY1" fmla="*/ 0 h 1524000"/>
              <a:gd name="connsiteX2" fmla="*/ 4268248 w 4268248"/>
              <a:gd name="connsiteY2" fmla="*/ 0 h 1524000"/>
              <a:gd name="connsiteX3" fmla="*/ 4268248 w 4268248"/>
              <a:gd name="connsiteY3" fmla="*/ 1524000 h 1524000"/>
              <a:gd name="connsiteX4" fmla="*/ 3455448 w 4268248"/>
              <a:gd name="connsiteY4" fmla="*/ 1524000 h 1524000"/>
              <a:gd name="connsiteX5" fmla="*/ 0 w 4268248"/>
              <a:gd name="connsiteY5" fmla="*/ 1524000 h 1524000"/>
              <a:gd name="connsiteX6" fmla="*/ 1118648 w 4268248"/>
              <a:gd name="connsiteY6" fmla="*/ 0 h 1524000"/>
              <a:gd name="connsiteX0" fmla="*/ 1024380 w 4173980"/>
              <a:gd name="connsiteY0" fmla="*/ 0 h 1533427"/>
              <a:gd name="connsiteX1" fmla="*/ 3361180 w 4173980"/>
              <a:gd name="connsiteY1" fmla="*/ 0 h 1533427"/>
              <a:gd name="connsiteX2" fmla="*/ 4173980 w 4173980"/>
              <a:gd name="connsiteY2" fmla="*/ 0 h 1533427"/>
              <a:gd name="connsiteX3" fmla="*/ 4173980 w 4173980"/>
              <a:gd name="connsiteY3" fmla="*/ 1524000 h 1533427"/>
              <a:gd name="connsiteX4" fmla="*/ 3361180 w 4173980"/>
              <a:gd name="connsiteY4" fmla="*/ 1524000 h 1533427"/>
              <a:gd name="connsiteX5" fmla="*/ 0 w 4173980"/>
              <a:gd name="connsiteY5" fmla="*/ 1533427 h 1533427"/>
              <a:gd name="connsiteX6" fmla="*/ 1024380 w 4173980"/>
              <a:gd name="connsiteY6" fmla="*/ 0 h 1533427"/>
              <a:gd name="connsiteX0" fmla="*/ 892405 w 4042005"/>
              <a:gd name="connsiteY0" fmla="*/ 0 h 1524001"/>
              <a:gd name="connsiteX1" fmla="*/ 3229205 w 4042005"/>
              <a:gd name="connsiteY1" fmla="*/ 0 h 1524001"/>
              <a:gd name="connsiteX2" fmla="*/ 4042005 w 4042005"/>
              <a:gd name="connsiteY2" fmla="*/ 0 h 1524001"/>
              <a:gd name="connsiteX3" fmla="*/ 4042005 w 4042005"/>
              <a:gd name="connsiteY3" fmla="*/ 1524000 h 1524001"/>
              <a:gd name="connsiteX4" fmla="*/ 3229205 w 4042005"/>
              <a:gd name="connsiteY4" fmla="*/ 1524000 h 1524001"/>
              <a:gd name="connsiteX5" fmla="*/ 0 w 4042005"/>
              <a:gd name="connsiteY5" fmla="*/ 1524001 h 1524001"/>
              <a:gd name="connsiteX6" fmla="*/ 892405 w 4042005"/>
              <a:gd name="connsiteY6" fmla="*/ 0 h 152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42005" h="1524001">
                <a:moveTo>
                  <a:pt x="892405" y="0"/>
                </a:moveTo>
                <a:lnTo>
                  <a:pt x="3229205" y="0"/>
                </a:lnTo>
                <a:lnTo>
                  <a:pt x="4042005" y="0"/>
                </a:lnTo>
                <a:lnTo>
                  <a:pt x="4042005" y="1524000"/>
                </a:lnTo>
                <a:lnTo>
                  <a:pt x="3229205" y="1524000"/>
                </a:lnTo>
                <a:lnTo>
                  <a:pt x="0" y="1524001"/>
                </a:lnTo>
                <a:lnTo>
                  <a:pt x="892405" y="0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C98F0B2-4479-440C-9CB4-89CA77060729}"/>
              </a:ext>
            </a:extLst>
          </p:cNvPr>
          <p:cNvSpPr/>
          <p:nvPr/>
        </p:nvSpPr>
        <p:spPr>
          <a:xfrm>
            <a:off x="0" y="6248400"/>
            <a:ext cx="2032000" cy="609600"/>
          </a:xfrm>
          <a:custGeom>
            <a:avLst/>
            <a:gdLst>
              <a:gd name="connsiteX0" fmla="*/ 0 w 2032000"/>
              <a:gd name="connsiteY0" fmla="*/ 0 h 609600"/>
              <a:gd name="connsiteX1" fmla="*/ 2032000 w 2032000"/>
              <a:gd name="connsiteY1" fmla="*/ 0 h 609600"/>
              <a:gd name="connsiteX2" fmla="*/ 1422400 w 2032000"/>
              <a:gd name="connsiteY2" fmla="*/ 609600 h 609600"/>
              <a:gd name="connsiteX3" fmla="*/ 0 w 2032000"/>
              <a:gd name="connsiteY3" fmla="*/ 609600 h 609600"/>
              <a:gd name="connsiteX4" fmla="*/ 0 w 2032000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609600">
                <a:moveTo>
                  <a:pt x="0" y="0"/>
                </a:moveTo>
                <a:lnTo>
                  <a:pt x="2032000" y="0"/>
                </a:lnTo>
                <a:lnTo>
                  <a:pt x="1422400" y="609600"/>
                </a:lnTo>
                <a:lnTo>
                  <a:pt x="0" y="609600"/>
                </a:lnTo>
                <a:lnTo>
                  <a:pt x="0" y="0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FA915E4-7223-E979-EF88-F994A23B2583}"/>
              </a:ext>
            </a:extLst>
          </p:cNvPr>
          <p:cNvSpPr/>
          <p:nvPr/>
        </p:nvSpPr>
        <p:spPr>
          <a:xfrm>
            <a:off x="1828800" y="6248400"/>
            <a:ext cx="1016000" cy="609600"/>
          </a:xfrm>
          <a:custGeom>
            <a:avLst/>
            <a:gdLst>
              <a:gd name="connsiteX0" fmla="*/ 1016000 w 1016000"/>
              <a:gd name="connsiteY0" fmla="*/ 0 h 609600"/>
              <a:gd name="connsiteX1" fmla="*/ 406400 w 1016000"/>
              <a:gd name="connsiteY1" fmla="*/ 609600 h 609600"/>
              <a:gd name="connsiteX2" fmla="*/ 0 w 1016000"/>
              <a:gd name="connsiteY2" fmla="*/ 609600 h 609600"/>
              <a:gd name="connsiteX3" fmla="*/ 609600 w 1016000"/>
              <a:gd name="connsiteY3" fmla="*/ 0 h 609600"/>
              <a:gd name="connsiteX4" fmla="*/ 1016000 w 1016000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6000" h="609600">
                <a:moveTo>
                  <a:pt x="1016000" y="0"/>
                </a:moveTo>
                <a:lnTo>
                  <a:pt x="406400" y="609600"/>
                </a:lnTo>
                <a:lnTo>
                  <a:pt x="0" y="609600"/>
                </a:lnTo>
                <a:lnTo>
                  <a:pt x="609600" y="0"/>
                </a:lnTo>
                <a:lnTo>
                  <a:pt x="1016000" y="0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AA2EF29-583F-96F6-985C-A1D09C0D7115}"/>
              </a:ext>
            </a:extLst>
          </p:cNvPr>
          <p:cNvSpPr/>
          <p:nvPr/>
        </p:nvSpPr>
        <p:spPr>
          <a:xfrm>
            <a:off x="2641600" y="6248400"/>
            <a:ext cx="1016000" cy="609600"/>
          </a:xfrm>
          <a:custGeom>
            <a:avLst/>
            <a:gdLst>
              <a:gd name="connsiteX0" fmla="*/ 1016000 w 1016000"/>
              <a:gd name="connsiteY0" fmla="*/ 0 h 609600"/>
              <a:gd name="connsiteX1" fmla="*/ 406400 w 1016000"/>
              <a:gd name="connsiteY1" fmla="*/ 609600 h 609600"/>
              <a:gd name="connsiteX2" fmla="*/ 0 w 1016000"/>
              <a:gd name="connsiteY2" fmla="*/ 609600 h 609600"/>
              <a:gd name="connsiteX3" fmla="*/ 609600 w 1016000"/>
              <a:gd name="connsiteY3" fmla="*/ 0 h 609600"/>
              <a:gd name="connsiteX4" fmla="*/ 1016000 w 1016000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6000" h="609600">
                <a:moveTo>
                  <a:pt x="1016000" y="0"/>
                </a:moveTo>
                <a:lnTo>
                  <a:pt x="406400" y="609600"/>
                </a:lnTo>
                <a:lnTo>
                  <a:pt x="0" y="609600"/>
                </a:lnTo>
                <a:lnTo>
                  <a:pt x="609600" y="0"/>
                </a:lnTo>
                <a:lnTo>
                  <a:pt x="1016000" y="0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73FCD6D-E893-1DDC-0DB3-124DB6FE6FA9}"/>
              </a:ext>
            </a:extLst>
          </p:cNvPr>
          <p:cNvSpPr/>
          <p:nvPr/>
        </p:nvSpPr>
        <p:spPr>
          <a:xfrm>
            <a:off x="3454400" y="6248400"/>
            <a:ext cx="8737600" cy="609600"/>
          </a:xfrm>
          <a:custGeom>
            <a:avLst/>
            <a:gdLst>
              <a:gd name="connsiteX0" fmla="*/ 8737600 w 8737600"/>
              <a:gd name="connsiteY0" fmla="*/ 0 h 609600"/>
              <a:gd name="connsiteX1" fmla="*/ 8737600 w 8737600"/>
              <a:gd name="connsiteY1" fmla="*/ 609600 h 609600"/>
              <a:gd name="connsiteX2" fmla="*/ 0 w 8737600"/>
              <a:gd name="connsiteY2" fmla="*/ 609600 h 609600"/>
              <a:gd name="connsiteX3" fmla="*/ 609600 w 8737600"/>
              <a:gd name="connsiteY3" fmla="*/ 0 h 609600"/>
              <a:gd name="connsiteX4" fmla="*/ 8737600 w 8737600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37600" h="609600">
                <a:moveTo>
                  <a:pt x="8737600" y="0"/>
                </a:moveTo>
                <a:lnTo>
                  <a:pt x="8737600" y="609600"/>
                </a:lnTo>
                <a:lnTo>
                  <a:pt x="0" y="609600"/>
                </a:lnTo>
                <a:lnTo>
                  <a:pt x="609600" y="0"/>
                </a:lnTo>
                <a:lnTo>
                  <a:pt x="8737600" y="0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779364C-0EC1-F8A1-29B8-F4B1573737FA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custGeom>
            <a:avLst/>
            <a:gdLst>
              <a:gd name="connsiteX0" fmla="*/ 5283200 w 6096000"/>
              <a:gd name="connsiteY0" fmla="*/ 0 h 3657600"/>
              <a:gd name="connsiteX1" fmla="*/ 4470400 w 6096000"/>
              <a:gd name="connsiteY1" fmla="*/ 0 h 3657600"/>
              <a:gd name="connsiteX2" fmla="*/ 3657600 w 6096000"/>
              <a:gd name="connsiteY2" fmla="*/ 0 h 3657600"/>
              <a:gd name="connsiteX3" fmla="*/ 0 w 6096000"/>
              <a:gd name="connsiteY3" fmla="*/ 3657600 h 3657600"/>
              <a:gd name="connsiteX4" fmla="*/ 812800 w 6096000"/>
              <a:gd name="connsiteY4" fmla="*/ 3657600 h 3657600"/>
              <a:gd name="connsiteX5" fmla="*/ 1625600 w 6096000"/>
              <a:gd name="connsiteY5" fmla="*/ 3657600 h 3657600"/>
              <a:gd name="connsiteX6" fmla="*/ 2438400 w 6096000"/>
              <a:gd name="connsiteY6" fmla="*/ 3657600 h 3657600"/>
              <a:gd name="connsiteX7" fmla="*/ 6096000 w 6096000"/>
              <a:gd name="connsiteY7" fmla="*/ 0 h 3657600"/>
              <a:gd name="connsiteX8" fmla="*/ 5283200 w 6096000"/>
              <a:gd name="connsiteY8" fmla="*/ 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3657600">
                <a:moveTo>
                  <a:pt x="5283200" y="0"/>
                </a:moveTo>
                <a:lnTo>
                  <a:pt x="4470400" y="0"/>
                </a:lnTo>
                <a:lnTo>
                  <a:pt x="3657600" y="0"/>
                </a:lnTo>
                <a:lnTo>
                  <a:pt x="0" y="3657600"/>
                </a:lnTo>
                <a:lnTo>
                  <a:pt x="812800" y="3657600"/>
                </a:lnTo>
                <a:lnTo>
                  <a:pt x="1625600" y="3657600"/>
                </a:lnTo>
                <a:lnTo>
                  <a:pt x="2438400" y="3657600"/>
                </a:lnTo>
                <a:lnTo>
                  <a:pt x="6096000" y="0"/>
                </a:lnTo>
                <a:lnTo>
                  <a:pt x="5283200" y="0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5400000" scaled="1"/>
            <a:tileRect/>
          </a:gra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9CB9104-A4F5-4ECF-AFDF-1C5C4F08433D}"/>
              </a:ext>
            </a:extLst>
          </p:cNvPr>
          <p:cNvSpPr/>
          <p:nvPr/>
        </p:nvSpPr>
        <p:spPr>
          <a:xfrm>
            <a:off x="5283200" y="0"/>
            <a:ext cx="4064000" cy="6858000"/>
          </a:xfrm>
          <a:custGeom>
            <a:avLst/>
            <a:gdLst>
              <a:gd name="connsiteX0" fmla="*/ 4064000 w 4064000"/>
              <a:gd name="connsiteY0" fmla="*/ 0 h 3657600"/>
              <a:gd name="connsiteX1" fmla="*/ 406400 w 4064000"/>
              <a:gd name="connsiteY1" fmla="*/ 3657600 h 3657600"/>
              <a:gd name="connsiteX2" fmla="*/ 0 w 4064000"/>
              <a:gd name="connsiteY2" fmla="*/ 3657600 h 3657600"/>
              <a:gd name="connsiteX3" fmla="*/ 3657600 w 4064000"/>
              <a:gd name="connsiteY3" fmla="*/ 0 h 3657600"/>
              <a:gd name="connsiteX4" fmla="*/ 4064000 w 4064000"/>
              <a:gd name="connsiteY4" fmla="*/ 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64000" h="3657600">
                <a:moveTo>
                  <a:pt x="4064000" y="0"/>
                </a:moveTo>
                <a:lnTo>
                  <a:pt x="406400" y="3657600"/>
                </a:lnTo>
                <a:lnTo>
                  <a:pt x="0" y="3657600"/>
                </a:lnTo>
                <a:lnTo>
                  <a:pt x="3657600" y="0"/>
                </a:lnTo>
                <a:lnTo>
                  <a:pt x="4064000" y="0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540000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096DE7-2472-6FFE-7F37-9D06260A30B5}"/>
              </a:ext>
            </a:extLst>
          </p:cNvPr>
          <p:cNvSpPr txBox="1"/>
          <p:nvPr/>
        </p:nvSpPr>
        <p:spPr>
          <a:xfrm>
            <a:off x="330538" y="699543"/>
            <a:ext cx="707827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 (</a:t>
            </a:r>
            <a:r>
              <a:rPr lang="en-US" sz="2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Project management</a:t>
            </a:r>
            <a:r>
              <a:rPr lang="fa-IR" sz="2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)</a:t>
            </a:r>
            <a:endParaRPr lang="en-US" sz="2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0E27E4-7B3D-F23D-CB4A-4269CA9F8B80}"/>
              </a:ext>
            </a:extLst>
          </p:cNvPr>
          <p:cNvSpPr txBox="1"/>
          <p:nvPr/>
        </p:nvSpPr>
        <p:spPr>
          <a:xfrm>
            <a:off x="1503527" y="1676744"/>
            <a:ext cx="4452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solidFill>
                  <a:srgbClr val="29ABE2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ارائه پروژه خود را وارد نمایید</a:t>
            </a:r>
            <a:endParaRPr lang="en-US" sz="2400" b="1" dirty="0">
              <a:solidFill>
                <a:srgbClr val="29ABE2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C900BE-CA04-7160-175D-AE9ACCC62B99}"/>
              </a:ext>
            </a:extLst>
          </p:cNvPr>
          <p:cNvSpPr txBox="1"/>
          <p:nvPr/>
        </p:nvSpPr>
        <p:spPr>
          <a:xfrm>
            <a:off x="5816338" y="278983"/>
            <a:ext cx="1536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solidFill>
                  <a:srgbClr val="0071BC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ارائه:</a:t>
            </a:r>
            <a:endParaRPr lang="en-US" sz="2400" b="1" dirty="0">
              <a:solidFill>
                <a:srgbClr val="0071BC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C57063-CB3B-95E6-D4EB-4FD4FA634359}"/>
              </a:ext>
            </a:extLst>
          </p:cNvPr>
          <p:cNvSpPr txBox="1"/>
          <p:nvPr/>
        </p:nvSpPr>
        <p:spPr>
          <a:xfrm>
            <a:off x="1503527" y="2618147"/>
            <a:ext cx="4452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ارائه دهنده: محمد جواد عزیزپناه</a:t>
            </a:r>
            <a:endParaRPr lang="en-US" sz="2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0ACCF7-D4E9-C107-D3FE-16E8F7A67E9A}"/>
              </a:ext>
            </a:extLst>
          </p:cNvPr>
          <p:cNvSpPr txBox="1"/>
          <p:nvPr/>
        </p:nvSpPr>
        <p:spPr>
          <a:xfrm>
            <a:off x="1465819" y="3299689"/>
            <a:ext cx="4452642" cy="461665"/>
          </a:xfrm>
          <a:prstGeom prst="rect">
            <a:avLst/>
          </a:prstGeom>
          <a:solidFill>
            <a:srgbClr val="D2AC67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مدیر پروژه شرکت .............</a:t>
            </a:r>
            <a:endParaRPr lang="en-US" sz="2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24622A6-54F0-47CA-6B00-48D4657A7967}"/>
              </a:ext>
            </a:extLst>
          </p:cNvPr>
          <p:cNvSpPr/>
          <p:nvPr/>
        </p:nvSpPr>
        <p:spPr>
          <a:xfrm>
            <a:off x="6799344" y="1187966"/>
            <a:ext cx="4128941" cy="4128941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1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B6CCD0-B512-2009-579E-16305B412F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90356" y="1158938"/>
            <a:ext cx="3975943" cy="395277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C8B375C-C721-2085-2DF7-38EB69FA6C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284" y="5438094"/>
            <a:ext cx="2153100" cy="8811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8D898BE-0E62-5807-7B8B-64DA29E9345F}"/>
              </a:ext>
            </a:extLst>
          </p:cNvPr>
          <p:cNvSpPr txBox="1"/>
          <p:nvPr/>
        </p:nvSpPr>
        <p:spPr>
          <a:xfrm>
            <a:off x="745122" y="3981231"/>
            <a:ext cx="4725447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 </a:t>
            </a:r>
            <a:endParaRPr lang="en-US" sz="1400" dirty="0">
              <a:solidFill>
                <a:srgbClr val="062D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587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 animBg="1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9FE2A66-8C8F-B35D-BAD0-4F09F0C86FD0}"/>
              </a:ext>
            </a:extLst>
          </p:cNvPr>
          <p:cNvSpPr/>
          <p:nvPr/>
        </p:nvSpPr>
        <p:spPr>
          <a:xfrm>
            <a:off x="9869215" y="1108489"/>
            <a:ext cx="2322785" cy="4858732"/>
          </a:xfrm>
          <a:custGeom>
            <a:avLst/>
            <a:gdLst>
              <a:gd name="connsiteX0" fmla="*/ 1655567 w 3219450"/>
              <a:gd name="connsiteY0" fmla="*/ 0 h 6858000"/>
              <a:gd name="connsiteX1" fmla="*/ 3219450 w 3219450"/>
              <a:gd name="connsiteY1" fmla="*/ 0 h 6858000"/>
              <a:gd name="connsiteX2" fmla="*/ 3219450 w 3219450"/>
              <a:gd name="connsiteY2" fmla="*/ 6858000 h 6858000"/>
              <a:gd name="connsiteX3" fmla="*/ 1655567 w 3219450"/>
              <a:gd name="connsiteY3" fmla="*/ 6858000 h 6858000"/>
              <a:gd name="connsiteX4" fmla="*/ 1594459 w 3219450"/>
              <a:gd name="connsiteY4" fmla="*/ 6809979 h 6858000"/>
              <a:gd name="connsiteX5" fmla="*/ 0 w 3219450"/>
              <a:gd name="connsiteY5" fmla="*/ 3429000 h 6858000"/>
              <a:gd name="connsiteX6" fmla="*/ 1594459 w 3219450"/>
              <a:gd name="connsiteY6" fmla="*/ 4802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19450" h="6858000">
                <a:moveTo>
                  <a:pt x="1655567" y="0"/>
                </a:moveTo>
                <a:lnTo>
                  <a:pt x="3219450" y="0"/>
                </a:lnTo>
                <a:lnTo>
                  <a:pt x="3219450" y="6858000"/>
                </a:lnTo>
                <a:lnTo>
                  <a:pt x="1655567" y="6858000"/>
                </a:lnTo>
                <a:lnTo>
                  <a:pt x="1594459" y="6809979"/>
                </a:lnTo>
                <a:cubicBezTo>
                  <a:pt x="620683" y="6006347"/>
                  <a:pt x="0" y="4790158"/>
                  <a:pt x="0" y="3429000"/>
                </a:cubicBezTo>
                <a:cubicBezTo>
                  <a:pt x="0" y="2067842"/>
                  <a:pt x="620683" y="851653"/>
                  <a:pt x="1594459" y="48022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789C5C-9D87-13FE-3DBE-B46459445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2DD4B0F-352B-65B2-EB08-86E0DABA633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13" t="2660" r="14858" b="2660"/>
          <a:stretch/>
        </p:blipFill>
        <p:spPr>
          <a:xfrm>
            <a:off x="6889746" y="1425686"/>
            <a:ext cx="4224337" cy="4224337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C8F0D9C-9424-3A68-1319-32CA7AC1F834}"/>
              </a:ext>
            </a:extLst>
          </p:cNvPr>
          <p:cNvSpPr/>
          <p:nvPr/>
        </p:nvSpPr>
        <p:spPr>
          <a:xfrm>
            <a:off x="6789682" y="1313793"/>
            <a:ext cx="4425305" cy="4435718"/>
          </a:xfrm>
          <a:prstGeom prst="rect">
            <a:avLst/>
          </a:prstGeom>
          <a:noFill/>
          <a:ln w="57150">
            <a:solidFill>
              <a:srgbClr val="D2AC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0F7099-D874-A77E-6F3D-670C9D650ABD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3DF3D5-1143-708D-B8F1-6C642DD6A0FF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DEC788-5A36-1972-B54F-FB28720DC736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4" name="Rounded Rectangle 18">
            <a:extLst>
              <a:ext uri="{FF2B5EF4-FFF2-40B4-BE49-F238E27FC236}">
                <a16:creationId xmlns:a16="http://schemas.microsoft.com/office/drawing/2014/main" id="{5C38436E-DF08-BF09-64C0-513B1FE58F08}"/>
              </a:ext>
            </a:extLst>
          </p:cNvPr>
          <p:cNvSpPr/>
          <p:nvPr/>
        </p:nvSpPr>
        <p:spPr>
          <a:xfrm>
            <a:off x="5928565" y="4495433"/>
            <a:ext cx="2551538" cy="1671148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5" name="Rounded Rectangle 20">
            <a:extLst>
              <a:ext uri="{FF2B5EF4-FFF2-40B4-BE49-F238E27FC236}">
                <a16:creationId xmlns:a16="http://schemas.microsoft.com/office/drawing/2014/main" id="{A342D3B1-8B35-1745-A618-05BBBED85F7F}"/>
              </a:ext>
            </a:extLst>
          </p:cNvPr>
          <p:cNvSpPr/>
          <p:nvPr/>
        </p:nvSpPr>
        <p:spPr>
          <a:xfrm>
            <a:off x="3244132" y="4495434"/>
            <a:ext cx="2551538" cy="1671147"/>
          </a:xfrm>
          <a:prstGeom prst="roundRect">
            <a:avLst>
              <a:gd name="adj" fmla="val 3140"/>
            </a:avLst>
          </a:prstGeom>
          <a:solidFill>
            <a:srgbClr val="D2AC67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6" name="Rounded Rectangle 26">
            <a:extLst>
              <a:ext uri="{FF2B5EF4-FFF2-40B4-BE49-F238E27FC236}">
                <a16:creationId xmlns:a16="http://schemas.microsoft.com/office/drawing/2014/main" id="{CB151A55-DB7C-7EBC-C23F-7BD690000210}"/>
              </a:ext>
            </a:extLst>
          </p:cNvPr>
          <p:cNvSpPr/>
          <p:nvPr/>
        </p:nvSpPr>
        <p:spPr>
          <a:xfrm>
            <a:off x="559701" y="4495433"/>
            <a:ext cx="2551538" cy="1671148"/>
          </a:xfrm>
          <a:prstGeom prst="roundRect">
            <a:avLst>
              <a:gd name="adj" fmla="val 3140"/>
            </a:avLst>
          </a:prstGeom>
          <a:solidFill>
            <a:schemeClr val="bg1"/>
          </a:solidFill>
          <a:ln>
            <a:noFill/>
          </a:ln>
          <a:effectLst>
            <a:outerShdw blurRad="76200" dir="54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7" name="Google Shape;13317;p86">
            <a:extLst>
              <a:ext uri="{FF2B5EF4-FFF2-40B4-BE49-F238E27FC236}">
                <a16:creationId xmlns:a16="http://schemas.microsoft.com/office/drawing/2014/main" id="{38CCB886-E3DA-AF1C-8D8F-7A0F098B556A}"/>
              </a:ext>
            </a:extLst>
          </p:cNvPr>
          <p:cNvSpPr/>
          <p:nvPr/>
        </p:nvSpPr>
        <p:spPr>
          <a:xfrm>
            <a:off x="1499958" y="4758074"/>
            <a:ext cx="671023" cy="622084"/>
          </a:xfrm>
          <a:custGeom>
            <a:avLst/>
            <a:gdLst/>
            <a:ahLst/>
            <a:cxnLst/>
            <a:rect l="l" t="t" r="r" b="b"/>
            <a:pathLst>
              <a:path w="11815" h="11846" extrusionOk="0">
                <a:moveTo>
                  <a:pt x="5829" y="693"/>
                </a:moveTo>
                <a:cubicBezTo>
                  <a:pt x="6238" y="693"/>
                  <a:pt x="6553" y="1008"/>
                  <a:pt x="6553" y="1418"/>
                </a:cubicBezTo>
                <a:cubicBezTo>
                  <a:pt x="6553" y="1796"/>
                  <a:pt x="6238" y="2111"/>
                  <a:pt x="5829" y="2111"/>
                </a:cubicBezTo>
                <a:cubicBezTo>
                  <a:pt x="5451" y="2111"/>
                  <a:pt x="5136" y="1796"/>
                  <a:pt x="5136" y="1418"/>
                </a:cubicBezTo>
                <a:cubicBezTo>
                  <a:pt x="5136" y="1008"/>
                  <a:pt x="5482" y="693"/>
                  <a:pt x="5829" y="693"/>
                </a:cubicBezTo>
                <a:close/>
                <a:moveTo>
                  <a:pt x="5829" y="2773"/>
                </a:moveTo>
                <a:cubicBezTo>
                  <a:pt x="6774" y="2773"/>
                  <a:pt x="7562" y="3560"/>
                  <a:pt x="7562" y="4568"/>
                </a:cubicBezTo>
                <a:lnTo>
                  <a:pt x="7562" y="4915"/>
                </a:lnTo>
                <a:lnTo>
                  <a:pt x="4096" y="4915"/>
                </a:lnTo>
                <a:lnTo>
                  <a:pt x="4096" y="4568"/>
                </a:lnTo>
                <a:cubicBezTo>
                  <a:pt x="4096" y="3560"/>
                  <a:pt x="4884" y="2773"/>
                  <a:pt x="5829" y="2773"/>
                </a:cubicBezTo>
                <a:close/>
                <a:moveTo>
                  <a:pt x="2363" y="6963"/>
                </a:moveTo>
                <a:cubicBezTo>
                  <a:pt x="2773" y="6963"/>
                  <a:pt x="3088" y="7278"/>
                  <a:pt x="3088" y="7656"/>
                </a:cubicBezTo>
                <a:cubicBezTo>
                  <a:pt x="3088" y="8065"/>
                  <a:pt x="2773" y="8380"/>
                  <a:pt x="2363" y="8380"/>
                </a:cubicBezTo>
                <a:cubicBezTo>
                  <a:pt x="1985" y="8380"/>
                  <a:pt x="1670" y="8065"/>
                  <a:pt x="1670" y="7656"/>
                </a:cubicBezTo>
                <a:cubicBezTo>
                  <a:pt x="1670" y="7278"/>
                  <a:pt x="1985" y="6963"/>
                  <a:pt x="2363" y="6963"/>
                </a:cubicBezTo>
                <a:close/>
                <a:moveTo>
                  <a:pt x="9357" y="6963"/>
                </a:moveTo>
                <a:cubicBezTo>
                  <a:pt x="9735" y="6963"/>
                  <a:pt x="10050" y="7278"/>
                  <a:pt x="10050" y="7656"/>
                </a:cubicBezTo>
                <a:cubicBezTo>
                  <a:pt x="10050" y="8065"/>
                  <a:pt x="9735" y="8380"/>
                  <a:pt x="9357" y="8380"/>
                </a:cubicBezTo>
                <a:cubicBezTo>
                  <a:pt x="8948" y="8380"/>
                  <a:pt x="8633" y="8065"/>
                  <a:pt x="8633" y="7656"/>
                </a:cubicBezTo>
                <a:cubicBezTo>
                  <a:pt x="8633" y="7278"/>
                  <a:pt x="8948" y="6963"/>
                  <a:pt x="9357" y="6963"/>
                </a:cubicBezTo>
                <a:close/>
                <a:moveTo>
                  <a:pt x="2363" y="9042"/>
                </a:moveTo>
                <a:cubicBezTo>
                  <a:pt x="3308" y="9042"/>
                  <a:pt x="4096" y="9830"/>
                  <a:pt x="4096" y="10806"/>
                </a:cubicBezTo>
                <a:lnTo>
                  <a:pt x="4096" y="11184"/>
                </a:lnTo>
                <a:lnTo>
                  <a:pt x="630" y="11184"/>
                </a:lnTo>
                <a:lnTo>
                  <a:pt x="630" y="10806"/>
                </a:lnTo>
                <a:cubicBezTo>
                  <a:pt x="630" y="9830"/>
                  <a:pt x="1418" y="9042"/>
                  <a:pt x="2363" y="9042"/>
                </a:cubicBezTo>
                <a:close/>
                <a:moveTo>
                  <a:pt x="9357" y="9042"/>
                </a:moveTo>
                <a:cubicBezTo>
                  <a:pt x="10302" y="9042"/>
                  <a:pt x="11090" y="9830"/>
                  <a:pt x="11090" y="10806"/>
                </a:cubicBezTo>
                <a:lnTo>
                  <a:pt x="11090" y="11184"/>
                </a:lnTo>
                <a:lnTo>
                  <a:pt x="7625" y="11184"/>
                </a:lnTo>
                <a:lnTo>
                  <a:pt x="7625" y="10806"/>
                </a:lnTo>
                <a:cubicBezTo>
                  <a:pt x="7625" y="9830"/>
                  <a:pt x="8412" y="9042"/>
                  <a:pt x="9357" y="9042"/>
                </a:cubicBezTo>
                <a:close/>
                <a:moveTo>
                  <a:pt x="5892" y="0"/>
                </a:moveTo>
                <a:cubicBezTo>
                  <a:pt x="5136" y="0"/>
                  <a:pt x="4506" y="630"/>
                  <a:pt x="4506" y="1355"/>
                </a:cubicBezTo>
                <a:cubicBezTo>
                  <a:pt x="4506" y="1733"/>
                  <a:pt x="4632" y="2016"/>
                  <a:pt x="4852" y="2300"/>
                </a:cubicBezTo>
                <a:cubicBezTo>
                  <a:pt x="4033" y="2710"/>
                  <a:pt x="3466" y="3529"/>
                  <a:pt x="3466" y="4505"/>
                </a:cubicBezTo>
                <a:lnTo>
                  <a:pt x="3466" y="5230"/>
                </a:lnTo>
                <a:cubicBezTo>
                  <a:pt x="3466" y="5419"/>
                  <a:pt x="3623" y="5577"/>
                  <a:pt x="3844" y="5577"/>
                </a:cubicBezTo>
                <a:lnTo>
                  <a:pt x="5577" y="5577"/>
                </a:lnTo>
                <a:lnTo>
                  <a:pt x="5577" y="7152"/>
                </a:lnTo>
                <a:lnTo>
                  <a:pt x="3875" y="8822"/>
                </a:lnTo>
                <a:cubicBezTo>
                  <a:pt x="3749" y="8696"/>
                  <a:pt x="3592" y="8601"/>
                  <a:pt x="3434" y="8569"/>
                </a:cubicBezTo>
                <a:cubicBezTo>
                  <a:pt x="3686" y="8349"/>
                  <a:pt x="3781" y="8034"/>
                  <a:pt x="3781" y="7624"/>
                </a:cubicBezTo>
                <a:cubicBezTo>
                  <a:pt x="3781" y="6868"/>
                  <a:pt x="3151" y="6238"/>
                  <a:pt x="2426" y="6238"/>
                </a:cubicBezTo>
                <a:cubicBezTo>
                  <a:pt x="1670" y="6238"/>
                  <a:pt x="1040" y="6868"/>
                  <a:pt x="1040" y="7624"/>
                </a:cubicBezTo>
                <a:cubicBezTo>
                  <a:pt x="1040" y="7971"/>
                  <a:pt x="1166" y="8286"/>
                  <a:pt x="1387" y="8569"/>
                </a:cubicBezTo>
                <a:cubicBezTo>
                  <a:pt x="567" y="8979"/>
                  <a:pt x="0" y="9798"/>
                  <a:pt x="0" y="10775"/>
                </a:cubicBezTo>
                <a:lnTo>
                  <a:pt x="0" y="11499"/>
                </a:lnTo>
                <a:cubicBezTo>
                  <a:pt x="0" y="11688"/>
                  <a:pt x="158" y="11846"/>
                  <a:pt x="378" y="11846"/>
                </a:cubicBezTo>
                <a:lnTo>
                  <a:pt x="4474" y="11846"/>
                </a:lnTo>
                <a:cubicBezTo>
                  <a:pt x="4663" y="11846"/>
                  <a:pt x="4821" y="11688"/>
                  <a:pt x="4821" y="11499"/>
                </a:cubicBezTo>
                <a:lnTo>
                  <a:pt x="4821" y="10775"/>
                </a:lnTo>
                <a:cubicBezTo>
                  <a:pt x="4821" y="10239"/>
                  <a:pt x="4632" y="9704"/>
                  <a:pt x="4348" y="9326"/>
                </a:cubicBezTo>
                <a:lnTo>
                  <a:pt x="5860" y="7782"/>
                </a:lnTo>
                <a:lnTo>
                  <a:pt x="7404" y="9326"/>
                </a:lnTo>
                <a:cubicBezTo>
                  <a:pt x="7089" y="9704"/>
                  <a:pt x="6931" y="10239"/>
                  <a:pt x="6931" y="10775"/>
                </a:cubicBezTo>
                <a:lnTo>
                  <a:pt x="6931" y="11499"/>
                </a:lnTo>
                <a:cubicBezTo>
                  <a:pt x="6931" y="11688"/>
                  <a:pt x="7089" y="11846"/>
                  <a:pt x="7309" y="11846"/>
                </a:cubicBezTo>
                <a:lnTo>
                  <a:pt x="11468" y="11846"/>
                </a:lnTo>
                <a:cubicBezTo>
                  <a:pt x="11657" y="11846"/>
                  <a:pt x="11815" y="11688"/>
                  <a:pt x="11815" y="11499"/>
                </a:cubicBezTo>
                <a:lnTo>
                  <a:pt x="11815" y="10775"/>
                </a:lnTo>
                <a:cubicBezTo>
                  <a:pt x="11783" y="9830"/>
                  <a:pt x="11185" y="8979"/>
                  <a:pt x="10365" y="8569"/>
                </a:cubicBezTo>
                <a:cubicBezTo>
                  <a:pt x="10586" y="8349"/>
                  <a:pt x="10712" y="8034"/>
                  <a:pt x="10712" y="7624"/>
                </a:cubicBezTo>
                <a:cubicBezTo>
                  <a:pt x="10712" y="6868"/>
                  <a:pt x="10082" y="6238"/>
                  <a:pt x="9357" y="6238"/>
                </a:cubicBezTo>
                <a:cubicBezTo>
                  <a:pt x="8601" y="6238"/>
                  <a:pt x="7971" y="6868"/>
                  <a:pt x="7971" y="7624"/>
                </a:cubicBezTo>
                <a:cubicBezTo>
                  <a:pt x="7971" y="7971"/>
                  <a:pt x="8097" y="8286"/>
                  <a:pt x="8318" y="8569"/>
                </a:cubicBezTo>
                <a:cubicBezTo>
                  <a:pt x="8160" y="8664"/>
                  <a:pt x="8034" y="8727"/>
                  <a:pt x="7877" y="8822"/>
                </a:cubicBezTo>
                <a:lnTo>
                  <a:pt x="6207" y="7152"/>
                </a:lnTo>
                <a:lnTo>
                  <a:pt x="6207" y="5577"/>
                </a:lnTo>
                <a:lnTo>
                  <a:pt x="7940" y="5577"/>
                </a:lnTo>
                <a:cubicBezTo>
                  <a:pt x="8129" y="5577"/>
                  <a:pt x="8286" y="5419"/>
                  <a:pt x="8286" y="5230"/>
                </a:cubicBezTo>
                <a:lnTo>
                  <a:pt x="8286" y="4505"/>
                </a:lnTo>
                <a:cubicBezTo>
                  <a:pt x="8286" y="3529"/>
                  <a:pt x="7688" y="2710"/>
                  <a:pt x="6900" y="2300"/>
                </a:cubicBezTo>
                <a:cubicBezTo>
                  <a:pt x="7152" y="2080"/>
                  <a:pt x="7246" y="1764"/>
                  <a:pt x="7246" y="1355"/>
                </a:cubicBezTo>
                <a:cubicBezTo>
                  <a:pt x="7246" y="630"/>
                  <a:pt x="6616" y="0"/>
                  <a:pt x="5892" y="0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/>
          <a:p>
            <a:endParaRPr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269A696-13B4-2A8F-BE61-A513A1A817C2}"/>
              </a:ext>
            </a:extLst>
          </p:cNvPr>
          <p:cNvGrpSpPr/>
          <p:nvPr/>
        </p:nvGrpSpPr>
        <p:grpSpPr>
          <a:xfrm>
            <a:off x="6890135" y="4717569"/>
            <a:ext cx="628396" cy="571023"/>
            <a:chOff x="4108450" y="3276600"/>
            <a:chExt cx="368301" cy="361950"/>
          </a:xfrm>
          <a:solidFill>
            <a:srgbClr val="062D3E"/>
          </a:solidFill>
        </p:grpSpPr>
        <p:sp>
          <p:nvSpPr>
            <p:cNvPr id="49" name="Freeform 55">
              <a:extLst>
                <a:ext uri="{FF2B5EF4-FFF2-40B4-BE49-F238E27FC236}">
                  <a16:creationId xmlns:a16="http://schemas.microsoft.com/office/drawing/2014/main" id="{49E5834C-C920-9326-F3B3-53DDD2139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2738" y="3276600"/>
              <a:ext cx="344488" cy="257175"/>
            </a:xfrm>
            <a:custGeom>
              <a:avLst/>
              <a:gdLst>
                <a:gd name="T0" fmla="*/ 594 w 652"/>
                <a:gd name="T1" fmla="*/ 174 h 486"/>
                <a:gd name="T2" fmla="*/ 652 w 652"/>
                <a:gd name="T3" fmla="*/ 0 h 486"/>
                <a:gd name="T4" fmla="*/ 469 w 652"/>
                <a:gd name="T5" fmla="*/ 0 h 486"/>
                <a:gd name="T6" fmla="*/ 513 w 652"/>
                <a:gd name="T7" fmla="*/ 60 h 486"/>
                <a:gd name="T8" fmla="*/ 330 w 652"/>
                <a:gd name="T9" fmla="*/ 193 h 486"/>
                <a:gd name="T10" fmla="*/ 235 w 652"/>
                <a:gd name="T11" fmla="*/ 146 h 486"/>
                <a:gd name="T12" fmla="*/ 0 w 652"/>
                <a:gd name="T13" fmla="*/ 486 h 486"/>
                <a:gd name="T14" fmla="*/ 41 w 652"/>
                <a:gd name="T15" fmla="*/ 486 h 486"/>
                <a:gd name="T16" fmla="*/ 254 w 652"/>
                <a:gd name="T17" fmla="*/ 220 h 486"/>
                <a:gd name="T18" fmla="*/ 336 w 652"/>
                <a:gd name="T19" fmla="*/ 268 h 486"/>
                <a:gd name="T20" fmla="*/ 550 w 652"/>
                <a:gd name="T21" fmla="*/ 113 h 486"/>
                <a:gd name="T22" fmla="*/ 594 w 652"/>
                <a:gd name="T23" fmla="*/ 174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2" h="486">
                  <a:moveTo>
                    <a:pt x="594" y="174"/>
                  </a:moveTo>
                  <a:lnTo>
                    <a:pt x="652" y="0"/>
                  </a:lnTo>
                  <a:lnTo>
                    <a:pt x="469" y="0"/>
                  </a:lnTo>
                  <a:lnTo>
                    <a:pt x="513" y="60"/>
                  </a:lnTo>
                  <a:lnTo>
                    <a:pt x="330" y="193"/>
                  </a:lnTo>
                  <a:lnTo>
                    <a:pt x="235" y="146"/>
                  </a:lnTo>
                  <a:lnTo>
                    <a:pt x="0" y="486"/>
                  </a:lnTo>
                  <a:lnTo>
                    <a:pt x="41" y="486"/>
                  </a:lnTo>
                  <a:lnTo>
                    <a:pt x="254" y="220"/>
                  </a:lnTo>
                  <a:lnTo>
                    <a:pt x="336" y="268"/>
                  </a:lnTo>
                  <a:lnTo>
                    <a:pt x="550" y="113"/>
                  </a:lnTo>
                  <a:lnTo>
                    <a:pt x="594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56">
              <a:extLst>
                <a:ext uri="{FF2B5EF4-FFF2-40B4-BE49-F238E27FC236}">
                  <a16:creationId xmlns:a16="http://schemas.microsoft.com/office/drawing/2014/main" id="{A2866720-7141-6E39-4B13-EA8759E213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8450" y="3568700"/>
              <a:ext cx="115888" cy="69850"/>
            </a:xfrm>
            <a:custGeom>
              <a:avLst/>
              <a:gdLst>
                <a:gd name="T0" fmla="*/ 22 w 217"/>
                <a:gd name="T1" fmla="*/ 75 h 130"/>
                <a:gd name="T2" fmla="*/ 22 w 217"/>
                <a:gd name="T3" fmla="*/ 121 h 130"/>
                <a:gd name="T4" fmla="*/ 25 w 217"/>
                <a:gd name="T5" fmla="*/ 128 h 130"/>
                <a:gd name="T6" fmla="*/ 32 w 217"/>
                <a:gd name="T7" fmla="*/ 130 h 130"/>
                <a:gd name="T8" fmla="*/ 206 w 217"/>
                <a:gd name="T9" fmla="*/ 130 h 130"/>
                <a:gd name="T10" fmla="*/ 214 w 217"/>
                <a:gd name="T11" fmla="*/ 128 h 130"/>
                <a:gd name="T12" fmla="*/ 217 w 217"/>
                <a:gd name="T13" fmla="*/ 121 h 130"/>
                <a:gd name="T14" fmla="*/ 217 w 217"/>
                <a:gd name="T15" fmla="*/ 66 h 130"/>
                <a:gd name="T16" fmla="*/ 214 w 217"/>
                <a:gd name="T17" fmla="*/ 58 h 130"/>
                <a:gd name="T18" fmla="*/ 206 w 217"/>
                <a:gd name="T19" fmla="*/ 54 h 130"/>
                <a:gd name="T20" fmla="*/ 195 w 217"/>
                <a:gd name="T21" fmla="*/ 12 h 130"/>
                <a:gd name="T22" fmla="*/ 194 w 217"/>
                <a:gd name="T23" fmla="*/ 7 h 130"/>
                <a:gd name="T24" fmla="*/ 189 w 217"/>
                <a:gd name="T25" fmla="*/ 1 h 130"/>
                <a:gd name="T26" fmla="*/ 11 w 217"/>
                <a:gd name="T27" fmla="*/ 0 h 130"/>
                <a:gd name="T28" fmla="*/ 6 w 217"/>
                <a:gd name="T29" fmla="*/ 1 h 130"/>
                <a:gd name="T30" fmla="*/ 1 w 217"/>
                <a:gd name="T31" fmla="*/ 7 h 130"/>
                <a:gd name="T32" fmla="*/ 0 w 217"/>
                <a:gd name="T33" fmla="*/ 66 h 130"/>
                <a:gd name="T34" fmla="*/ 1 w 217"/>
                <a:gd name="T35" fmla="*/ 70 h 130"/>
                <a:gd name="T36" fmla="*/ 6 w 217"/>
                <a:gd name="T37" fmla="*/ 75 h 130"/>
                <a:gd name="T38" fmla="*/ 11 w 217"/>
                <a:gd name="T39" fmla="*/ 75 h 130"/>
                <a:gd name="T40" fmla="*/ 43 w 217"/>
                <a:gd name="T41" fmla="*/ 108 h 130"/>
                <a:gd name="T42" fmla="*/ 114 w 217"/>
                <a:gd name="T43" fmla="*/ 75 h 130"/>
                <a:gd name="T44" fmla="*/ 142 w 217"/>
                <a:gd name="T45" fmla="*/ 108 h 130"/>
                <a:gd name="T46" fmla="*/ 131 w 217"/>
                <a:gd name="T47" fmla="*/ 75 h 130"/>
                <a:gd name="T48" fmla="*/ 142 w 217"/>
                <a:gd name="T49" fmla="*/ 108 h 130"/>
                <a:gd name="T50" fmla="*/ 174 w 217"/>
                <a:gd name="T51" fmla="*/ 108 h 130"/>
                <a:gd name="T52" fmla="*/ 184 w 217"/>
                <a:gd name="T53" fmla="*/ 75 h 130"/>
                <a:gd name="T54" fmla="*/ 195 w 217"/>
                <a:gd name="T55" fmla="*/ 108 h 130"/>
                <a:gd name="T56" fmla="*/ 174 w 217"/>
                <a:gd name="T57" fmla="*/ 22 h 130"/>
                <a:gd name="T58" fmla="*/ 152 w 217"/>
                <a:gd name="T59" fmla="*/ 54 h 130"/>
                <a:gd name="T60" fmla="*/ 109 w 217"/>
                <a:gd name="T61" fmla="*/ 22 h 130"/>
                <a:gd name="T62" fmla="*/ 120 w 217"/>
                <a:gd name="T63" fmla="*/ 54 h 130"/>
                <a:gd name="T64" fmla="*/ 109 w 217"/>
                <a:gd name="T65" fmla="*/ 22 h 130"/>
                <a:gd name="T66" fmla="*/ 93 w 217"/>
                <a:gd name="T67" fmla="*/ 22 h 130"/>
                <a:gd name="T68" fmla="*/ 32 w 217"/>
                <a:gd name="T69" fmla="*/ 54 h 130"/>
                <a:gd name="T70" fmla="*/ 22 w 217"/>
                <a:gd name="T71" fmla="*/ 2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" h="130">
                  <a:moveTo>
                    <a:pt x="11" y="75"/>
                  </a:moveTo>
                  <a:lnTo>
                    <a:pt x="22" y="75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3" y="124"/>
                  </a:lnTo>
                  <a:lnTo>
                    <a:pt x="25" y="128"/>
                  </a:lnTo>
                  <a:lnTo>
                    <a:pt x="28" y="130"/>
                  </a:lnTo>
                  <a:lnTo>
                    <a:pt x="32" y="130"/>
                  </a:lnTo>
                  <a:lnTo>
                    <a:pt x="206" y="130"/>
                  </a:lnTo>
                  <a:lnTo>
                    <a:pt x="206" y="130"/>
                  </a:lnTo>
                  <a:lnTo>
                    <a:pt x="211" y="130"/>
                  </a:lnTo>
                  <a:lnTo>
                    <a:pt x="214" y="128"/>
                  </a:lnTo>
                  <a:lnTo>
                    <a:pt x="216" y="124"/>
                  </a:lnTo>
                  <a:lnTo>
                    <a:pt x="217" y="121"/>
                  </a:lnTo>
                  <a:lnTo>
                    <a:pt x="217" y="66"/>
                  </a:lnTo>
                  <a:lnTo>
                    <a:pt x="217" y="66"/>
                  </a:lnTo>
                  <a:lnTo>
                    <a:pt x="216" y="62"/>
                  </a:lnTo>
                  <a:lnTo>
                    <a:pt x="214" y="58"/>
                  </a:lnTo>
                  <a:lnTo>
                    <a:pt x="211" y="54"/>
                  </a:lnTo>
                  <a:lnTo>
                    <a:pt x="206" y="54"/>
                  </a:lnTo>
                  <a:lnTo>
                    <a:pt x="195" y="54"/>
                  </a:lnTo>
                  <a:lnTo>
                    <a:pt x="195" y="12"/>
                  </a:lnTo>
                  <a:lnTo>
                    <a:pt x="195" y="12"/>
                  </a:lnTo>
                  <a:lnTo>
                    <a:pt x="194" y="7"/>
                  </a:lnTo>
                  <a:lnTo>
                    <a:pt x="192" y="3"/>
                  </a:lnTo>
                  <a:lnTo>
                    <a:pt x="189" y="1"/>
                  </a:lnTo>
                  <a:lnTo>
                    <a:pt x="184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1" y="70"/>
                  </a:lnTo>
                  <a:lnTo>
                    <a:pt x="3" y="73"/>
                  </a:lnTo>
                  <a:lnTo>
                    <a:pt x="6" y="75"/>
                  </a:lnTo>
                  <a:lnTo>
                    <a:pt x="11" y="75"/>
                  </a:lnTo>
                  <a:lnTo>
                    <a:pt x="11" y="75"/>
                  </a:lnTo>
                  <a:close/>
                  <a:moveTo>
                    <a:pt x="114" y="108"/>
                  </a:moveTo>
                  <a:lnTo>
                    <a:pt x="43" y="108"/>
                  </a:lnTo>
                  <a:lnTo>
                    <a:pt x="43" y="75"/>
                  </a:lnTo>
                  <a:lnTo>
                    <a:pt x="114" y="75"/>
                  </a:lnTo>
                  <a:lnTo>
                    <a:pt x="114" y="108"/>
                  </a:lnTo>
                  <a:close/>
                  <a:moveTo>
                    <a:pt x="142" y="108"/>
                  </a:moveTo>
                  <a:lnTo>
                    <a:pt x="131" y="108"/>
                  </a:lnTo>
                  <a:lnTo>
                    <a:pt x="131" y="75"/>
                  </a:lnTo>
                  <a:lnTo>
                    <a:pt x="142" y="75"/>
                  </a:lnTo>
                  <a:lnTo>
                    <a:pt x="142" y="108"/>
                  </a:lnTo>
                  <a:close/>
                  <a:moveTo>
                    <a:pt x="195" y="108"/>
                  </a:moveTo>
                  <a:lnTo>
                    <a:pt x="174" y="108"/>
                  </a:lnTo>
                  <a:lnTo>
                    <a:pt x="174" y="75"/>
                  </a:lnTo>
                  <a:lnTo>
                    <a:pt x="184" y="75"/>
                  </a:lnTo>
                  <a:lnTo>
                    <a:pt x="195" y="75"/>
                  </a:lnTo>
                  <a:lnTo>
                    <a:pt x="195" y="108"/>
                  </a:lnTo>
                  <a:close/>
                  <a:moveTo>
                    <a:pt x="152" y="22"/>
                  </a:moveTo>
                  <a:lnTo>
                    <a:pt x="174" y="22"/>
                  </a:lnTo>
                  <a:lnTo>
                    <a:pt x="174" y="54"/>
                  </a:lnTo>
                  <a:lnTo>
                    <a:pt x="152" y="54"/>
                  </a:lnTo>
                  <a:lnTo>
                    <a:pt x="152" y="22"/>
                  </a:lnTo>
                  <a:close/>
                  <a:moveTo>
                    <a:pt x="109" y="22"/>
                  </a:moveTo>
                  <a:lnTo>
                    <a:pt x="120" y="22"/>
                  </a:lnTo>
                  <a:lnTo>
                    <a:pt x="120" y="54"/>
                  </a:lnTo>
                  <a:lnTo>
                    <a:pt x="109" y="54"/>
                  </a:lnTo>
                  <a:lnTo>
                    <a:pt x="109" y="22"/>
                  </a:lnTo>
                  <a:close/>
                  <a:moveTo>
                    <a:pt x="22" y="22"/>
                  </a:moveTo>
                  <a:lnTo>
                    <a:pt x="93" y="22"/>
                  </a:lnTo>
                  <a:lnTo>
                    <a:pt x="93" y="54"/>
                  </a:lnTo>
                  <a:lnTo>
                    <a:pt x="32" y="54"/>
                  </a:lnTo>
                  <a:lnTo>
                    <a:pt x="22" y="54"/>
                  </a:lnTo>
                  <a:lnTo>
                    <a:pt x="2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7">
              <a:extLst>
                <a:ext uri="{FF2B5EF4-FFF2-40B4-BE49-F238E27FC236}">
                  <a16:creationId xmlns:a16="http://schemas.microsoft.com/office/drawing/2014/main" id="{04B972CE-C35E-C58D-2ADC-B873AA5D9F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8163" y="3454400"/>
              <a:ext cx="128588" cy="184150"/>
            </a:xfrm>
            <a:custGeom>
              <a:avLst/>
              <a:gdLst>
                <a:gd name="T0" fmla="*/ 34 w 245"/>
                <a:gd name="T1" fmla="*/ 271 h 347"/>
                <a:gd name="T2" fmla="*/ 28 w 245"/>
                <a:gd name="T3" fmla="*/ 283 h 347"/>
                <a:gd name="T4" fmla="*/ 29 w 245"/>
                <a:gd name="T5" fmla="*/ 341 h 347"/>
                <a:gd name="T6" fmla="*/ 39 w 245"/>
                <a:gd name="T7" fmla="*/ 347 h 347"/>
                <a:gd name="T8" fmla="*/ 217 w 245"/>
                <a:gd name="T9" fmla="*/ 347 h 347"/>
                <a:gd name="T10" fmla="*/ 223 w 245"/>
                <a:gd name="T11" fmla="*/ 338 h 347"/>
                <a:gd name="T12" fmla="*/ 234 w 245"/>
                <a:gd name="T13" fmla="*/ 292 h 347"/>
                <a:gd name="T14" fmla="*/ 244 w 245"/>
                <a:gd name="T15" fmla="*/ 287 h 347"/>
                <a:gd name="T16" fmla="*/ 245 w 245"/>
                <a:gd name="T17" fmla="*/ 229 h 347"/>
                <a:gd name="T18" fmla="*/ 239 w 245"/>
                <a:gd name="T19" fmla="*/ 218 h 347"/>
                <a:gd name="T20" fmla="*/ 223 w 245"/>
                <a:gd name="T21" fmla="*/ 174 h 347"/>
                <a:gd name="T22" fmla="*/ 223 w 245"/>
                <a:gd name="T23" fmla="*/ 174 h 347"/>
                <a:gd name="T24" fmla="*/ 223 w 245"/>
                <a:gd name="T25" fmla="*/ 65 h 347"/>
                <a:gd name="T26" fmla="*/ 220 w 245"/>
                <a:gd name="T27" fmla="*/ 57 h 347"/>
                <a:gd name="T28" fmla="*/ 196 w 245"/>
                <a:gd name="T29" fmla="*/ 54 h 347"/>
                <a:gd name="T30" fmla="*/ 195 w 245"/>
                <a:gd name="T31" fmla="*/ 6 h 347"/>
                <a:gd name="T32" fmla="*/ 185 w 245"/>
                <a:gd name="T33" fmla="*/ 0 h 347"/>
                <a:gd name="T34" fmla="*/ 7 w 245"/>
                <a:gd name="T35" fmla="*/ 1 h 347"/>
                <a:gd name="T36" fmla="*/ 0 w 245"/>
                <a:gd name="T37" fmla="*/ 11 h 347"/>
                <a:gd name="T38" fmla="*/ 1 w 245"/>
                <a:gd name="T39" fmla="*/ 68 h 347"/>
                <a:gd name="T40" fmla="*/ 11 w 245"/>
                <a:gd name="T41" fmla="*/ 75 h 347"/>
                <a:gd name="T42" fmla="*/ 28 w 245"/>
                <a:gd name="T43" fmla="*/ 173 h 347"/>
                <a:gd name="T44" fmla="*/ 28 w 245"/>
                <a:gd name="T45" fmla="*/ 174 h 347"/>
                <a:gd name="T46" fmla="*/ 28 w 245"/>
                <a:gd name="T47" fmla="*/ 229 h 347"/>
                <a:gd name="T48" fmla="*/ 34 w 245"/>
                <a:gd name="T49" fmla="*/ 238 h 347"/>
                <a:gd name="T50" fmla="*/ 49 w 245"/>
                <a:gd name="T51" fmla="*/ 271 h 347"/>
                <a:gd name="T52" fmla="*/ 49 w 245"/>
                <a:gd name="T53" fmla="*/ 325 h 347"/>
                <a:gd name="T54" fmla="*/ 119 w 245"/>
                <a:gd name="T55" fmla="*/ 292 h 347"/>
                <a:gd name="T56" fmla="*/ 136 w 245"/>
                <a:gd name="T57" fmla="*/ 325 h 347"/>
                <a:gd name="T58" fmla="*/ 147 w 245"/>
                <a:gd name="T59" fmla="*/ 325 h 347"/>
                <a:gd name="T60" fmla="*/ 119 w 245"/>
                <a:gd name="T61" fmla="*/ 184 h 347"/>
                <a:gd name="T62" fmla="*/ 49 w 245"/>
                <a:gd name="T63" fmla="*/ 217 h 347"/>
                <a:gd name="T64" fmla="*/ 147 w 245"/>
                <a:gd name="T65" fmla="*/ 108 h 347"/>
                <a:gd name="T66" fmla="*/ 201 w 245"/>
                <a:gd name="T67" fmla="*/ 162 h 347"/>
                <a:gd name="T68" fmla="*/ 201 w 245"/>
                <a:gd name="T69" fmla="*/ 129 h 347"/>
                <a:gd name="T70" fmla="*/ 147 w 245"/>
                <a:gd name="T71" fmla="*/ 162 h 347"/>
                <a:gd name="T72" fmla="*/ 147 w 245"/>
                <a:gd name="T73" fmla="*/ 129 h 347"/>
                <a:gd name="T74" fmla="*/ 49 w 245"/>
                <a:gd name="T75" fmla="*/ 129 h 347"/>
                <a:gd name="T76" fmla="*/ 136 w 245"/>
                <a:gd name="T77" fmla="*/ 184 h 347"/>
                <a:gd name="T78" fmla="*/ 136 w 245"/>
                <a:gd name="T79" fmla="*/ 217 h 347"/>
                <a:gd name="T80" fmla="*/ 169 w 245"/>
                <a:gd name="T81" fmla="*/ 239 h 347"/>
                <a:gd name="T82" fmla="*/ 158 w 245"/>
                <a:gd name="T83" fmla="*/ 239 h 347"/>
                <a:gd name="T84" fmla="*/ 180 w 245"/>
                <a:gd name="T85" fmla="*/ 292 h 347"/>
                <a:gd name="T86" fmla="*/ 223 w 245"/>
                <a:gd name="T87" fmla="*/ 271 h 347"/>
                <a:gd name="T88" fmla="*/ 201 w 245"/>
                <a:gd name="T89" fmla="*/ 239 h 347"/>
                <a:gd name="T90" fmla="*/ 223 w 245"/>
                <a:gd name="T91" fmla="*/ 271 h 347"/>
                <a:gd name="T92" fmla="*/ 201 w 245"/>
                <a:gd name="T93" fmla="*/ 184 h 347"/>
                <a:gd name="T94" fmla="*/ 201 w 245"/>
                <a:gd name="T95" fmla="*/ 108 h 347"/>
                <a:gd name="T96" fmla="*/ 185 w 245"/>
                <a:gd name="T97" fmla="*/ 75 h 347"/>
                <a:gd name="T98" fmla="*/ 152 w 245"/>
                <a:gd name="T99" fmla="*/ 21 h 347"/>
                <a:gd name="T100" fmla="*/ 152 w 245"/>
                <a:gd name="T101" fmla="*/ 54 h 347"/>
                <a:gd name="T102" fmla="*/ 119 w 245"/>
                <a:gd name="T103" fmla="*/ 21 h 347"/>
                <a:gd name="T104" fmla="*/ 109 w 245"/>
                <a:gd name="T105" fmla="*/ 21 h 347"/>
                <a:gd name="T106" fmla="*/ 93 w 245"/>
                <a:gd name="T107" fmla="*/ 54 h 347"/>
                <a:gd name="T108" fmla="*/ 22 w 245"/>
                <a:gd name="T109" fmla="*/ 21 h 347"/>
                <a:gd name="T110" fmla="*/ 49 w 245"/>
                <a:gd name="T111" fmla="*/ 108 h 347"/>
                <a:gd name="T112" fmla="*/ 71 w 245"/>
                <a:gd name="T113" fmla="*/ 239 h 347"/>
                <a:gd name="T114" fmla="*/ 71 w 245"/>
                <a:gd name="T115" fmla="*/ 271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5" h="347">
                  <a:moveTo>
                    <a:pt x="39" y="271"/>
                  </a:moveTo>
                  <a:lnTo>
                    <a:pt x="39" y="271"/>
                  </a:lnTo>
                  <a:lnTo>
                    <a:pt x="34" y="271"/>
                  </a:lnTo>
                  <a:lnTo>
                    <a:pt x="31" y="275"/>
                  </a:lnTo>
                  <a:lnTo>
                    <a:pt x="29" y="279"/>
                  </a:lnTo>
                  <a:lnTo>
                    <a:pt x="28" y="283"/>
                  </a:lnTo>
                  <a:lnTo>
                    <a:pt x="28" y="338"/>
                  </a:lnTo>
                  <a:lnTo>
                    <a:pt x="28" y="338"/>
                  </a:lnTo>
                  <a:lnTo>
                    <a:pt x="29" y="341"/>
                  </a:lnTo>
                  <a:lnTo>
                    <a:pt x="31" y="345"/>
                  </a:lnTo>
                  <a:lnTo>
                    <a:pt x="34" y="347"/>
                  </a:lnTo>
                  <a:lnTo>
                    <a:pt x="39" y="347"/>
                  </a:lnTo>
                  <a:lnTo>
                    <a:pt x="212" y="347"/>
                  </a:lnTo>
                  <a:lnTo>
                    <a:pt x="212" y="347"/>
                  </a:lnTo>
                  <a:lnTo>
                    <a:pt x="217" y="347"/>
                  </a:lnTo>
                  <a:lnTo>
                    <a:pt x="220" y="345"/>
                  </a:lnTo>
                  <a:lnTo>
                    <a:pt x="222" y="341"/>
                  </a:lnTo>
                  <a:lnTo>
                    <a:pt x="223" y="338"/>
                  </a:lnTo>
                  <a:lnTo>
                    <a:pt x="223" y="292"/>
                  </a:lnTo>
                  <a:lnTo>
                    <a:pt x="234" y="292"/>
                  </a:lnTo>
                  <a:lnTo>
                    <a:pt x="234" y="292"/>
                  </a:lnTo>
                  <a:lnTo>
                    <a:pt x="239" y="292"/>
                  </a:lnTo>
                  <a:lnTo>
                    <a:pt x="242" y="290"/>
                  </a:lnTo>
                  <a:lnTo>
                    <a:pt x="244" y="287"/>
                  </a:lnTo>
                  <a:lnTo>
                    <a:pt x="245" y="283"/>
                  </a:lnTo>
                  <a:lnTo>
                    <a:pt x="245" y="229"/>
                  </a:lnTo>
                  <a:lnTo>
                    <a:pt x="245" y="229"/>
                  </a:lnTo>
                  <a:lnTo>
                    <a:pt x="244" y="224"/>
                  </a:lnTo>
                  <a:lnTo>
                    <a:pt x="242" y="220"/>
                  </a:lnTo>
                  <a:lnTo>
                    <a:pt x="239" y="218"/>
                  </a:lnTo>
                  <a:lnTo>
                    <a:pt x="234" y="217"/>
                  </a:lnTo>
                  <a:lnTo>
                    <a:pt x="223" y="217"/>
                  </a:lnTo>
                  <a:lnTo>
                    <a:pt x="223" y="174"/>
                  </a:lnTo>
                  <a:lnTo>
                    <a:pt x="223" y="174"/>
                  </a:lnTo>
                  <a:lnTo>
                    <a:pt x="223" y="174"/>
                  </a:lnTo>
                  <a:lnTo>
                    <a:pt x="223" y="174"/>
                  </a:lnTo>
                  <a:lnTo>
                    <a:pt x="223" y="173"/>
                  </a:lnTo>
                  <a:lnTo>
                    <a:pt x="223" y="120"/>
                  </a:lnTo>
                  <a:lnTo>
                    <a:pt x="223" y="65"/>
                  </a:lnTo>
                  <a:lnTo>
                    <a:pt x="223" y="65"/>
                  </a:lnTo>
                  <a:lnTo>
                    <a:pt x="222" y="61"/>
                  </a:lnTo>
                  <a:lnTo>
                    <a:pt x="220" y="57"/>
                  </a:lnTo>
                  <a:lnTo>
                    <a:pt x="217" y="54"/>
                  </a:lnTo>
                  <a:lnTo>
                    <a:pt x="212" y="54"/>
                  </a:lnTo>
                  <a:lnTo>
                    <a:pt x="196" y="54"/>
                  </a:lnTo>
                  <a:lnTo>
                    <a:pt x="196" y="11"/>
                  </a:lnTo>
                  <a:lnTo>
                    <a:pt x="196" y="11"/>
                  </a:lnTo>
                  <a:lnTo>
                    <a:pt x="195" y="6"/>
                  </a:lnTo>
                  <a:lnTo>
                    <a:pt x="193" y="3"/>
                  </a:lnTo>
                  <a:lnTo>
                    <a:pt x="189" y="1"/>
                  </a:lnTo>
                  <a:lnTo>
                    <a:pt x="185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7" y="1"/>
                  </a:lnTo>
                  <a:lnTo>
                    <a:pt x="4" y="3"/>
                  </a:lnTo>
                  <a:lnTo>
                    <a:pt x="1" y="6"/>
                  </a:lnTo>
                  <a:lnTo>
                    <a:pt x="0" y="11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1" y="68"/>
                  </a:lnTo>
                  <a:lnTo>
                    <a:pt x="4" y="73"/>
                  </a:lnTo>
                  <a:lnTo>
                    <a:pt x="7" y="75"/>
                  </a:lnTo>
                  <a:lnTo>
                    <a:pt x="11" y="75"/>
                  </a:lnTo>
                  <a:lnTo>
                    <a:pt x="28" y="75"/>
                  </a:lnTo>
                  <a:lnTo>
                    <a:pt x="28" y="120"/>
                  </a:lnTo>
                  <a:lnTo>
                    <a:pt x="28" y="173"/>
                  </a:lnTo>
                  <a:lnTo>
                    <a:pt x="28" y="173"/>
                  </a:lnTo>
                  <a:lnTo>
                    <a:pt x="28" y="174"/>
                  </a:lnTo>
                  <a:lnTo>
                    <a:pt x="28" y="174"/>
                  </a:lnTo>
                  <a:lnTo>
                    <a:pt x="28" y="174"/>
                  </a:lnTo>
                  <a:lnTo>
                    <a:pt x="28" y="229"/>
                  </a:lnTo>
                  <a:lnTo>
                    <a:pt x="28" y="229"/>
                  </a:lnTo>
                  <a:lnTo>
                    <a:pt x="29" y="232"/>
                  </a:lnTo>
                  <a:lnTo>
                    <a:pt x="31" y="235"/>
                  </a:lnTo>
                  <a:lnTo>
                    <a:pt x="34" y="238"/>
                  </a:lnTo>
                  <a:lnTo>
                    <a:pt x="39" y="239"/>
                  </a:lnTo>
                  <a:lnTo>
                    <a:pt x="49" y="239"/>
                  </a:lnTo>
                  <a:lnTo>
                    <a:pt x="49" y="271"/>
                  </a:lnTo>
                  <a:lnTo>
                    <a:pt x="39" y="271"/>
                  </a:lnTo>
                  <a:close/>
                  <a:moveTo>
                    <a:pt x="119" y="325"/>
                  </a:moveTo>
                  <a:lnTo>
                    <a:pt x="49" y="325"/>
                  </a:lnTo>
                  <a:lnTo>
                    <a:pt x="49" y="292"/>
                  </a:lnTo>
                  <a:lnTo>
                    <a:pt x="60" y="292"/>
                  </a:lnTo>
                  <a:lnTo>
                    <a:pt x="119" y="292"/>
                  </a:lnTo>
                  <a:lnTo>
                    <a:pt x="119" y="325"/>
                  </a:lnTo>
                  <a:close/>
                  <a:moveTo>
                    <a:pt x="147" y="325"/>
                  </a:moveTo>
                  <a:lnTo>
                    <a:pt x="136" y="325"/>
                  </a:lnTo>
                  <a:lnTo>
                    <a:pt x="136" y="292"/>
                  </a:lnTo>
                  <a:lnTo>
                    <a:pt x="147" y="292"/>
                  </a:lnTo>
                  <a:lnTo>
                    <a:pt x="147" y="325"/>
                  </a:lnTo>
                  <a:close/>
                  <a:moveTo>
                    <a:pt x="49" y="217"/>
                  </a:moveTo>
                  <a:lnTo>
                    <a:pt x="49" y="184"/>
                  </a:lnTo>
                  <a:lnTo>
                    <a:pt x="119" y="184"/>
                  </a:lnTo>
                  <a:lnTo>
                    <a:pt x="119" y="217"/>
                  </a:lnTo>
                  <a:lnTo>
                    <a:pt x="60" y="217"/>
                  </a:lnTo>
                  <a:lnTo>
                    <a:pt x="49" y="217"/>
                  </a:lnTo>
                  <a:close/>
                  <a:moveTo>
                    <a:pt x="136" y="75"/>
                  </a:moveTo>
                  <a:lnTo>
                    <a:pt x="147" y="75"/>
                  </a:lnTo>
                  <a:lnTo>
                    <a:pt x="147" y="108"/>
                  </a:lnTo>
                  <a:lnTo>
                    <a:pt x="136" y="108"/>
                  </a:lnTo>
                  <a:lnTo>
                    <a:pt x="136" y="75"/>
                  </a:lnTo>
                  <a:close/>
                  <a:moveTo>
                    <a:pt x="201" y="162"/>
                  </a:moveTo>
                  <a:lnTo>
                    <a:pt x="180" y="162"/>
                  </a:lnTo>
                  <a:lnTo>
                    <a:pt x="180" y="129"/>
                  </a:lnTo>
                  <a:lnTo>
                    <a:pt x="201" y="129"/>
                  </a:lnTo>
                  <a:lnTo>
                    <a:pt x="201" y="162"/>
                  </a:lnTo>
                  <a:close/>
                  <a:moveTo>
                    <a:pt x="147" y="129"/>
                  </a:moveTo>
                  <a:lnTo>
                    <a:pt x="147" y="162"/>
                  </a:lnTo>
                  <a:lnTo>
                    <a:pt x="136" y="162"/>
                  </a:lnTo>
                  <a:lnTo>
                    <a:pt x="136" y="129"/>
                  </a:lnTo>
                  <a:lnTo>
                    <a:pt x="147" y="129"/>
                  </a:lnTo>
                  <a:close/>
                  <a:moveTo>
                    <a:pt x="119" y="162"/>
                  </a:moveTo>
                  <a:lnTo>
                    <a:pt x="49" y="162"/>
                  </a:lnTo>
                  <a:lnTo>
                    <a:pt x="49" y="129"/>
                  </a:lnTo>
                  <a:lnTo>
                    <a:pt x="119" y="129"/>
                  </a:lnTo>
                  <a:lnTo>
                    <a:pt x="119" y="162"/>
                  </a:lnTo>
                  <a:close/>
                  <a:moveTo>
                    <a:pt x="136" y="184"/>
                  </a:moveTo>
                  <a:lnTo>
                    <a:pt x="147" y="184"/>
                  </a:lnTo>
                  <a:lnTo>
                    <a:pt x="147" y="217"/>
                  </a:lnTo>
                  <a:lnTo>
                    <a:pt x="136" y="217"/>
                  </a:lnTo>
                  <a:lnTo>
                    <a:pt x="136" y="184"/>
                  </a:lnTo>
                  <a:close/>
                  <a:moveTo>
                    <a:pt x="158" y="239"/>
                  </a:moveTo>
                  <a:lnTo>
                    <a:pt x="169" y="239"/>
                  </a:lnTo>
                  <a:lnTo>
                    <a:pt x="169" y="271"/>
                  </a:lnTo>
                  <a:lnTo>
                    <a:pt x="158" y="271"/>
                  </a:lnTo>
                  <a:lnTo>
                    <a:pt x="158" y="239"/>
                  </a:lnTo>
                  <a:close/>
                  <a:moveTo>
                    <a:pt x="201" y="325"/>
                  </a:moveTo>
                  <a:lnTo>
                    <a:pt x="180" y="325"/>
                  </a:lnTo>
                  <a:lnTo>
                    <a:pt x="180" y="292"/>
                  </a:lnTo>
                  <a:lnTo>
                    <a:pt x="201" y="292"/>
                  </a:lnTo>
                  <a:lnTo>
                    <a:pt x="201" y="325"/>
                  </a:lnTo>
                  <a:close/>
                  <a:moveTo>
                    <a:pt x="223" y="271"/>
                  </a:moveTo>
                  <a:lnTo>
                    <a:pt x="212" y="271"/>
                  </a:lnTo>
                  <a:lnTo>
                    <a:pt x="201" y="271"/>
                  </a:lnTo>
                  <a:lnTo>
                    <a:pt x="201" y="239"/>
                  </a:lnTo>
                  <a:lnTo>
                    <a:pt x="212" y="239"/>
                  </a:lnTo>
                  <a:lnTo>
                    <a:pt x="223" y="239"/>
                  </a:lnTo>
                  <a:lnTo>
                    <a:pt x="223" y="271"/>
                  </a:lnTo>
                  <a:close/>
                  <a:moveTo>
                    <a:pt x="180" y="217"/>
                  </a:moveTo>
                  <a:lnTo>
                    <a:pt x="180" y="184"/>
                  </a:lnTo>
                  <a:lnTo>
                    <a:pt x="201" y="184"/>
                  </a:lnTo>
                  <a:lnTo>
                    <a:pt x="201" y="217"/>
                  </a:lnTo>
                  <a:lnTo>
                    <a:pt x="180" y="217"/>
                  </a:lnTo>
                  <a:close/>
                  <a:moveTo>
                    <a:pt x="201" y="108"/>
                  </a:moveTo>
                  <a:lnTo>
                    <a:pt x="180" y="108"/>
                  </a:lnTo>
                  <a:lnTo>
                    <a:pt x="180" y="75"/>
                  </a:lnTo>
                  <a:lnTo>
                    <a:pt x="185" y="75"/>
                  </a:lnTo>
                  <a:lnTo>
                    <a:pt x="201" y="75"/>
                  </a:lnTo>
                  <a:lnTo>
                    <a:pt x="201" y="108"/>
                  </a:lnTo>
                  <a:close/>
                  <a:moveTo>
                    <a:pt x="152" y="21"/>
                  </a:moveTo>
                  <a:lnTo>
                    <a:pt x="174" y="21"/>
                  </a:lnTo>
                  <a:lnTo>
                    <a:pt x="174" y="54"/>
                  </a:lnTo>
                  <a:lnTo>
                    <a:pt x="152" y="54"/>
                  </a:lnTo>
                  <a:lnTo>
                    <a:pt x="152" y="21"/>
                  </a:lnTo>
                  <a:close/>
                  <a:moveTo>
                    <a:pt x="109" y="21"/>
                  </a:moveTo>
                  <a:lnTo>
                    <a:pt x="119" y="21"/>
                  </a:lnTo>
                  <a:lnTo>
                    <a:pt x="119" y="54"/>
                  </a:lnTo>
                  <a:lnTo>
                    <a:pt x="109" y="54"/>
                  </a:lnTo>
                  <a:lnTo>
                    <a:pt x="109" y="21"/>
                  </a:lnTo>
                  <a:close/>
                  <a:moveTo>
                    <a:pt x="22" y="21"/>
                  </a:moveTo>
                  <a:lnTo>
                    <a:pt x="93" y="21"/>
                  </a:lnTo>
                  <a:lnTo>
                    <a:pt x="93" y="54"/>
                  </a:lnTo>
                  <a:lnTo>
                    <a:pt x="39" y="54"/>
                  </a:lnTo>
                  <a:lnTo>
                    <a:pt x="22" y="54"/>
                  </a:lnTo>
                  <a:lnTo>
                    <a:pt x="22" y="21"/>
                  </a:lnTo>
                  <a:close/>
                  <a:moveTo>
                    <a:pt x="119" y="75"/>
                  </a:moveTo>
                  <a:lnTo>
                    <a:pt x="119" y="108"/>
                  </a:lnTo>
                  <a:lnTo>
                    <a:pt x="49" y="108"/>
                  </a:lnTo>
                  <a:lnTo>
                    <a:pt x="49" y="75"/>
                  </a:lnTo>
                  <a:lnTo>
                    <a:pt x="119" y="75"/>
                  </a:lnTo>
                  <a:close/>
                  <a:moveTo>
                    <a:pt x="71" y="239"/>
                  </a:moveTo>
                  <a:lnTo>
                    <a:pt x="141" y="239"/>
                  </a:lnTo>
                  <a:lnTo>
                    <a:pt x="141" y="271"/>
                  </a:lnTo>
                  <a:lnTo>
                    <a:pt x="71" y="271"/>
                  </a:lnTo>
                  <a:lnTo>
                    <a:pt x="71" y="2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58">
              <a:extLst>
                <a:ext uri="{FF2B5EF4-FFF2-40B4-BE49-F238E27FC236}">
                  <a16:creationId xmlns:a16="http://schemas.microsoft.com/office/drawing/2014/main" id="{29A05578-0FBB-4972-AD34-EA2272F792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32275" y="3511550"/>
              <a:ext cx="112713" cy="127000"/>
            </a:xfrm>
            <a:custGeom>
              <a:avLst/>
              <a:gdLst>
                <a:gd name="T0" fmla="*/ 201 w 212"/>
                <a:gd name="T1" fmla="*/ 76 h 239"/>
                <a:gd name="T2" fmla="*/ 209 w 212"/>
                <a:gd name="T3" fmla="*/ 73 h 239"/>
                <a:gd name="T4" fmla="*/ 212 w 212"/>
                <a:gd name="T5" fmla="*/ 66 h 239"/>
                <a:gd name="T6" fmla="*/ 212 w 212"/>
                <a:gd name="T7" fmla="*/ 12 h 239"/>
                <a:gd name="T8" fmla="*/ 209 w 212"/>
                <a:gd name="T9" fmla="*/ 3 h 239"/>
                <a:gd name="T10" fmla="*/ 201 w 212"/>
                <a:gd name="T11" fmla="*/ 0 h 239"/>
                <a:gd name="T12" fmla="*/ 27 w 212"/>
                <a:gd name="T13" fmla="*/ 0 h 239"/>
                <a:gd name="T14" fmla="*/ 19 w 212"/>
                <a:gd name="T15" fmla="*/ 3 h 239"/>
                <a:gd name="T16" fmla="*/ 16 w 212"/>
                <a:gd name="T17" fmla="*/ 12 h 239"/>
                <a:gd name="T18" fmla="*/ 11 w 212"/>
                <a:gd name="T19" fmla="*/ 54 h 239"/>
                <a:gd name="T20" fmla="*/ 6 w 212"/>
                <a:gd name="T21" fmla="*/ 55 h 239"/>
                <a:gd name="T22" fmla="*/ 1 w 212"/>
                <a:gd name="T23" fmla="*/ 62 h 239"/>
                <a:gd name="T24" fmla="*/ 0 w 212"/>
                <a:gd name="T25" fmla="*/ 121 h 239"/>
                <a:gd name="T26" fmla="*/ 1 w 212"/>
                <a:gd name="T27" fmla="*/ 124 h 239"/>
                <a:gd name="T28" fmla="*/ 6 w 212"/>
                <a:gd name="T29" fmla="*/ 130 h 239"/>
                <a:gd name="T30" fmla="*/ 16 w 212"/>
                <a:gd name="T31" fmla="*/ 131 h 239"/>
                <a:gd name="T32" fmla="*/ 16 w 212"/>
                <a:gd name="T33" fmla="*/ 175 h 239"/>
                <a:gd name="T34" fmla="*/ 16 w 212"/>
                <a:gd name="T35" fmla="*/ 230 h 239"/>
                <a:gd name="T36" fmla="*/ 17 w 212"/>
                <a:gd name="T37" fmla="*/ 233 h 239"/>
                <a:gd name="T38" fmla="*/ 23 w 212"/>
                <a:gd name="T39" fmla="*/ 239 h 239"/>
                <a:gd name="T40" fmla="*/ 201 w 212"/>
                <a:gd name="T41" fmla="*/ 239 h 239"/>
                <a:gd name="T42" fmla="*/ 205 w 212"/>
                <a:gd name="T43" fmla="*/ 239 h 239"/>
                <a:gd name="T44" fmla="*/ 211 w 212"/>
                <a:gd name="T45" fmla="*/ 233 h 239"/>
                <a:gd name="T46" fmla="*/ 212 w 212"/>
                <a:gd name="T47" fmla="*/ 175 h 239"/>
                <a:gd name="T48" fmla="*/ 212 w 212"/>
                <a:gd name="T49" fmla="*/ 175 h 239"/>
                <a:gd name="T50" fmla="*/ 212 w 212"/>
                <a:gd name="T51" fmla="*/ 121 h 239"/>
                <a:gd name="T52" fmla="*/ 209 w 212"/>
                <a:gd name="T53" fmla="*/ 112 h 239"/>
                <a:gd name="T54" fmla="*/ 201 w 212"/>
                <a:gd name="T55" fmla="*/ 109 h 239"/>
                <a:gd name="T56" fmla="*/ 195 w 212"/>
                <a:gd name="T57" fmla="*/ 76 h 239"/>
                <a:gd name="T58" fmla="*/ 168 w 212"/>
                <a:gd name="T59" fmla="*/ 21 h 239"/>
                <a:gd name="T60" fmla="*/ 190 w 212"/>
                <a:gd name="T61" fmla="*/ 54 h 239"/>
                <a:gd name="T62" fmla="*/ 168 w 212"/>
                <a:gd name="T63" fmla="*/ 54 h 239"/>
                <a:gd name="T64" fmla="*/ 124 w 212"/>
                <a:gd name="T65" fmla="*/ 21 h 239"/>
                <a:gd name="T66" fmla="*/ 135 w 212"/>
                <a:gd name="T67" fmla="*/ 54 h 239"/>
                <a:gd name="T68" fmla="*/ 124 w 212"/>
                <a:gd name="T69" fmla="*/ 21 h 239"/>
                <a:gd name="T70" fmla="*/ 190 w 212"/>
                <a:gd name="T71" fmla="*/ 163 h 239"/>
                <a:gd name="T72" fmla="*/ 168 w 212"/>
                <a:gd name="T73" fmla="*/ 131 h 239"/>
                <a:gd name="T74" fmla="*/ 190 w 212"/>
                <a:gd name="T75" fmla="*/ 131 h 239"/>
                <a:gd name="T76" fmla="*/ 124 w 212"/>
                <a:gd name="T77" fmla="*/ 163 h 239"/>
                <a:gd name="T78" fmla="*/ 135 w 212"/>
                <a:gd name="T79" fmla="*/ 131 h 239"/>
                <a:gd name="T80" fmla="*/ 119 w 212"/>
                <a:gd name="T81" fmla="*/ 109 h 239"/>
                <a:gd name="T82" fmla="*/ 109 w 212"/>
                <a:gd name="T83" fmla="*/ 76 h 239"/>
                <a:gd name="T84" fmla="*/ 119 w 212"/>
                <a:gd name="T85" fmla="*/ 109 h 239"/>
                <a:gd name="T86" fmla="*/ 22 w 212"/>
                <a:gd name="T87" fmla="*/ 76 h 239"/>
                <a:gd name="T88" fmla="*/ 93 w 212"/>
                <a:gd name="T89" fmla="*/ 76 h 239"/>
                <a:gd name="T90" fmla="*/ 27 w 212"/>
                <a:gd name="T91" fmla="*/ 109 h 239"/>
                <a:gd name="T92" fmla="*/ 38 w 212"/>
                <a:gd name="T93" fmla="*/ 21 h 239"/>
                <a:gd name="T94" fmla="*/ 109 w 212"/>
                <a:gd name="T95" fmla="*/ 54 h 239"/>
                <a:gd name="T96" fmla="*/ 38 w 212"/>
                <a:gd name="T97" fmla="*/ 21 h 239"/>
                <a:gd name="T98" fmla="*/ 109 w 212"/>
                <a:gd name="T99" fmla="*/ 163 h 239"/>
                <a:gd name="T100" fmla="*/ 38 w 212"/>
                <a:gd name="T101" fmla="*/ 131 h 239"/>
                <a:gd name="T102" fmla="*/ 109 w 212"/>
                <a:gd name="T103" fmla="*/ 217 h 239"/>
                <a:gd name="T104" fmla="*/ 38 w 212"/>
                <a:gd name="T105" fmla="*/ 184 h 239"/>
                <a:gd name="T106" fmla="*/ 109 w 212"/>
                <a:gd name="T107" fmla="*/ 217 h 239"/>
                <a:gd name="T108" fmla="*/ 124 w 212"/>
                <a:gd name="T109" fmla="*/ 217 h 239"/>
                <a:gd name="T110" fmla="*/ 135 w 212"/>
                <a:gd name="T111" fmla="*/ 184 h 239"/>
                <a:gd name="T112" fmla="*/ 190 w 212"/>
                <a:gd name="T113" fmla="*/ 217 h 239"/>
                <a:gd name="T114" fmla="*/ 168 w 212"/>
                <a:gd name="T115" fmla="*/ 184 h 239"/>
                <a:gd name="T116" fmla="*/ 190 w 212"/>
                <a:gd name="T117" fmla="*/ 217 h 239"/>
                <a:gd name="T118" fmla="*/ 152 w 212"/>
                <a:gd name="T119" fmla="*/ 109 h 239"/>
                <a:gd name="T120" fmla="*/ 174 w 212"/>
                <a:gd name="T121" fmla="*/ 7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2" h="239">
                  <a:moveTo>
                    <a:pt x="201" y="76"/>
                  </a:moveTo>
                  <a:lnTo>
                    <a:pt x="201" y="76"/>
                  </a:lnTo>
                  <a:lnTo>
                    <a:pt x="205" y="75"/>
                  </a:lnTo>
                  <a:lnTo>
                    <a:pt x="209" y="73"/>
                  </a:lnTo>
                  <a:lnTo>
                    <a:pt x="211" y="70"/>
                  </a:lnTo>
                  <a:lnTo>
                    <a:pt x="212" y="66"/>
                  </a:lnTo>
                  <a:lnTo>
                    <a:pt x="212" y="12"/>
                  </a:lnTo>
                  <a:lnTo>
                    <a:pt x="212" y="12"/>
                  </a:lnTo>
                  <a:lnTo>
                    <a:pt x="211" y="7"/>
                  </a:lnTo>
                  <a:lnTo>
                    <a:pt x="209" y="3"/>
                  </a:lnTo>
                  <a:lnTo>
                    <a:pt x="205" y="1"/>
                  </a:lnTo>
                  <a:lnTo>
                    <a:pt x="201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3" y="1"/>
                  </a:lnTo>
                  <a:lnTo>
                    <a:pt x="19" y="3"/>
                  </a:lnTo>
                  <a:lnTo>
                    <a:pt x="17" y="7"/>
                  </a:lnTo>
                  <a:lnTo>
                    <a:pt x="16" y="12"/>
                  </a:lnTo>
                  <a:lnTo>
                    <a:pt x="16" y="54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6" y="55"/>
                  </a:lnTo>
                  <a:lnTo>
                    <a:pt x="3" y="57"/>
                  </a:lnTo>
                  <a:lnTo>
                    <a:pt x="1" y="62"/>
                  </a:lnTo>
                  <a:lnTo>
                    <a:pt x="0" y="6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124"/>
                  </a:lnTo>
                  <a:lnTo>
                    <a:pt x="3" y="127"/>
                  </a:lnTo>
                  <a:lnTo>
                    <a:pt x="6" y="130"/>
                  </a:lnTo>
                  <a:lnTo>
                    <a:pt x="11" y="131"/>
                  </a:lnTo>
                  <a:lnTo>
                    <a:pt x="16" y="131"/>
                  </a:lnTo>
                  <a:lnTo>
                    <a:pt x="16" y="175"/>
                  </a:lnTo>
                  <a:lnTo>
                    <a:pt x="16" y="175"/>
                  </a:lnTo>
                  <a:lnTo>
                    <a:pt x="16" y="175"/>
                  </a:lnTo>
                  <a:lnTo>
                    <a:pt x="16" y="230"/>
                  </a:lnTo>
                  <a:lnTo>
                    <a:pt x="16" y="230"/>
                  </a:lnTo>
                  <a:lnTo>
                    <a:pt x="17" y="233"/>
                  </a:lnTo>
                  <a:lnTo>
                    <a:pt x="19" y="237"/>
                  </a:lnTo>
                  <a:lnTo>
                    <a:pt x="23" y="239"/>
                  </a:lnTo>
                  <a:lnTo>
                    <a:pt x="27" y="239"/>
                  </a:lnTo>
                  <a:lnTo>
                    <a:pt x="201" y="239"/>
                  </a:lnTo>
                  <a:lnTo>
                    <a:pt x="201" y="239"/>
                  </a:lnTo>
                  <a:lnTo>
                    <a:pt x="205" y="239"/>
                  </a:lnTo>
                  <a:lnTo>
                    <a:pt x="209" y="237"/>
                  </a:lnTo>
                  <a:lnTo>
                    <a:pt x="211" y="233"/>
                  </a:lnTo>
                  <a:lnTo>
                    <a:pt x="212" y="230"/>
                  </a:lnTo>
                  <a:lnTo>
                    <a:pt x="212" y="175"/>
                  </a:lnTo>
                  <a:lnTo>
                    <a:pt x="212" y="175"/>
                  </a:lnTo>
                  <a:lnTo>
                    <a:pt x="212" y="175"/>
                  </a:lnTo>
                  <a:lnTo>
                    <a:pt x="212" y="121"/>
                  </a:lnTo>
                  <a:lnTo>
                    <a:pt x="212" y="121"/>
                  </a:lnTo>
                  <a:lnTo>
                    <a:pt x="211" y="116"/>
                  </a:lnTo>
                  <a:lnTo>
                    <a:pt x="209" y="112"/>
                  </a:lnTo>
                  <a:lnTo>
                    <a:pt x="205" y="110"/>
                  </a:lnTo>
                  <a:lnTo>
                    <a:pt x="201" y="109"/>
                  </a:lnTo>
                  <a:lnTo>
                    <a:pt x="195" y="109"/>
                  </a:lnTo>
                  <a:lnTo>
                    <a:pt x="195" y="76"/>
                  </a:lnTo>
                  <a:lnTo>
                    <a:pt x="201" y="76"/>
                  </a:lnTo>
                  <a:close/>
                  <a:moveTo>
                    <a:pt x="168" y="21"/>
                  </a:moveTo>
                  <a:lnTo>
                    <a:pt x="190" y="21"/>
                  </a:lnTo>
                  <a:lnTo>
                    <a:pt x="190" y="54"/>
                  </a:lnTo>
                  <a:lnTo>
                    <a:pt x="184" y="54"/>
                  </a:lnTo>
                  <a:lnTo>
                    <a:pt x="168" y="54"/>
                  </a:lnTo>
                  <a:lnTo>
                    <a:pt x="168" y="21"/>
                  </a:lnTo>
                  <a:close/>
                  <a:moveTo>
                    <a:pt x="124" y="21"/>
                  </a:moveTo>
                  <a:lnTo>
                    <a:pt x="135" y="21"/>
                  </a:lnTo>
                  <a:lnTo>
                    <a:pt x="135" y="54"/>
                  </a:lnTo>
                  <a:lnTo>
                    <a:pt x="124" y="54"/>
                  </a:lnTo>
                  <a:lnTo>
                    <a:pt x="124" y="21"/>
                  </a:lnTo>
                  <a:close/>
                  <a:moveTo>
                    <a:pt x="190" y="131"/>
                  </a:moveTo>
                  <a:lnTo>
                    <a:pt x="190" y="163"/>
                  </a:lnTo>
                  <a:lnTo>
                    <a:pt x="168" y="163"/>
                  </a:lnTo>
                  <a:lnTo>
                    <a:pt x="168" y="131"/>
                  </a:lnTo>
                  <a:lnTo>
                    <a:pt x="184" y="131"/>
                  </a:lnTo>
                  <a:lnTo>
                    <a:pt x="190" y="131"/>
                  </a:lnTo>
                  <a:close/>
                  <a:moveTo>
                    <a:pt x="135" y="163"/>
                  </a:moveTo>
                  <a:lnTo>
                    <a:pt x="124" y="163"/>
                  </a:lnTo>
                  <a:lnTo>
                    <a:pt x="124" y="131"/>
                  </a:lnTo>
                  <a:lnTo>
                    <a:pt x="135" y="131"/>
                  </a:lnTo>
                  <a:lnTo>
                    <a:pt x="135" y="163"/>
                  </a:lnTo>
                  <a:close/>
                  <a:moveTo>
                    <a:pt x="119" y="109"/>
                  </a:moveTo>
                  <a:lnTo>
                    <a:pt x="109" y="109"/>
                  </a:lnTo>
                  <a:lnTo>
                    <a:pt x="109" y="76"/>
                  </a:lnTo>
                  <a:lnTo>
                    <a:pt x="119" y="76"/>
                  </a:lnTo>
                  <a:lnTo>
                    <a:pt x="119" y="109"/>
                  </a:lnTo>
                  <a:close/>
                  <a:moveTo>
                    <a:pt x="22" y="109"/>
                  </a:moveTo>
                  <a:lnTo>
                    <a:pt x="22" y="76"/>
                  </a:lnTo>
                  <a:lnTo>
                    <a:pt x="27" y="76"/>
                  </a:lnTo>
                  <a:lnTo>
                    <a:pt x="93" y="76"/>
                  </a:lnTo>
                  <a:lnTo>
                    <a:pt x="93" y="109"/>
                  </a:lnTo>
                  <a:lnTo>
                    <a:pt x="27" y="109"/>
                  </a:lnTo>
                  <a:lnTo>
                    <a:pt x="22" y="109"/>
                  </a:lnTo>
                  <a:close/>
                  <a:moveTo>
                    <a:pt x="38" y="21"/>
                  </a:moveTo>
                  <a:lnTo>
                    <a:pt x="109" y="21"/>
                  </a:lnTo>
                  <a:lnTo>
                    <a:pt x="109" y="54"/>
                  </a:lnTo>
                  <a:lnTo>
                    <a:pt x="38" y="54"/>
                  </a:lnTo>
                  <a:lnTo>
                    <a:pt x="38" y="21"/>
                  </a:lnTo>
                  <a:close/>
                  <a:moveTo>
                    <a:pt x="109" y="131"/>
                  </a:moveTo>
                  <a:lnTo>
                    <a:pt x="109" y="163"/>
                  </a:lnTo>
                  <a:lnTo>
                    <a:pt x="38" y="163"/>
                  </a:lnTo>
                  <a:lnTo>
                    <a:pt x="38" y="131"/>
                  </a:lnTo>
                  <a:lnTo>
                    <a:pt x="109" y="131"/>
                  </a:lnTo>
                  <a:close/>
                  <a:moveTo>
                    <a:pt x="109" y="217"/>
                  </a:moveTo>
                  <a:lnTo>
                    <a:pt x="38" y="217"/>
                  </a:lnTo>
                  <a:lnTo>
                    <a:pt x="38" y="184"/>
                  </a:lnTo>
                  <a:lnTo>
                    <a:pt x="109" y="184"/>
                  </a:lnTo>
                  <a:lnTo>
                    <a:pt x="109" y="217"/>
                  </a:lnTo>
                  <a:close/>
                  <a:moveTo>
                    <a:pt x="135" y="217"/>
                  </a:moveTo>
                  <a:lnTo>
                    <a:pt x="124" y="217"/>
                  </a:lnTo>
                  <a:lnTo>
                    <a:pt x="124" y="184"/>
                  </a:lnTo>
                  <a:lnTo>
                    <a:pt x="135" y="184"/>
                  </a:lnTo>
                  <a:lnTo>
                    <a:pt x="135" y="217"/>
                  </a:lnTo>
                  <a:close/>
                  <a:moveTo>
                    <a:pt x="190" y="217"/>
                  </a:moveTo>
                  <a:lnTo>
                    <a:pt x="168" y="217"/>
                  </a:lnTo>
                  <a:lnTo>
                    <a:pt x="168" y="184"/>
                  </a:lnTo>
                  <a:lnTo>
                    <a:pt x="190" y="184"/>
                  </a:lnTo>
                  <a:lnTo>
                    <a:pt x="190" y="217"/>
                  </a:lnTo>
                  <a:close/>
                  <a:moveTo>
                    <a:pt x="174" y="109"/>
                  </a:moveTo>
                  <a:lnTo>
                    <a:pt x="152" y="109"/>
                  </a:lnTo>
                  <a:lnTo>
                    <a:pt x="152" y="76"/>
                  </a:lnTo>
                  <a:lnTo>
                    <a:pt x="174" y="76"/>
                  </a:lnTo>
                  <a:lnTo>
                    <a:pt x="174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A13C00E-4DF0-9B44-922A-8C08EC75AEB0}"/>
              </a:ext>
            </a:extLst>
          </p:cNvPr>
          <p:cNvGrpSpPr/>
          <p:nvPr/>
        </p:nvGrpSpPr>
        <p:grpSpPr>
          <a:xfrm>
            <a:off x="4202996" y="4711308"/>
            <a:ext cx="633811" cy="583545"/>
            <a:chOff x="4011613" y="2027238"/>
            <a:chExt cx="371475" cy="369888"/>
          </a:xfrm>
          <a:solidFill>
            <a:schemeClr val="bg1"/>
          </a:solidFill>
        </p:grpSpPr>
        <p:sp>
          <p:nvSpPr>
            <p:cNvPr id="54" name="Freeform 18">
              <a:extLst>
                <a:ext uri="{FF2B5EF4-FFF2-40B4-BE49-F238E27FC236}">
                  <a16:creationId xmlns:a16="http://schemas.microsoft.com/office/drawing/2014/main" id="{B80DFC75-7D48-A823-A493-BC4AA14946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33863" y="2209801"/>
              <a:ext cx="149225" cy="119063"/>
            </a:xfrm>
            <a:custGeom>
              <a:avLst/>
              <a:gdLst>
                <a:gd name="T0" fmla="*/ 176 w 280"/>
                <a:gd name="T1" fmla="*/ 36 h 225"/>
                <a:gd name="T2" fmla="*/ 154 w 280"/>
                <a:gd name="T3" fmla="*/ 48 h 225"/>
                <a:gd name="T4" fmla="*/ 142 w 280"/>
                <a:gd name="T5" fmla="*/ 70 h 225"/>
                <a:gd name="T6" fmla="*/ 142 w 280"/>
                <a:gd name="T7" fmla="*/ 88 h 225"/>
                <a:gd name="T8" fmla="*/ 110 w 280"/>
                <a:gd name="T9" fmla="*/ 140 h 225"/>
                <a:gd name="T10" fmla="*/ 95 w 280"/>
                <a:gd name="T11" fmla="*/ 138 h 225"/>
                <a:gd name="T12" fmla="*/ 0 w 280"/>
                <a:gd name="T13" fmla="*/ 63 h 225"/>
                <a:gd name="T14" fmla="*/ 55 w 280"/>
                <a:gd name="T15" fmla="*/ 163 h 225"/>
                <a:gd name="T16" fmla="*/ 51 w 280"/>
                <a:gd name="T17" fmla="*/ 181 h 225"/>
                <a:gd name="T18" fmla="*/ 54 w 280"/>
                <a:gd name="T19" fmla="*/ 198 h 225"/>
                <a:gd name="T20" fmla="*/ 71 w 280"/>
                <a:gd name="T21" fmla="*/ 217 h 225"/>
                <a:gd name="T22" fmla="*/ 95 w 280"/>
                <a:gd name="T23" fmla="*/ 225 h 225"/>
                <a:gd name="T24" fmla="*/ 112 w 280"/>
                <a:gd name="T25" fmla="*/ 221 h 225"/>
                <a:gd name="T26" fmla="*/ 131 w 280"/>
                <a:gd name="T27" fmla="*/ 206 h 225"/>
                <a:gd name="T28" fmla="*/ 139 w 280"/>
                <a:gd name="T29" fmla="*/ 181 h 225"/>
                <a:gd name="T30" fmla="*/ 135 w 280"/>
                <a:gd name="T31" fmla="*/ 163 h 225"/>
                <a:gd name="T32" fmla="*/ 178 w 280"/>
                <a:gd name="T33" fmla="*/ 122 h 225"/>
                <a:gd name="T34" fmla="*/ 194 w 280"/>
                <a:gd name="T35" fmla="*/ 121 h 225"/>
                <a:gd name="T36" fmla="*/ 216 w 280"/>
                <a:gd name="T37" fmla="*/ 110 h 225"/>
                <a:gd name="T38" fmla="*/ 228 w 280"/>
                <a:gd name="T39" fmla="*/ 87 h 225"/>
                <a:gd name="T40" fmla="*/ 229 w 280"/>
                <a:gd name="T41" fmla="*/ 73 h 225"/>
                <a:gd name="T42" fmla="*/ 280 w 280"/>
                <a:gd name="T43" fmla="*/ 0 h 225"/>
                <a:gd name="T44" fmla="*/ 203 w 280"/>
                <a:gd name="T45" fmla="*/ 39 h 225"/>
                <a:gd name="T46" fmla="*/ 185 w 280"/>
                <a:gd name="T47" fmla="*/ 36 h 225"/>
                <a:gd name="T48" fmla="*/ 95 w 280"/>
                <a:gd name="T49" fmla="*/ 197 h 225"/>
                <a:gd name="T50" fmla="*/ 83 w 280"/>
                <a:gd name="T51" fmla="*/ 193 h 225"/>
                <a:gd name="T52" fmla="*/ 79 w 280"/>
                <a:gd name="T53" fmla="*/ 181 h 225"/>
                <a:gd name="T54" fmla="*/ 80 w 280"/>
                <a:gd name="T55" fmla="*/ 175 h 225"/>
                <a:gd name="T56" fmla="*/ 92 w 280"/>
                <a:gd name="T57" fmla="*/ 165 h 225"/>
                <a:gd name="T58" fmla="*/ 98 w 280"/>
                <a:gd name="T59" fmla="*/ 165 h 225"/>
                <a:gd name="T60" fmla="*/ 110 w 280"/>
                <a:gd name="T61" fmla="*/ 175 h 225"/>
                <a:gd name="T62" fmla="*/ 112 w 280"/>
                <a:gd name="T63" fmla="*/ 181 h 225"/>
                <a:gd name="T64" fmla="*/ 106 w 280"/>
                <a:gd name="T65" fmla="*/ 193 h 225"/>
                <a:gd name="T66" fmla="*/ 95 w 280"/>
                <a:gd name="T67" fmla="*/ 197 h 225"/>
                <a:gd name="T68" fmla="*/ 185 w 280"/>
                <a:gd name="T69" fmla="*/ 95 h 225"/>
                <a:gd name="T70" fmla="*/ 174 w 280"/>
                <a:gd name="T71" fmla="*/ 91 h 225"/>
                <a:gd name="T72" fmla="*/ 169 w 280"/>
                <a:gd name="T73" fmla="*/ 78 h 225"/>
                <a:gd name="T74" fmla="*/ 171 w 280"/>
                <a:gd name="T75" fmla="*/ 73 h 225"/>
                <a:gd name="T76" fmla="*/ 182 w 280"/>
                <a:gd name="T77" fmla="*/ 63 h 225"/>
                <a:gd name="T78" fmla="*/ 189 w 280"/>
                <a:gd name="T79" fmla="*/ 63 h 225"/>
                <a:gd name="T80" fmla="*/ 201 w 280"/>
                <a:gd name="T81" fmla="*/ 73 h 225"/>
                <a:gd name="T82" fmla="*/ 202 w 280"/>
                <a:gd name="T83" fmla="*/ 78 h 225"/>
                <a:gd name="T84" fmla="*/ 197 w 280"/>
                <a:gd name="T85" fmla="*/ 91 h 225"/>
                <a:gd name="T86" fmla="*/ 185 w 280"/>
                <a:gd name="T87" fmla="*/ 9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0" h="225">
                  <a:moveTo>
                    <a:pt x="185" y="36"/>
                  </a:moveTo>
                  <a:lnTo>
                    <a:pt x="185" y="36"/>
                  </a:lnTo>
                  <a:lnTo>
                    <a:pt x="176" y="36"/>
                  </a:lnTo>
                  <a:lnTo>
                    <a:pt x="169" y="39"/>
                  </a:lnTo>
                  <a:lnTo>
                    <a:pt x="161" y="42"/>
                  </a:lnTo>
                  <a:lnTo>
                    <a:pt x="154" y="48"/>
                  </a:lnTo>
                  <a:lnTo>
                    <a:pt x="149" y="54"/>
                  </a:lnTo>
                  <a:lnTo>
                    <a:pt x="146" y="62"/>
                  </a:lnTo>
                  <a:lnTo>
                    <a:pt x="142" y="70"/>
                  </a:lnTo>
                  <a:lnTo>
                    <a:pt x="142" y="78"/>
                  </a:lnTo>
                  <a:lnTo>
                    <a:pt x="142" y="78"/>
                  </a:lnTo>
                  <a:lnTo>
                    <a:pt x="142" y="88"/>
                  </a:lnTo>
                  <a:lnTo>
                    <a:pt x="146" y="97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103" y="138"/>
                  </a:lnTo>
                  <a:lnTo>
                    <a:pt x="95" y="138"/>
                  </a:lnTo>
                  <a:lnTo>
                    <a:pt x="95" y="138"/>
                  </a:lnTo>
                  <a:lnTo>
                    <a:pt x="85" y="139"/>
                  </a:lnTo>
                  <a:lnTo>
                    <a:pt x="23" y="38"/>
                  </a:lnTo>
                  <a:lnTo>
                    <a:pt x="0" y="63"/>
                  </a:lnTo>
                  <a:lnTo>
                    <a:pt x="58" y="158"/>
                  </a:lnTo>
                  <a:lnTo>
                    <a:pt x="58" y="158"/>
                  </a:lnTo>
                  <a:lnTo>
                    <a:pt x="55" y="163"/>
                  </a:lnTo>
                  <a:lnTo>
                    <a:pt x="53" y="169"/>
                  </a:lnTo>
                  <a:lnTo>
                    <a:pt x="51" y="175"/>
                  </a:lnTo>
                  <a:lnTo>
                    <a:pt x="51" y="181"/>
                  </a:lnTo>
                  <a:lnTo>
                    <a:pt x="51" y="181"/>
                  </a:lnTo>
                  <a:lnTo>
                    <a:pt x="52" y="189"/>
                  </a:lnTo>
                  <a:lnTo>
                    <a:pt x="54" y="198"/>
                  </a:lnTo>
                  <a:lnTo>
                    <a:pt x="59" y="206"/>
                  </a:lnTo>
                  <a:lnTo>
                    <a:pt x="64" y="211"/>
                  </a:lnTo>
                  <a:lnTo>
                    <a:pt x="71" y="217"/>
                  </a:lnTo>
                  <a:lnTo>
                    <a:pt x="77" y="221"/>
                  </a:lnTo>
                  <a:lnTo>
                    <a:pt x="86" y="223"/>
                  </a:lnTo>
                  <a:lnTo>
                    <a:pt x="95" y="225"/>
                  </a:lnTo>
                  <a:lnTo>
                    <a:pt x="95" y="225"/>
                  </a:lnTo>
                  <a:lnTo>
                    <a:pt x="104" y="223"/>
                  </a:lnTo>
                  <a:lnTo>
                    <a:pt x="112" y="221"/>
                  </a:lnTo>
                  <a:lnTo>
                    <a:pt x="119" y="217"/>
                  </a:lnTo>
                  <a:lnTo>
                    <a:pt x="126" y="211"/>
                  </a:lnTo>
                  <a:lnTo>
                    <a:pt x="131" y="206"/>
                  </a:lnTo>
                  <a:lnTo>
                    <a:pt x="135" y="198"/>
                  </a:lnTo>
                  <a:lnTo>
                    <a:pt x="138" y="189"/>
                  </a:lnTo>
                  <a:lnTo>
                    <a:pt x="139" y="181"/>
                  </a:lnTo>
                  <a:lnTo>
                    <a:pt x="139" y="181"/>
                  </a:lnTo>
                  <a:lnTo>
                    <a:pt x="138" y="172"/>
                  </a:lnTo>
                  <a:lnTo>
                    <a:pt x="135" y="163"/>
                  </a:lnTo>
                  <a:lnTo>
                    <a:pt x="170" y="119"/>
                  </a:lnTo>
                  <a:lnTo>
                    <a:pt x="170" y="119"/>
                  </a:lnTo>
                  <a:lnTo>
                    <a:pt x="178" y="122"/>
                  </a:lnTo>
                  <a:lnTo>
                    <a:pt x="185" y="122"/>
                  </a:lnTo>
                  <a:lnTo>
                    <a:pt x="185" y="122"/>
                  </a:lnTo>
                  <a:lnTo>
                    <a:pt x="194" y="121"/>
                  </a:lnTo>
                  <a:lnTo>
                    <a:pt x="203" y="119"/>
                  </a:lnTo>
                  <a:lnTo>
                    <a:pt x="211" y="115"/>
                  </a:lnTo>
                  <a:lnTo>
                    <a:pt x="216" y="110"/>
                  </a:lnTo>
                  <a:lnTo>
                    <a:pt x="222" y="104"/>
                  </a:lnTo>
                  <a:lnTo>
                    <a:pt x="226" y="96"/>
                  </a:lnTo>
                  <a:lnTo>
                    <a:pt x="228" y="87"/>
                  </a:lnTo>
                  <a:lnTo>
                    <a:pt x="229" y="78"/>
                  </a:lnTo>
                  <a:lnTo>
                    <a:pt x="229" y="78"/>
                  </a:lnTo>
                  <a:lnTo>
                    <a:pt x="229" y="73"/>
                  </a:lnTo>
                  <a:lnTo>
                    <a:pt x="228" y="69"/>
                  </a:lnTo>
                  <a:lnTo>
                    <a:pt x="280" y="38"/>
                  </a:lnTo>
                  <a:lnTo>
                    <a:pt x="280" y="0"/>
                  </a:lnTo>
                  <a:lnTo>
                    <a:pt x="208" y="42"/>
                  </a:lnTo>
                  <a:lnTo>
                    <a:pt x="208" y="42"/>
                  </a:lnTo>
                  <a:lnTo>
                    <a:pt x="203" y="39"/>
                  </a:lnTo>
                  <a:lnTo>
                    <a:pt x="197" y="37"/>
                  </a:lnTo>
                  <a:lnTo>
                    <a:pt x="192" y="36"/>
                  </a:lnTo>
                  <a:lnTo>
                    <a:pt x="185" y="36"/>
                  </a:lnTo>
                  <a:lnTo>
                    <a:pt x="185" y="36"/>
                  </a:lnTo>
                  <a:close/>
                  <a:moveTo>
                    <a:pt x="95" y="197"/>
                  </a:moveTo>
                  <a:lnTo>
                    <a:pt x="95" y="197"/>
                  </a:lnTo>
                  <a:lnTo>
                    <a:pt x="92" y="197"/>
                  </a:lnTo>
                  <a:lnTo>
                    <a:pt x="88" y="196"/>
                  </a:lnTo>
                  <a:lnTo>
                    <a:pt x="83" y="193"/>
                  </a:lnTo>
                  <a:lnTo>
                    <a:pt x="80" y="187"/>
                  </a:lnTo>
                  <a:lnTo>
                    <a:pt x="79" y="184"/>
                  </a:lnTo>
                  <a:lnTo>
                    <a:pt x="79" y="181"/>
                  </a:lnTo>
                  <a:lnTo>
                    <a:pt x="79" y="181"/>
                  </a:lnTo>
                  <a:lnTo>
                    <a:pt x="79" y="177"/>
                  </a:lnTo>
                  <a:lnTo>
                    <a:pt x="80" y="175"/>
                  </a:lnTo>
                  <a:lnTo>
                    <a:pt x="83" y="170"/>
                  </a:lnTo>
                  <a:lnTo>
                    <a:pt x="88" y="166"/>
                  </a:lnTo>
                  <a:lnTo>
                    <a:pt x="92" y="165"/>
                  </a:lnTo>
                  <a:lnTo>
                    <a:pt x="95" y="164"/>
                  </a:lnTo>
                  <a:lnTo>
                    <a:pt x="95" y="164"/>
                  </a:lnTo>
                  <a:lnTo>
                    <a:pt x="98" y="165"/>
                  </a:lnTo>
                  <a:lnTo>
                    <a:pt x="102" y="166"/>
                  </a:lnTo>
                  <a:lnTo>
                    <a:pt x="106" y="170"/>
                  </a:lnTo>
                  <a:lnTo>
                    <a:pt x="110" y="175"/>
                  </a:lnTo>
                  <a:lnTo>
                    <a:pt x="110" y="177"/>
                  </a:lnTo>
                  <a:lnTo>
                    <a:pt x="112" y="181"/>
                  </a:lnTo>
                  <a:lnTo>
                    <a:pt x="112" y="181"/>
                  </a:lnTo>
                  <a:lnTo>
                    <a:pt x="110" y="184"/>
                  </a:lnTo>
                  <a:lnTo>
                    <a:pt x="110" y="187"/>
                  </a:lnTo>
                  <a:lnTo>
                    <a:pt x="106" y="193"/>
                  </a:lnTo>
                  <a:lnTo>
                    <a:pt x="102" y="196"/>
                  </a:lnTo>
                  <a:lnTo>
                    <a:pt x="98" y="197"/>
                  </a:lnTo>
                  <a:lnTo>
                    <a:pt x="95" y="197"/>
                  </a:lnTo>
                  <a:lnTo>
                    <a:pt x="95" y="197"/>
                  </a:lnTo>
                  <a:close/>
                  <a:moveTo>
                    <a:pt x="185" y="95"/>
                  </a:moveTo>
                  <a:lnTo>
                    <a:pt x="185" y="95"/>
                  </a:lnTo>
                  <a:lnTo>
                    <a:pt x="182" y="95"/>
                  </a:lnTo>
                  <a:lnTo>
                    <a:pt x="180" y="94"/>
                  </a:lnTo>
                  <a:lnTo>
                    <a:pt x="174" y="91"/>
                  </a:lnTo>
                  <a:lnTo>
                    <a:pt x="171" y="85"/>
                  </a:lnTo>
                  <a:lnTo>
                    <a:pt x="170" y="82"/>
                  </a:lnTo>
                  <a:lnTo>
                    <a:pt x="169" y="78"/>
                  </a:lnTo>
                  <a:lnTo>
                    <a:pt x="169" y="78"/>
                  </a:lnTo>
                  <a:lnTo>
                    <a:pt x="170" y="75"/>
                  </a:lnTo>
                  <a:lnTo>
                    <a:pt x="171" y="73"/>
                  </a:lnTo>
                  <a:lnTo>
                    <a:pt x="174" y="67"/>
                  </a:lnTo>
                  <a:lnTo>
                    <a:pt x="180" y="64"/>
                  </a:lnTo>
                  <a:lnTo>
                    <a:pt x="182" y="63"/>
                  </a:lnTo>
                  <a:lnTo>
                    <a:pt x="185" y="63"/>
                  </a:lnTo>
                  <a:lnTo>
                    <a:pt x="185" y="63"/>
                  </a:lnTo>
                  <a:lnTo>
                    <a:pt x="189" y="63"/>
                  </a:lnTo>
                  <a:lnTo>
                    <a:pt x="192" y="64"/>
                  </a:lnTo>
                  <a:lnTo>
                    <a:pt x="197" y="67"/>
                  </a:lnTo>
                  <a:lnTo>
                    <a:pt x="201" y="73"/>
                  </a:lnTo>
                  <a:lnTo>
                    <a:pt x="202" y="75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202" y="82"/>
                  </a:lnTo>
                  <a:lnTo>
                    <a:pt x="201" y="85"/>
                  </a:lnTo>
                  <a:lnTo>
                    <a:pt x="197" y="91"/>
                  </a:lnTo>
                  <a:lnTo>
                    <a:pt x="192" y="94"/>
                  </a:lnTo>
                  <a:lnTo>
                    <a:pt x="189" y="95"/>
                  </a:lnTo>
                  <a:lnTo>
                    <a:pt x="185" y="95"/>
                  </a:lnTo>
                  <a:lnTo>
                    <a:pt x="185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19">
              <a:extLst>
                <a:ext uri="{FF2B5EF4-FFF2-40B4-BE49-F238E27FC236}">
                  <a16:creationId xmlns:a16="http://schemas.microsoft.com/office/drawing/2014/main" id="{39D7B940-0BAB-A0FA-3CE8-CFC3524F9C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4000" y="2058988"/>
              <a:ext cx="160338" cy="147638"/>
            </a:xfrm>
            <a:custGeom>
              <a:avLst/>
              <a:gdLst>
                <a:gd name="T0" fmla="*/ 152 w 304"/>
                <a:gd name="T1" fmla="*/ 0 h 279"/>
                <a:gd name="T2" fmla="*/ 136 w 304"/>
                <a:gd name="T3" fmla="*/ 2 h 279"/>
                <a:gd name="T4" fmla="*/ 123 w 304"/>
                <a:gd name="T5" fmla="*/ 11 h 279"/>
                <a:gd name="T6" fmla="*/ 113 w 304"/>
                <a:gd name="T7" fmla="*/ 22 h 279"/>
                <a:gd name="T8" fmla="*/ 109 w 304"/>
                <a:gd name="T9" fmla="*/ 37 h 279"/>
                <a:gd name="T10" fmla="*/ 0 w 304"/>
                <a:gd name="T11" fmla="*/ 114 h 279"/>
                <a:gd name="T12" fmla="*/ 117 w 304"/>
                <a:gd name="T13" fmla="*/ 69 h 279"/>
                <a:gd name="T14" fmla="*/ 132 w 304"/>
                <a:gd name="T15" fmla="*/ 82 h 279"/>
                <a:gd name="T16" fmla="*/ 152 w 304"/>
                <a:gd name="T17" fmla="*/ 87 h 279"/>
                <a:gd name="T18" fmla="*/ 162 w 304"/>
                <a:gd name="T19" fmla="*/ 86 h 279"/>
                <a:gd name="T20" fmla="*/ 304 w 304"/>
                <a:gd name="T21" fmla="*/ 254 h 279"/>
                <a:gd name="T22" fmla="*/ 189 w 304"/>
                <a:gd name="T23" fmla="*/ 67 h 279"/>
                <a:gd name="T24" fmla="*/ 194 w 304"/>
                <a:gd name="T25" fmla="*/ 56 h 279"/>
                <a:gd name="T26" fmla="*/ 196 w 304"/>
                <a:gd name="T27" fmla="*/ 43 h 279"/>
                <a:gd name="T28" fmla="*/ 195 w 304"/>
                <a:gd name="T29" fmla="*/ 34 h 279"/>
                <a:gd name="T30" fmla="*/ 188 w 304"/>
                <a:gd name="T31" fmla="*/ 19 h 279"/>
                <a:gd name="T32" fmla="*/ 176 w 304"/>
                <a:gd name="T33" fmla="*/ 6 h 279"/>
                <a:gd name="T34" fmla="*/ 161 w 304"/>
                <a:gd name="T35" fmla="*/ 1 h 279"/>
                <a:gd name="T36" fmla="*/ 152 w 304"/>
                <a:gd name="T37" fmla="*/ 0 h 279"/>
                <a:gd name="T38" fmla="*/ 152 w 304"/>
                <a:gd name="T39" fmla="*/ 59 h 279"/>
                <a:gd name="T40" fmla="*/ 145 w 304"/>
                <a:gd name="T41" fmla="*/ 58 h 279"/>
                <a:gd name="T42" fmla="*/ 138 w 304"/>
                <a:gd name="T43" fmla="*/ 49 h 279"/>
                <a:gd name="T44" fmla="*/ 135 w 304"/>
                <a:gd name="T45" fmla="*/ 43 h 279"/>
                <a:gd name="T46" fmla="*/ 136 w 304"/>
                <a:gd name="T47" fmla="*/ 39 h 279"/>
                <a:gd name="T48" fmla="*/ 141 w 304"/>
                <a:gd name="T49" fmla="*/ 32 h 279"/>
                <a:gd name="T50" fmla="*/ 149 w 304"/>
                <a:gd name="T51" fmla="*/ 27 h 279"/>
                <a:gd name="T52" fmla="*/ 152 w 304"/>
                <a:gd name="T53" fmla="*/ 27 h 279"/>
                <a:gd name="T54" fmla="*/ 158 w 304"/>
                <a:gd name="T55" fmla="*/ 28 h 279"/>
                <a:gd name="T56" fmla="*/ 167 w 304"/>
                <a:gd name="T57" fmla="*/ 37 h 279"/>
                <a:gd name="T58" fmla="*/ 168 w 304"/>
                <a:gd name="T59" fmla="*/ 43 h 279"/>
                <a:gd name="T60" fmla="*/ 168 w 304"/>
                <a:gd name="T61" fmla="*/ 46 h 279"/>
                <a:gd name="T62" fmla="*/ 164 w 304"/>
                <a:gd name="T63" fmla="*/ 55 h 279"/>
                <a:gd name="T64" fmla="*/ 155 w 304"/>
                <a:gd name="T65" fmla="*/ 59 h 279"/>
                <a:gd name="T66" fmla="*/ 152 w 304"/>
                <a:gd name="T67" fmla="*/ 5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4" h="279">
                  <a:moveTo>
                    <a:pt x="152" y="0"/>
                  </a:moveTo>
                  <a:lnTo>
                    <a:pt x="152" y="0"/>
                  </a:lnTo>
                  <a:lnTo>
                    <a:pt x="144" y="0"/>
                  </a:lnTo>
                  <a:lnTo>
                    <a:pt x="136" y="2"/>
                  </a:lnTo>
                  <a:lnTo>
                    <a:pt x="130" y="5"/>
                  </a:lnTo>
                  <a:lnTo>
                    <a:pt x="123" y="11"/>
                  </a:lnTo>
                  <a:lnTo>
                    <a:pt x="118" y="16"/>
                  </a:lnTo>
                  <a:lnTo>
                    <a:pt x="113" y="22"/>
                  </a:lnTo>
                  <a:lnTo>
                    <a:pt x="111" y="30"/>
                  </a:lnTo>
                  <a:lnTo>
                    <a:pt x="109" y="37"/>
                  </a:lnTo>
                  <a:lnTo>
                    <a:pt x="0" y="79"/>
                  </a:lnTo>
                  <a:lnTo>
                    <a:pt x="0" y="114"/>
                  </a:lnTo>
                  <a:lnTo>
                    <a:pt x="117" y="69"/>
                  </a:lnTo>
                  <a:lnTo>
                    <a:pt x="117" y="69"/>
                  </a:lnTo>
                  <a:lnTo>
                    <a:pt x="123" y="77"/>
                  </a:lnTo>
                  <a:lnTo>
                    <a:pt x="132" y="82"/>
                  </a:lnTo>
                  <a:lnTo>
                    <a:pt x="142" y="86"/>
                  </a:lnTo>
                  <a:lnTo>
                    <a:pt x="152" y="87"/>
                  </a:lnTo>
                  <a:lnTo>
                    <a:pt x="152" y="87"/>
                  </a:lnTo>
                  <a:lnTo>
                    <a:pt x="162" y="86"/>
                  </a:lnTo>
                  <a:lnTo>
                    <a:pt x="281" y="279"/>
                  </a:lnTo>
                  <a:lnTo>
                    <a:pt x="304" y="254"/>
                  </a:lnTo>
                  <a:lnTo>
                    <a:pt x="189" y="67"/>
                  </a:lnTo>
                  <a:lnTo>
                    <a:pt x="189" y="67"/>
                  </a:lnTo>
                  <a:lnTo>
                    <a:pt x="191" y="61"/>
                  </a:lnTo>
                  <a:lnTo>
                    <a:pt x="194" y="56"/>
                  </a:lnTo>
                  <a:lnTo>
                    <a:pt x="196" y="49"/>
                  </a:lnTo>
                  <a:lnTo>
                    <a:pt x="196" y="43"/>
                  </a:lnTo>
                  <a:lnTo>
                    <a:pt x="196" y="43"/>
                  </a:lnTo>
                  <a:lnTo>
                    <a:pt x="195" y="34"/>
                  </a:lnTo>
                  <a:lnTo>
                    <a:pt x="193" y="26"/>
                  </a:lnTo>
                  <a:lnTo>
                    <a:pt x="188" y="19"/>
                  </a:lnTo>
                  <a:lnTo>
                    <a:pt x="183" y="12"/>
                  </a:lnTo>
                  <a:lnTo>
                    <a:pt x="176" y="6"/>
                  </a:lnTo>
                  <a:lnTo>
                    <a:pt x="169" y="3"/>
                  </a:lnTo>
                  <a:lnTo>
                    <a:pt x="161" y="1"/>
                  </a:lnTo>
                  <a:lnTo>
                    <a:pt x="152" y="0"/>
                  </a:lnTo>
                  <a:lnTo>
                    <a:pt x="152" y="0"/>
                  </a:lnTo>
                  <a:close/>
                  <a:moveTo>
                    <a:pt x="152" y="59"/>
                  </a:moveTo>
                  <a:lnTo>
                    <a:pt x="152" y="59"/>
                  </a:lnTo>
                  <a:lnTo>
                    <a:pt x="149" y="59"/>
                  </a:lnTo>
                  <a:lnTo>
                    <a:pt x="145" y="58"/>
                  </a:lnTo>
                  <a:lnTo>
                    <a:pt x="141" y="55"/>
                  </a:lnTo>
                  <a:lnTo>
                    <a:pt x="138" y="49"/>
                  </a:lnTo>
                  <a:lnTo>
                    <a:pt x="136" y="46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6" y="39"/>
                  </a:lnTo>
                  <a:lnTo>
                    <a:pt x="138" y="37"/>
                  </a:lnTo>
                  <a:lnTo>
                    <a:pt x="141" y="32"/>
                  </a:lnTo>
                  <a:lnTo>
                    <a:pt x="145" y="28"/>
                  </a:lnTo>
                  <a:lnTo>
                    <a:pt x="149" y="27"/>
                  </a:lnTo>
                  <a:lnTo>
                    <a:pt x="152" y="27"/>
                  </a:lnTo>
                  <a:lnTo>
                    <a:pt x="152" y="27"/>
                  </a:lnTo>
                  <a:lnTo>
                    <a:pt x="155" y="27"/>
                  </a:lnTo>
                  <a:lnTo>
                    <a:pt x="158" y="28"/>
                  </a:lnTo>
                  <a:lnTo>
                    <a:pt x="164" y="32"/>
                  </a:lnTo>
                  <a:lnTo>
                    <a:pt x="167" y="37"/>
                  </a:lnTo>
                  <a:lnTo>
                    <a:pt x="168" y="39"/>
                  </a:lnTo>
                  <a:lnTo>
                    <a:pt x="168" y="43"/>
                  </a:lnTo>
                  <a:lnTo>
                    <a:pt x="168" y="43"/>
                  </a:lnTo>
                  <a:lnTo>
                    <a:pt x="168" y="46"/>
                  </a:lnTo>
                  <a:lnTo>
                    <a:pt x="167" y="49"/>
                  </a:lnTo>
                  <a:lnTo>
                    <a:pt x="164" y="55"/>
                  </a:lnTo>
                  <a:lnTo>
                    <a:pt x="158" y="58"/>
                  </a:lnTo>
                  <a:lnTo>
                    <a:pt x="155" y="59"/>
                  </a:lnTo>
                  <a:lnTo>
                    <a:pt x="152" y="59"/>
                  </a:lnTo>
                  <a:lnTo>
                    <a:pt x="152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0">
              <a:extLst>
                <a:ext uri="{FF2B5EF4-FFF2-40B4-BE49-F238E27FC236}">
                  <a16:creationId xmlns:a16="http://schemas.microsoft.com/office/drawing/2014/main" id="{2685A9C2-04C5-A4A5-6FCB-7DD6F984F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613" y="2027238"/>
              <a:ext cx="371475" cy="369888"/>
            </a:xfrm>
            <a:custGeom>
              <a:avLst/>
              <a:gdLst>
                <a:gd name="T0" fmla="*/ 66 w 700"/>
                <a:gd name="T1" fmla="*/ 0 h 700"/>
                <a:gd name="T2" fmla="*/ 33 w 700"/>
                <a:gd name="T3" fmla="*/ 0 h 700"/>
                <a:gd name="T4" fmla="*/ 33 w 700"/>
                <a:gd name="T5" fmla="*/ 88 h 700"/>
                <a:gd name="T6" fmla="*/ 0 w 700"/>
                <a:gd name="T7" fmla="*/ 88 h 700"/>
                <a:gd name="T8" fmla="*/ 0 w 700"/>
                <a:gd name="T9" fmla="*/ 110 h 700"/>
                <a:gd name="T10" fmla="*/ 33 w 700"/>
                <a:gd name="T11" fmla="*/ 110 h 700"/>
                <a:gd name="T12" fmla="*/ 33 w 700"/>
                <a:gd name="T13" fmla="*/ 197 h 700"/>
                <a:gd name="T14" fmla="*/ 0 w 700"/>
                <a:gd name="T15" fmla="*/ 197 h 700"/>
                <a:gd name="T16" fmla="*/ 0 w 700"/>
                <a:gd name="T17" fmla="*/ 219 h 700"/>
                <a:gd name="T18" fmla="*/ 33 w 700"/>
                <a:gd name="T19" fmla="*/ 219 h 700"/>
                <a:gd name="T20" fmla="*/ 33 w 700"/>
                <a:gd name="T21" fmla="*/ 307 h 700"/>
                <a:gd name="T22" fmla="*/ 0 w 700"/>
                <a:gd name="T23" fmla="*/ 307 h 700"/>
                <a:gd name="T24" fmla="*/ 0 w 700"/>
                <a:gd name="T25" fmla="*/ 329 h 700"/>
                <a:gd name="T26" fmla="*/ 33 w 700"/>
                <a:gd name="T27" fmla="*/ 329 h 700"/>
                <a:gd name="T28" fmla="*/ 33 w 700"/>
                <a:gd name="T29" fmla="*/ 416 h 700"/>
                <a:gd name="T30" fmla="*/ 0 w 700"/>
                <a:gd name="T31" fmla="*/ 416 h 700"/>
                <a:gd name="T32" fmla="*/ 0 w 700"/>
                <a:gd name="T33" fmla="*/ 438 h 700"/>
                <a:gd name="T34" fmla="*/ 33 w 700"/>
                <a:gd name="T35" fmla="*/ 438 h 700"/>
                <a:gd name="T36" fmla="*/ 33 w 700"/>
                <a:gd name="T37" fmla="*/ 526 h 700"/>
                <a:gd name="T38" fmla="*/ 0 w 700"/>
                <a:gd name="T39" fmla="*/ 526 h 700"/>
                <a:gd name="T40" fmla="*/ 0 w 700"/>
                <a:gd name="T41" fmla="*/ 548 h 700"/>
                <a:gd name="T42" fmla="*/ 33 w 700"/>
                <a:gd name="T43" fmla="*/ 548 h 700"/>
                <a:gd name="T44" fmla="*/ 33 w 700"/>
                <a:gd name="T45" fmla="*/ 635 h 700"/>
                <a:gd name="T46" fmla="*/ 0 w 700"/>
                <a:gd name="T47" fmla="*/ 635 h 700"/>
                <a:gd name="T48" fmla="*/ 0 w 700"/>
                <a:gd name="T49" fmla="*/ 667 h 700"/>
                <a:gd name="T50" fmla="*/ 33 w 700"/>
                <a:gd name="T51" fmla="*/ 667 h 700"/>
                <a:gd name="T52" fmla="*/ 33 w 700"/>
                <a:gd name="T53" fmla="*/ 700 h 700"/>
                <a:gd name="T54" fmla="*/ 66 w 700"/>
                <a:gd name="T55" fmla="*/ 700 h 700"/>
                <a:gd name="T56" fmla="*/ 66 w 700"/>
                <a:gd name="T57" fmla="*/ 667 h 700"/>
                <a:gd name="T58" fmla="*/ 153 w 700"/>
                <a:gd name="T59" fmla="*/ 667 h 700"/>
                <a:gd name="T60" fmla="*/ 153 w 700"/>
                <a:gd name="T61" fmla="*/ 700 h 700"/>
                <a:gd name="T62" fmla="*/ 175 w 700"/>
                <a:gd name="T63" fmla="*/ 700 h 700"/>
                <a:gd name="T64" fmla="*/ 175 w 700"/>
                <a:gd name="T65" fmla="*/ 667 h 700"/>
                <a:gd name="T66" fmla="*/ 263 w 700"/>
                <a:gd name="T67" fmla="*/ 667 h 700"/>
                <a:gd name="T68" fmla="*/ 263 w 700"/>
                <a:gd name="T69" fmla="*/ 700 h 700"/>
                <a:gd name="T70" fmla="*/ 285 w 700"/>
                <a:gd name="T71" fmla="*/ 700 h 700"/>
                <a:gd name="T72" fmla="*/ 285 w 700"/>
                <a:gd name="T73" fmla="*/ 667 h 700"/>
                <a:gd name="T74" fmla="*/ 372 w 700"/>
                <a:gd name="T75" fmla="*/ 667 h 700"/>
                <a:gd name="T76" fmla="*/ 372 w 700"/>
                <a:gd name="T77" fmla="*/ 700 h 700"/>
                <a:gd name="T78" fmla="*/ 394 w 700"/>
                <a:gd name="T79" fmla="*/ 700 h 700"/>
                <a:gd name="T80" fmla="*/ 394 w 700"/>
                <a:gd name="T81" fmla="*/ 667 h 700"/>
                <a:gd name="T82" fmla="*/ 482 w 700"/>
                <a:gd name="T83" fmla="*/ 667 h 700"/>
                <a:gd name="T84" fmla="*/ 482 w 700"/>
                <a:gd name="T85" fmla="*/ 700 h 700"/>
                <a:gd name="T86" fmla="*/ 503 w 700"/>
                <a:gd name="T87" fmla="*/ 700 h 700"/>
                <a:gd name="T88" fmla="*/ 503 w 700"/>
                <a:gd name="T89" fmla="*/ 667 h 700"/>
                <a:gd name="T90" fmla="*/ 591 w 700"/>
                <a:gd name="T91" fmla="*/ 667 h 700"/>
                <a:gd name="T92" fmla="*/ 591 w 700"/>
                <a:gd name="T93" fmla="*/ 700 h 700"/>
                <a:gd name="T94" fmla="*/ 613 w 700"/>
                <a:gd name="T95" fmla="*/ 700 h 700"/>
                <a:gd name="T96" fmla="*/ 613 w 700"/>
                <a:gd name="T97" fmla="*/ 667 h 700"/>
                <a:gd name="T98" fmla="*/ 700 w 700"/>
                <a:gd name="T99" fmla="*/ 667 h 700"/>
                <a:gd name="T100" fmla="*/ 700 w 700"/>
                <a:gd name="T101" fmla="*/ 635 h 700"/>
                <a:gd name="T102" fmla="*/ 66 w 700"/>
                <a:gd name="T103" fmla="*/ 635 h 700"/>
                <a:gd name="T104" fmla="*/ 66 w 700"/>
                <a:gd name="T105" fmla="*/ 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00" h="700">
                  <a:moveTo>
                    <a:pt x="66" y="0"/>
                  </a:moveTo>
                  <a:lnTo>
                    <a:pt x="33" y="0"/>
                  </a:lnTo>
                  <a:lnTo>
                    <a:pt x="33" y="88"/>
                  </a:lnTo>
                  <a:lnTo>
                    <a:pt x="0" y="88"/>
                  </a:lnTo>
                  <a:lnTo>
                    <a:pt x="0" y="110"/>
                  </a:lnTo>
                  <a:lnTo>
                    <a:pt x="33" y="110"/>
                  </a:lnTo>
                  <a:lnTo>
                    <a:pt x="33" y="197"/>
                  </a:lnTo>
                  <a:lnTo>
                    <a:pt x="0" y="197"/>
                  </a:lnTo>
                  <a:lnTo>
                    <a:pt x="0" y="219"/>
                  </a:lnTo>
                  <a:lnTo>
                    <a:pt x="33" y="219"/>
                  </a:lnTo>
                  <a:lnTo>
                    <a:pt x="33" y="307"/>
                  </a:lnTo>
                  <a:lnTo>
                    <a:pt x="0" y="307"/>
                  </a:lnTo>
                  <a:lnTo>
                    <a:pt x="0" y="329"/>
                  </a:lnTo>
                  <a:lnTo>
                    <a:pt x="33" y="329"/>
                  </a:lnTo>
                  <a:lnTo>
                    <a:pt x="33" y="416"/>
                  </a:lnTo>
                  <a:lnTo>
                    <a:pt x="0" y="416"/>
                  </a:lnTo>
                  <a:lnTo>
                    <a:pt x="0" y="438"/>
                  </a:lnTo>
                  <a:lnTo>
                    <a:pt x="33" y="438"/>
                  </a:lnTo>
                  <a:lnTo>
                    <a:pt x="33" y="526"/>
                  </a:lnTo>
                  <a:lnTo>
                    <a:pt x="0" y="526"/>
                  </a:lnTo>
                  <a:lnTo>
                    <a:pt x="0" y="548"/>
                  </a:lnTo>
                  <a:lnTo>
                    <a:pt x="33" y="548"/>
                  </a:lnTo>
                  <a:lnTo>
                    <a:pt x="33" y="635"/>
                  </a:lnTo>
                  <a:lnTo>
                    <a:pt x="0" y="635"/>
                  </a:lnTo>
                  <a:lnTo>
                    <a:pt x="0" y="667"/>
                  </a:lnTo>
                  <a:lnTo>
                    <a:pt x="33" y="667"/>
                  </a:lnTo>
                  <a:lnTo>
                    <a:pt x="33" y="700"/>
                  </a:lnTo>
                  <a:lnTo>
                    <a:pt x="66" y="700"/>
                  </a:lnTo>
                  <a:lnTo>
                    <a:pt x="66" y="667"/>
                  </a:lnTo>
                  <a:lnTo>
                    <a:pt x="153" y="667"/>
                  </a:lnTo>
                  <a:lnTo>
                    <a:pt x="153" y="700"/>
                  </a:lnTo>
                  <a:lnTo>
                    <a:pt x="175" y="700"/>
                  </a:lnTo>
                  <a:lnTo>
                    <a:pt x="175" y="667"/>
                  </a:lnTo>
                  <a:lnTo>
                    <a:pt x="263" y="667"/>
                  </a:lnTo>
                  <a:lnTo>
                    <a:pt x="263" y="700"/>
                  </a:lnTo>
                  <a:lnTo>
                    <a:pt x="285" y="700"/>
                  </a:lnTo>
                  <a:lnTo>
                    <a:pt x="285" y="667"/>
                  </a:lnTo>
                  <a:lnTo>
                    <a:pt x="372" y="667"/>
                  </a:lnTo>
                  <a:lnTo>
                    <a:pt x="372" y="700"/>
                  </a:lnTo>
                  <a:lnTo>
                    <a:pt x="394" y="700"/>
                  </a:lnTo>
                  <a:lnTo>
                    <a:pt x="394" y="667"/>
                  </a:lnTo>
                  <a:lnTo>
                    <a:pt x="482" y="667"/>
                  </a:lnTo>
                  <a:lnTo>
                    <a:pt x="482" y="700"/>
                  </a:lnTo>
                  <a:lnTo>
                    <a:pt x="503" y="700"/>
                  </a:lnTo>
                  <a:lnTo>
                    <a:pt x="503" y="667"/>
                  </a:lnTo>
                  <a:lnTo>
                    <a:pt x="591" y="667"/>
                  </a:lnTo>
                  <a:lnTo>
                    <a:pt x="591" y="700"/>
                  </a:lnTo>
                  <a:lnTo>
                    <a:pt x="613" y="700"/>
                  </a:lnTo>
                  <a:lnTo>
                    <a:pt x="613" y="667"/>
                  </a:lnTo>
                  <a:lnTo>
                    <a:pt x="700" y="667"/>
                  </a:lnTo>
                  <a:lnTo>
                    <a:pt x="700" y="635"/>
                  </a:lnTo>
                  <a:lnTo>
                    <a:pt x="66" y="635"/>
                  </a:ln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1">
              <a:extLst>
                <a:ext uri="{FF2B5EF4-FFF2-40B4-BE49-F238E27FC236}">
                  <a16:creationId xmlns:a16="http://schemas.microsoft.com/office/drawing/2014/main" id="{8078EAB8-B16A-2329-EA3B-D9EB329440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4000" y="2106613"/>
              <a:ext cx="319088" cy="193675"/>
            </a:xfrm>
            <a:custGeom>
              <a:avLst/>
              <a:gdLst>
                <a:gd name="T0" fmla="*/ 456 w 602"/>
                <a:gd name="T1" fmla="*/ 3 h 365"/>
                <a:gd name="T2" fmla="*/ 432 w 602"/>
                <a:gd name="T3" fmla="*/ 26 h 365"/>
                <a:gd name="T4" fmla="*/ 429 w 602"/>
                <a:gd name="T5" fmla="*/ 52 h 365"/>
                <a:gd name="T6" fmla="*/ 241 w 602"/>
                <a:gd name="T7" fmla="*/ 249 h 365"/>
                <a:gd name="T8" fmla="*/ 219 w 602"/>
                <a:gd name="T9" fmla="*/ 249 h 365"/>
                <a:gd name="T10" fmla="*/ 176 w 602"/>
                <a:gd name="T11" fmla="*/ 224 h 365"/>
                <a:gd name="T12" fmla="*/ 176 w 602"/>
                <a:gd name="T13" fmla="*/ 204 h 365"/>
                <a:gd name="T14" fmla="*/ 158 w 602"/>
                <a:gd name="T15" fmla="*/ 177 h 365"/>
                <a:gd name="T16" fmla="*/ 133 w 602"/>
                <a:gd name="T17" fmla="*/ 169 h 365"/>
                <a:gd name="T18" fmla="*/ 102 w 602"/>
                <a:gd name="T19" fmla="*/ 182 h 365"/>
                <a:gd name="T20" fmla="*/ 90 w 602"/>
                <a:gd name="T21" fmla="*/ 213 h 365"/>
                <a:gd name="T22" fmla="*/ 0 w 602"/>
                <a:gd name="T23" fmla="*/ 319 h 365"/>
                <a:gd name="T24" fmla="*/ 123 w 602"/>
                <a:gd name="T25" fmla="*/ 256 h 365"/>
                <a:gd name="T26" fmla="*/ 140 w 602"/>
                <a:gd name="T27" fmla="*/ 257 h 365"/>
                <a:gd name="T28" fmla="*/ 189 w 602"/>
                <a:gd name="T29" fmla="*/ 280 h 365"/>
                <a:gd name="T30" fmla="*/ 187 w 602"/>
                <a:gd name="T31" fmla="*/ 291 h 365"/>
                <a:gd name="T32" fmla="*/ 200 w 602"/>
                <a:gd name="T33" fmla="*/ 323 h 365"/>
                <a:gd name="T34" fmla="*/ 231 w 602"/>
                <a:gd name="T35" fmla="*/ 335 h 365"/>
                <a:gd name="T36" fmla="*/ 255 w 602"/>
                <a:gd name="T37" fmla="*/ 327 h 365"/>
                <a:gd name="T38" fmla="*/ 274 w 602"/>
                <a:gd name="T39" fmla="*/ 301 h 365"/>
                <a:gd name="T40" fmla="*/ 272 w 602"/>
                <a:gd name="T41" fmla="*/ 277 h 365"/>
                <a:gd name="T42" fmla="*/ 472 w 602"/>
                <a:gd name="T43" fmla="*/ 88 h 365"/>
                <a:gd name="T44" fmla="*/ 495 w 602"/>
                <a:gd name="T45" fmla="*/ 81 h 365"/>
                <a:gd name="T46" fmla="*/ 514 w 602"/>
                <a:gd name="T47" fmla="*/ 57 h 365"/>
                <a:gd name="T48" fmla="*/ 507 w 602"/>
                <a:gd name="T49" fmla="*/ 18 h 365"/>
                <a:gd name="T50" fmla="*/ 483 w 602"/>
                <a:gd name="T51" fmla="*/ 1 h 365"/>
                <a:gd name="T52" fmla="*/ 133 w 602"/>
                <a:gd name="T53" fmla="*/ 230 h 365"/>
                <a:gd name="T54" fmla="*/ 119 w 602"/>
                <a:gd name="T55" fmla="*/ 220 h 365"/>
                <a:gd name="T56" fmla="*/ 118 w 602"/>
                <a:gd name="T57" fmla="*/ 210 h 365"/>
                <a:gd name="T58" fmla="*/ 130 w 602"/>
                <a:gd name="T59" fmla="*/ 197 h 365"/>
                <a:gd name="T60" fmla="*/ 140 w 602"/>
                <a:gd name="T61" fmla="*/ 198 h 365"/>
                <a:gd name="T62" fmla="*/ 150 w 602"/>
                <a:gd name="T63" fmla="*/ 213 h 365"/>
                <a:gd name="T64" fmla="*/ 145 w 602"/>
                <a:gd name="T65" fmla="*/ 225 h 365"/>
                <a:gd name="T66" fmla="*/ 133 w 602"/>
                <a:gd name="T67" fmla="*/ 230 h 365"/>
                <a:gd name="T68" fmla="*/ 224 w 602"/>
                <a:gd name="T69" fmla="*/ 307 h 365"/>
                <a:gd name="T70" fmla="*/ 215 w 602"/>
                <a:gd name="T71" fmla="*/ 291 h 365"/>
                <a:gd name="T72" fmla="*/ 219 w 602"/>
                <a:gd name="T73" fmla="*/ 280 h 365"/>
                <a:gd name="T74" fmla="*/ 231 w 602"/>
                <a:gd name="T75" fmla="*/ 276 h 365"/>
                <a:gd name="T76" fmla="*/ 246 w 602"/>
                <a:gd name="T77" fmla="*/ 286 h 365"/>
                <a:gd name="T78" fmla="*/ 248 w 602"/>
                <a:gd name="T79" fmla="*/ 295 h 365"/>
                <a:gd name="T80" fmla="*/ 234 w 602"/>
                <a:gd name="T81" fmla="*/ 308 h 365"/>
                <a:gd name="T82" fmla="*/ 472 w 602"/>
                <a:gd name="T83" fmla="*/ 60 h 365"/>
                <a:gd name="T84" fmla="*/ 458 w 602"/>
                <a:gd name="T85" fmla="*/ 51 h 365"/>
                <a:gd name="T86" fmla="*/ 457 w 602"/>
                <a:gd name="T87" fmla="*/ 41 h 365"/>
                <a:gd name="T88" fmla="*/ 469 w 602"/>
                <a:gd name="T89" fmla="*/ 28 h 365"/>
                <a:gd name="T90" fmla="*/ 479 w 602"/>
                <a:gd name="T91" fmla="*/ 29 h 365"/>
                <a:gd name="T92" fmla="*/ 489 w 602"/>
                <a:gd name="T93" fmla="*/ 44 h 365"/>
                <a:gd name="T94" fmla="*/ 484 w 602"/>
                <a:gd name="T95" fmla="*/ 56 h 365"/>
                <a:gd name="T96" fmla="*/ 472 w 602"/>
                <a:gd name="T97" fmla="*/ 6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2" h="365">
                  <a:moveTo>
                    <a:pt x="472" y="0"/>
                  </a:moveTo>
                  <a:lnTo>
                    <a:pt x="472" y="0"/>
                  </a:lnTo>
                  <a:lnTo>
                    <a:pt x="463" y="1"/>
                  </a:lnTo>
                  <a:lnTo>
                    <a:pt x="456" y="3"/>
                  </a:lnTo>
                  <a:lnTo>
                    <a:pt x="448" y="8"/>
                  </a:lnTo>
                  <a:lnTo>
                    <a:pt x="441" y="13"/>
                  </a:lnTo>
                  <a:lnTo>
                    <a:pt x="436" y="20"/>
                  </a:lnTo>
                  <a:lnTo>
                    <a:pt x="432" y="26"/>
                  </a:lnTo>
                  <a:lnTo>
                    <a:pt x="429" y="35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9" y="52"/>
                  </a:lnTo>
                  <a:lnTo>
                    <a:pt x="431" y="58"/>
                  </a:lnTo>
                  <a:lnTo>
                    <a:pt x="251" y="253"/>
                  </a:lnTo>
                  <a:lnTo>
                    <a:pt x="251" y="253"/>
                  </a:lnTo>
                  <a:lnTo>
                    <a:pt x="241" y="249"/>
                  </a:lnTo>
                  <a:lnTo>
                    <a:pt x="231" y="248"/>
                  </a:lnTo>
                  <a:lnTo>
                    <a:pt x="231" y="248"/>
                  </a:lnTo>
                  <a:lnTo>
                    <a:pt x="224" y="248"/>
                  </a:lnTo>
                  <a:lnTo>
                    <a:pt x="219" y="249"/>
                  </a:lnTo>
                  <a:lnTo>
                    <a:pt x="213" y="252"/>
                  </a:lnTo>
                  <a:lnTo>
                    <a:pt x="208" y="254"/>
                  </a:lnTo>
                  <a:lnTo>
                    <a:pt x="176" y="224"/>
                  </a:lnTo>
                  <a:lnTo>
                    <a:pt x="176" y="224"/>
                  </a:lnTo>
                  <a:lnTo>
                    <a:pt x="177" y="219"/>
                  </a:lnTo>
                  <a:lnTo>
                    <a:pt x="177" y="213"/>
                  </a:lnTo>
                  <a:lnTo>
                    <a:pt x="177" y="213"/>
                  </a:lnTo>
                  <a:lnTo>
                    <a:pt x="176" y="204"/>
                  </a:lnTo>
                  <a:lnTo>
                    <a:pt x="174" y="197"/>
                  </a:lnTo>
                  <a:lnTo>
                    <a:pt x="169" y="189"/>
                  </a:lnTo>
                  <a:lnTo>
                    <a:pt x="165" y="182"/>
                  </a:lnTo>
                  <a:lnTo>
                    <a:pt x="158" y="177"/>
                  </a:lnTo>
                  <a:lnTo>
                    <a:pt x="151" y="173"/>
                  </a:lnTo>
                  <a:lnTo>
                    <a:pt x="142" y="170"/>
                  </a:lnTo>
                  <a:lnTo>
                    <a:pt x="133" y="169"/>
                  </a:lnTo>
                  <a:lnTo>
                    <a:pt x="133" y="169"/>
                  </a:lnTo>
                  <a:lnTo>
                    <a:pt x="124" y="170"/>
                  </a:lnTo>
                  <a:lnTo>
                    <a:pt x="117" y="173"/>
                  </a:lnTo>
                  <a:lnTo>
                    <a:pt x="109" y="177"/>
                  </a:lnTo>
                  <a:lnTo>
                    <a:pt x="102" y="182"/>
                  </a:lnTo>
                  <a:lnTo>
                    <a:pt x="97" y="189"/>
                  </a:lnTo>
                  <a:lnTo>
                    <a:pt x="94" y="197"/>
                  </a:lnTo>
                  <a:lnTo>
                    <a:pt x="90" y="204"/>
                  </a:lnTo>
                  <a:lnTo>
                    <a:pt x="90" y="213"/>
                  </a:lnTo>
                  <a:lnTo>
                    <a:pt x="90" y="213"/>
                  </a:lnTo>
                  <a:lnTo>
                    <a:pt x="90" y="220"/>
                  </a:lnTo>
                  <a:lnTo>
                    <a:pt x="91" y="226"/>
                  </a:lnTo>
                  <a:lnTo>
                    <a:pt x="0" y="319"/>
                  </a:lnTo>
                  <a:lnTo>
                    <a:pt x="0" y="365"/>
                  </a:lnTo>
                  <a:lnTo>
                    <a:pt x="113" y="252"/>
                  </a:lnTo>
                  <a:lnTo>
                    <a:pt x="113" y="252"/>
                  </a:lnTo>
                  <a:lnTo>
                    <a:pt x="123" y="256"/>
                  </a:lnTo>
                  <a:lnTo>
                    <a:pt x="128" y="257"/>
                  </a:lnTo>
                  <a:lnTo>
                    <a:pt x="133" y="257"/>
                  </a:lnTo>
                  <a:lnTo>
                    <a:pt x="133" y="257"/>
                  </a:lnTo>
                  <a:lnTo>
                    <a:pt x="140" y="257"/>
                  </a:lnTo>
                  <a:lnTo>
                    <a:pt x="145" y="255"/>
                  </a:lnTo>
                  <a:lnTo>
                    <a:pt x="151" y="254"/>
                  </a:lnTo>
                  <a:lnTo>
                    <a:pt x="156" y="251"/>
                  </a:lnTo>
                  <a:lnTo>
                    <a:pt x="189" y="280"/>
                  </a:lnTo>
                  <a:lnTo>
                    <a:pt x="189" y="280"/>
                  </a:lnTo>
                  <a:lnTo>
                    <a:pt x="188" y="286"/>
                  </a:lnTo>
                  <a:lnTo>
                    <a:pt x="187" y="291"/>
                  </a:lnTo>
                  <a:lnTo>
                    <a:pt x="187" y="291"/>
                  </a:lnTo>
                  <a:lnTo>
                    <a:pt x="188" y="301"/>
                  </a:lnTo>
                  <a:lnTo>
                    <a:pt x="190" y="309"/>
                  </a:lnTo>
                  <a:lnTo>
                    <a:pt x="195" y="316"/>
                  </a:lnTo>
                  <a:lnTo>
                    <a:pt x="200" y="323"/>
                  </a:lnTo>
                  <a:lnTo>
                    <a:pt x="207" y="327"/>
                  </a:lnTo>
                  <a:lnTo>
                    <a:pt x="213" y="332"/>
                  </a:lnTo>
                  <a:lnTo>
                    <a:pt x="222" y="334"/>
                  </a:lnTo>
                  <a:lnTo>
                    <a:pt x="231" y="335"/>
                  </a:lnTo>
                  <a:lnTo>
                    <a:pt x="231" y="335"/>
                  </a:lnTo>
                  <a:lnTo>
                    <a:pt x="240" y="334"/>
                  </a:lnTo>
                  <a:lnTo>
                    <a:pt x="248" y="332"/>
                  </a:lnTo>
                  <a:lnTo>
                    <a:pt x="255" y="327"/>
                  </a:lnTo>
                  <a:lnTo>
                    <a:pt x="262" y="323"/>
                  </a:lnTo>
                  <a:lnTo>
                    <a:pt x="267" y="316"/>
                  </a:lnTo>
                  <a:lnTo>
                    <a:pt x="272" y="309"/>
                  </a:lnTo>
                  <a:lnTo>
                    <a:pt x="274" y="301"/>
                  </a:lnTo>
                  <a:lnTo>
                    <a:pt x="275" y="291"/>
                  </a:lnTo>
                  <a:lnTo>
                    <a:pt x="275" y="291"/>
                  </a:lnTo>
                  <a:lnTo>
                    <a:pt x="274" y="285"/>
                  </a:lnTo>
                  <a:lnTo>
                    <a:pt x="272" y="277"/>
                  </a:lnTo>
                  <a:lnTo>
                    <a:pt x="453" y="84"/>
                  </a:lnTo>
                  <a:lnTo>
                    <a:pt x="453" y="84"/>
                  </a:lnTo>
                  <a:lnTo>
                    <a:pt x="462" y="87"/>
                  </a:lnTo>
                  <a:lnTo>
                    <a:pt x="472" y="88"/>
                  </a:lnTo>
                  <a:lnTo>
                    <a:pt x="472" y="88"/>
                  </a:lnTo>
                  <a:lnTo>
                    <a:pt x="481" y="87"/>
                  </a:lnTo>
                  <a:lnTo>
                    <a:pt x="489" y="85"/>
                  </a:lnTo>
                  <a:lnTo>
                    <a:pt x="495" y="81"/>
                  </a:lnTo>
                  <a:lnTo>
                    <a:pt x="502" y="77"/>
                  </a:lnTo>
                  <a:lnTo>
                    <a:pt x="506" y="71"/>
                  </a:lnTo>
                  <a:lnTo>
                    <a:pt x="511" y="65"/>
                  </a:lnTo>
                  <a:lnTo>
                    <a:pt x="514" y="57"/>
                  </a:lnTo>
                  <a:lnTo>
                    <a:pt x="516" y="49"/>
                  </a:lnTo>
                  <a:lnTo>
                    <a:pt x="602" y="40"/>
                  </a:lnTo>
                  <a:lnTo>
                    <a:pt x="602" y="7"/>
                  </a:lnTo>
                  <a:lnTo>
                    <a:pt x="507" y="18"/>
                  </a:lnTo>
                  <a:lnTo>
                    <a:pt x="507" y="18"/>
                  </a:lnTo>
                  <a:lnTo>
                    <a:pt x="501" y="11"/>
                  </a:lnTo>
                  <a:lnTo>
                    <a:pt x="492" y="6"/>
                  </a:lnTo>
                  <a:lnTo>
                    <a:pt x="483" y="1"/>
                  </a:lnTo>
                  <a:lnTo>
                    <a:pt x="472" y="0"/>
                  </a:lnTo>
                  <a:lnTo>
                    <a:pt x="472" y="0"/>
                  </a:lnTo>
                  <a:close/>
                  <a:moveTo>
                    <a:pt x="133" y="230"/>
                  </a:moveTo>
                  <a:lnTo>
                    <a:pt x="133" y="230"/>
                  </a:lnTo>
                  <a:lnTo>
                    <a:pt x="130" y="230"/>
                  </a:lnTo>
                  <a:lnTo>
                    <a:pt x="128" y="229"/>
                  </a:lnTo>
                  <a:lnTo>
                    <a:pt x="122" y="225"/>
                  </a:lnTo>
                  <a:lnTo>
                    <a:pt x="119" y="220"/>
                  </a:lnTo>
                  <a:lnTo>
                    <a:pt x="118" y="217"/>
                  </a:lnTo>
                  <a:lnTo>
                    <a:pt x="117" y="213"/>
                  </a:lnTo>
                  <a:lnTo>
                    <a:pt x="117" y="213"/>
                  </a:lnTo>
                  <a:lnTo>
                    <a:pt x="118" y="210"/>
                  </a:lnTo>
                  <a:lnTo>
                    <a:pt x="119" y="207"/>
                  </a:lnTo>
                  <a:lnTo>
                    <a:pt x="122" y="202"/>
                  </a:lnTo>
                  <a:lnTo>
                    <a:pt x="128" y="198"/>
                  </a:lnTo>
                  <a:lnTo>
                    <a:pt x="130" y="197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6" y="197"/>
                  </a:lnTo>
                  <a:lnTo>
                    <a:pt x="140" y="198"/>
                  </a:lnTo>
                  <a:lnTo>
                    <a:pt x="145" y="202"/>
                  </a:lnTo>
                  <a:lnTo>
                    <a:pt x="149" y="207"/>
                  </a:lnTo>
                  <a:lnTo>
                    <a:pt x="150" y="210"/>
                  </a:lnTo>
                  <a:lnTo>
                    <a:pt x="150" y="213"/>
                  </a:lnTo>
                  <a:lnTo>
                    <a:pt x="150" y="213"/>
                  </a:lnTo>
                  <a:lnTo>
                    <a:pt x="150" y="217"/>
                  </a:lnTo>
                  <a:lnTo>
                    <a:pt x="149" y="220"/>
                  </a:lnTo>
                  <a:lnTo>
                    <a:pt x="145" y="225"/>
                  </a:lnTo>
                  <a:lnTo>
                    <a:pt x="140" y="229"/>
                  </a:lnTo>
                  <a:lnTo>
                    <a:pt x="136" y="230"/>
                  </a:lnTo>
                  <a:lnTo>
                    <a:pt x="133" y="230"/>
                  </a:lnTo>
                  <a:lnTo>
                    <a:pt x="133" y="230"/>
                  </a:lnTo>
                  <a:close/>
                  <a:moveTo>
                    <a:pt x="231" y="308"/>
                  </a:moveTo>
                  <a:lnTo>
                    <a:pt x="231" y="308"/>
                  </a:lnTo>
                  <a:lnTo>
                    <a:pt x="228" y="308"/>
                  </a:lnTo>
                  <a:lnTo>
                    <a:pt x="224" y="307"/>
                  </a:lnTo>
                  <a:lnTo>
                    <a:pt x="219" y="303"/>
                  </a:lnTo>
                  <a:lnTo>
                    <a:pt x="216" y="298"/>
                  </a:lnTo>
                  <a:lnTo>
                    <a:pt x="215" y="295"/>
                  </a:lnTo>
                  <a:lnTo>
                    <a:pt x="215" y="291"/>
                  </a:lnTo>
                  <a:lnTo>
                    <a:pt x="215" y="291"/>
                  </a:lnTo>
                  <a:lnTo>
                    <a:pt x="215" y="288"/>
                  </a:lnTo>
                  <a:lnTo>
                    <a:pt x="216" y="286"/>
                  </a:lnTo>
                  <a:lnTo>
                    <a:pt x="219" y="280"/>
                  </a:lnTo>
                  <a:lnTo>
                    <a:pt x="224" y="277"/>
                  </a:lnTo>
                  <a:lnTo>
                    <a:pt x="228" y="276"/>
                  </a:lnTo>
                  <a:lnTo>
                    <a:pt x="231" y="276"/>
                  </a:lnTo>
                  <a:lnTo>
                    <a:pt x="231" y="276"/>
                  </a:lnTo>
                  <a:lnTo>
                    <a:pt x="234" y="276"/>
                  </a:lnTo>
                  <a:lnTo>
                    <a:pt x="238" y="277"/>
                  </a:lnTo>
                  <a:lnTo>
                    <a:pt x="243" y="280"/>
                  </a:lnTo>
                  <a:lnTo>
                    <a:pt x="246" y="286"/>
                  </a:lnTo>
                  <a:lnTo>
                    <a:pt x="248" y="288"/>
                  </a:lnTo>
                  <a:lnTo>
                    <a:pt x="248" y="291"/>
                  </a:lnTo>
                  <a:lnTo>
                    <a:pt x="248" y="291"/>
                  </a:lnTo>
                  <a:lnTo>
                    <a:pt x="248" y="295"/>
                  </a:lnTo>
                  <a:lnTo>
                    <a:pt x="246" y="298"/>
                  </a:lnTo>
                  <a:lnTo>
                    <a:pt x="243" y="303"/>
                  </a:lnTo>
                  <a:lnTo>
                    <a:pt x="238" y="307"/>
                  </a:lnTo>
                  <a:lnTo>
                    <a:pt x="234" y="308"/>
                  </a:lnTo>
                  <a:lnTo>
                    <a:pt x="231" y="308"/>
                  </a:lnTo>
                  <a:lnTo>
                    <a:pt x="231" y="308"/>
                  </a:lnTo>
                  <a:close/>
                  <a:moveTo>
                    <a:pt x="472" y="60"/>
                  </a:moveTo>
                  <a:lnTo>
                    <a:pt x="472" y="60"/>
                  </a:lnTo>
                  <a:lnTo>
                    <a:pt x="469" y="60"/>
                  </a:lnTo>
                  <a:lnTo>
                    <a:pt x="465" y="59"/>
                  </a:lnTo>
                  <a:lnTo>
                    <a:pt x="461" y="56"/>
                  </a:lnTo>
                  <a:lnTo>
                    <a:pt x="458" y="51"/>
                  </a:lnTo>
                  <a:lnTo>
                    <a:pt x="457" y="47"/>
                  </a:lnTo>
                  <a:lnTo>
                    <a:pt x="456" y="44"/>
                  </a:lnTo>
                  <a:lnTo>
                    <a:pt x="456" y="44"/>
                  </a:lnTo>
                  <a:lnTo>
                    <a:pt x="457" y="41"/>
                  </a:lnTo>
                  <a:lnTo>
                    <a:pt x="458" y="37"/>
                  </a:lnTo>
                  <a:lnTo>
                    <a:pt x="461" y="32"/>
                  </a:lnTo>
                  <a:lnTo>
                    <a:pt x="465" y="29"/>
                  </a:lnTo>
                  <a:lnTo>
                    <a:pt x="469" y="28"/>
                  </a:lnTo>
                  <a:lnTo>
                    <a:pt x="472" y="28"/>
                  </a:lnTo>
                  <a:lnTo>
                    <a:pt x="472" y="28"/>
                  </a:lnTo>
                  <a:lnTo>
                    <a:pt x="475" y="28"/>
                  </a:lnTo>
                  <a:lnTo>
                    <a:pt x="479" y="29"/>
                  </a:lnTo>
                  <a:lnTo>
                    <a:pt x="484" y="32"/>
                  </a:lnTo>
                  <a:lnTo>
                    <a:pt x="487" y="37"/>
                  </a:lnTo>
                  <a:lnTo>
                    <a:pt x="489" y="41"/>
                  </a:lnTo>
                  <a:lnTo>
                    <a:pt x="489" y="44"/>
                  </a:lnTo>
                  <a:lnTo>
                    <a:pt x="489" y="44"/>
                  </a:lnTo>
                  <a:lnTo>
                    <a:pt x="489" y="47"/>
                  </a:lnTo>
                  <a:lnTo>
                    <a:pt x="487" y="51"/>
                  </a:lnTo>
                  <a:lnTo>
                    <a:pt x="484" y="56"/>
                  </a:lnTo>
                  <a:lnTo>
                    <a:pt x="479" y="59"/>
                  </a:lnTo>
                  <a:lnTo>
                    <a:pt x="475" y="60"/>
                  </a:lnTo>
                  <a:lnTo>
                    <a:pt x="472" y="60"/>
                  </a:lnTo>
                  <a:lnTo>
                    <a:pt x="472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EDD32FAD-5660-83B8-E394-53EE5A0AD073}"/>
              </a:ext>
            </a:extLst>
          </p:cNvPr>
          <p:cNvSpPr txBox="1"/>
          <p:nvPr/>
        </p:nvSpPr>
        <p:spPr>
          <a:xfrm>
            <a:off x="6367823" y="5669398"/>
            <a:ext cx="17716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089EC06-3D7F-0806-026E-38A019C0295B}"/>
              </a:ext>
            </a:extLst>
          </p:cNvPr>
          <p:cNvSpPr txBox="1"/>
          <p:nvPr/>
        </p:nvSpPr>
        <p:spPr>
          <a:xfrm>
            <a:off x="3653199" y="5669398"/>
            <a:ext cx="17716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D0BBB41-0ED5-A74B-8F0D-74F95CAACF05}"/>
              </a:ext>
            </a:extLst>
          </p:cNvPr>
          <p:cNvSpPr txBox="1"/>
          <p:nvPr/>
        </p:nvSpPr>
        <p:spPr>
          <a:xfrm>
            <a:off x="972111" y="5669398"/>
            <a:ext cx="17716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E6C9CC7-432C-D137-0336-8884E2C2D748}"/>
              </a:ext>
            </a:extLst>
          </p:cNvPr>
          <p:cNvSpPr txBox="1"/>
          <p:nvPr/>
        </p:nvSpPr>
        <p:spPr>
          <a:xfrm>
            <a:off x="350165" y="1171784"/>
            <a:ext cx="6017658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solidFill>
                <a:srgbClr val="062D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9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4" grpId="0" animBg="1"/>
      <p:bldP spid="45" grpId="0" animBg="1"/>
      <p:bldP spid="46" grpId="0" animBg="1"/>
      <p:bldP spid="47" grpId="0" animBg="1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1FF8019-2F30-6FD4-68B0-F9B98C4EA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E6C568B-E161-2AA0-DF3C-AD0689F10F76}"/>
              </a:ext>
            </a:extLst>
          </p:cNvPr>
          <p:cNvSpPr/>
          <p:nvPr/>
        </p:nvSpPr>
        <p:spPr>
          <a:xfrm>
            <a:off x="4447894" y="2851885"/>
            <a:ext cx="219771" cy="219771"/>
          </a:xfrm>
          <a:prstGeom prst="ellipse">
            <a:avLst/>
          </a:prstGeom>
          <a:solidFill>
            <a:srgbClr val="062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3970D1-09AF-F74A-64DF-E2398D8FAA93}"/>
              </a:ext>
            </a:extLst>
          </p:cNvPr>
          <p:cNvSpPr txBox="1"/>
          <p:nvPr/>
        </p:nvSpPr>
        <p:spPr>
          <a:xfrm>
            <a:off x="1129114" y="4898671"/>
            <a:ext cx="1136850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latin typeface="Shabnam" panose="020B0603030804020204" pitchFamily="34" charset="-78"/>
                <a:ea typeface="Jost" pitchFamily="2" charset="0"/>
                <a:cs typeface="Shabnam" panose="020B0603030804020204" pitchFamily="34" charset="-78"/>
              </a:rPr>
              <a:t>$6.40M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63BAA8-9B8A-721F-A78F-A9D4609706F4}"/>
              </a:ext>
            </a:extLst>
          </p:cNvPr>
          <p:cNvSpPr txBox="1"/>
          <p:nvPr/>
        </p:nvSpPr>
        <p:spPr>
          <a:xfrm>
            <a:off x="2996392" y="4898671"/>
            <a:ext cx="1136850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latin typeface="Shabnam" panose="020B0603030804020204" pitchFamily="34" charset="-78"/>
                <a:ea typeface="Jost" pitchFamily="2" charset="0"/>
                <a:cs typeface="Shabnam" panose="020B0603030804020204" pitchFamily="34" charset="-78"/>
              </a:rPr>
              <a:t>$3.10B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5E1DD71-AB1E-2D1D-914B-E2B75F9301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9934557"/>
              </p:ext>
            </p:extLst>
          </p:nvPr>
        </p:nvGraphicFramePr>
        <p:xfrm>
          <a:off x="5224012" y="1359155"/>
          <a:ext cx="6484462" cy="4139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20FDC0B9-2277-0F9A-E5A0-73912BE8C737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FD9E5E-F625-250D-850A-51EEA0A2B567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61CCDF-1FF8-B837-61B9-94C60BBD7BB9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59F60C-1F53-9765-CC6C-B8F017C3435A}"/>
              </a:ext>
            </a:extLst>
          </p:cNvPr>
          <p:cNvSpPr txBox="1"/>
          <p:nvPr/>
        </p:nvSpPr>
        <p:spPr>
          <a:xfrm>
            <a:off x="195147" y="1064467"/>
            <a:ext cx="4786100" cy="1088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62D3E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F8C501-DF55-7F08-3EB5-1CE4D6438E64}"/>
              </a:ext>
            </a:extLst>
          </p:cNvPr>
          <p:cNvSpPr txBox="1"/>
          <p:nvPr/>
        </p:nvSpPr>
        <p:spPr>
          <a:xfrm>
            <a:off x="334809" y="2472375"/>
            <a:ext cx="4033689" cy="928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D2AC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D2AC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05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solidFill>
                <a:srgbClr val="062D3E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8D84AB-8339-B420-8437-01431340909D}"/>
              </a:ext>
            </a:extLst>
          </p:cNvPr>
          <p:cNvSpPr txBox="1"/>
          <p:nvPr/>
        </p:nvSpPr>
        <p:spPr>
          <a:xfrm>
            <a:off x="395500" y="3339471"/>
            <a:ext cx="4033689" cy="928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D2AC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D2AC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05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050" dirty="0">
              <a:solidFill>
                <a:srgbClr val="062D3E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E0B6A7-A1C2-794C-536D-F009914B63FC}"/>
              </a:ext>
            </a:extLst>
          </p:cNvPr>
          <p:cNvSpPr txBox="1"/>
          <p:nvPr/>
        </p:nvSpPr>
        <p:spPr>
          <a:xfrm>
            <a:off x="2871793" y="5290694"/>
            <a:ext cx="12448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800" b="1" dirty="0">
                <a:solidFill>
                  <a:srgbClr val="D2AC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800" b="1" dirty="0">
              <a:solidFill>
                <a:srgbClr val="D2AC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AAD509-CAEE-1A36-6086-ED36380E06E2}"/>
              </a:ext>
            </a:extLst>
          </p:cNvPr>
          <p:cNvSpPr txBox="1"/>
          <p:nvPr/>
        </p:nvSpPr>
        <p:spPr>
          <a:xfrm>
            <a:off x="1075092" y="5314178"/>
            <a:ext cx="12448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800" b="1" dirty="0">
                <a:solidFill>
                  <a:srgbClr val="D2AC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</a:t>
            </a:r>
            <a:endParaRPr lang="en-US" sz="1800" b="1" dirty="0">
              <a:solidFill>
                <a:srgbClr val="D2AC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C6503AC-074E-BBFF-C32C-D4D3586A287C}"/>
              </a:ext>
            </a:extLst>
          </p:cNvPr>
          <p:cNvSpPr/>
          <p:nvPr/>
        </p:nvSpPr>
        <p:spPr>
          <a:xfrm>
            <a:off x="4447894" y="3718981"/>
            <a:ext cx="219771" cy="219771"/>
          </a:xfrm>
          <a:prstGeom prst="ellipse">
            <a:avLst/>
          </a:prstGeom>
          <a:solidFill>
            <a:srgbClr val="062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59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1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1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  <p:bldGraphic spid="11" grpId="0" uiExpand="1">
        <p:bldSub>
          <a:bldChart bld="seriesEl"/>
        </p:bldSub>
      </p:bldGraphic>
      <p:bldP spid="15" grpId="0"/>
      <p:bldP spid="16" grpId="0"/>
      <p:bldP spid="17" grpId="0"/>
      <p:bldP spid="19" grpId="0"/>
      <p:bldP spid="20" grpId="0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0D4A27D-9E8A-5289-7B1E-7655D9731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DE881B1-2BDB-CBC5-0E98-707C9050A4AF}"/>
              </a:ext>
            </a:extLst>
          </p:cNvPr>
          <p:cNvGrpSpPr/>
          <p:nvPr/>
        </p:nvGrpSpPr>
        <p:grpSpPr>
          <a:xfrm>
            <a:off x="5024888" y="1286778"/>
            <a:ext cx="2142223" cy="2142222"/>
            <a:chOff x="5024888" y="1880376"/>
            <a:chExt cx="2142223" cy="2142222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BF837F28-1D73-FFAE-5C56-D08B4E53C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888" y="1880376"/>
              <a:ext cx="2142223" cy="2142222"/>
            </a:xfrm>
            <a:custGeom>
              <a:avLst/>
              <a:gdLst>
                <a:gd name="T0" fmla="*/ 170 w 1404"/>
                <a:gd name="T1" fmla="*/ 1009 h 1404"/>
                <a:gd name="T2" fmla="*/ 395 w 1404"/>
                <a:gd name="T3" fmla="*/ 169 h 1404"/>
                <a:gd name="T4" fmla="*/ 1234 w 1404"/>
                <a:gd name="T5" fmla="*/ 394 h 1404"/>
                <a:gd name="T6" fmla="*/ 1009 w 1404"/>
                <a:gd name="T7" fmla="*/ 1234 h 1404"/>
                <a:gd name="T8" fmla="*/ 170 w 1404"/>
                <a:gd name="T9" fmla="*/ 1009 h 1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4" h="1404">
                  <a:moveTo>
                    <a:pt x="170" y="1009"/>
                  </a:moveTo>
                  <a:cubicBezTo>
                    <a:pt x="0" y="715"/>
                    <a:pt x="101" y="339"/>
                    <a:pt x="395" y="169"/>
                  </a:cubicBezTo>
                  <a:cubicBezTo>
                    <a:pt x="689" y="0"/>
                    <a:pt x="1065" y="100"/>
                    <a:pt x="1234" y="394"/>
                  </a:cubicBezTo>
                  <a:cubicBezTo>
                    <a:pt x="1404" y="688"/>
                    <a:pt x="1303" y="1064"/>
                    <a:pt x="1009" y="1234"/>
                  </a:cubicBezTo>
                  <a:cubicBezTo>
                    <a:pt x="715" y="1404"/>
                    <a:pt x="339" y="1303"/>
                    <a:pt x="170" y="1009"/>
                  </a:cubicBez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5CC55969-B9CC-7FB4-9642-1B75E29BD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5355" y="2321880"/>
              <a:ext cx="1260253" cy="1260253"/>
            </a:xfrm>
            <a:custGeom>
              <a:avLst/>
              <a:gdLst>
                <a:gd name="T0" fmla="*/ 100 w 826"/>
                <a:gd name="T1" fmla="*/ 594 h 826"/>
                <a:gd name="T2" fmla="*/ 232 w 826"/>
                <a:gd name="T3" fmla="*/ 99 h 826"/>
                <a:gd name="T4" fmla="*/ 726 w 826"/>
                <a:gd name="T5" fmla="*/ 232 h 826"/>
                <a:gd name="T6" fmla="*/ 594 w 826"/>
                <a:gd name="T7" fmla="*/ 726 h 826"/>
                <a:gd name="T8" fmla="*/ 100 w 826"/>
                <a:gd name="T9" fmla="*/ 594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6" h="826">
                  <a:moveTo>
                    <a:pt x="100" y="594"/>
                  </a:moveTo>
                  <a:cubicBezTo>
                    <a:pt x="0" y="421"/>
                    <a:pt x="59" y="199"/>
                    <a:pt x="232" y="99"/>
                  </a:cubicBezTo>
                  <a:cubicBezTo>
                    <a:pt x="405" y="0"/>
                    <a:pt x="626" y="59"/>
                    <a:pt x="726" y="232"/>
                  </a:cubicBezTo>
                  <a:cubicBezTo>
                    <a:pt x="826" y="405"/>
                    <a:pt x="767" y="626"/>
                    <a:pt x="594" y="726"/>
                  </a:cubicBezTo>
                  <a:cubicBezTo>
                    <a:pt x="421" y="826"/>
                    <a:pt x="200" y="767"/>
                    <a:pt x="100" y="5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98480AF-110E-D8F1-D144-D252EAE93640}"/>
              </a:ext>
            </a:extLst>
          </p:cNvPr>
          <p:cNvGrpSpPr/>
          <p:nvPr/>
        </p:nvGrpSpPr>
        <p:grpSpPr>
          <a:xfrm>
            <a:off x="6391890" y="2284824"/>
            <a:ext cx="2012674" cy="2042729"/>
            <a:chOff x="6391890" y="2878422"/>
            <a:chExt cx="2012674" cy="2042729"/>
          </a:xfrm>
        </p:grpSpPr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5EDC5B50-68EC-C376-139C-12E949C73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1890" y="2878422"/>
              <a:ext cx="2012674" cy="2042729"/>
            </a:xfrm>
            <a:custGeom>
              <a:avLst/>
              <a:gdLst>
                <a:gd name="T0" fmla="*/ 924 w 1319"/>
                <a:gd name="T1" fmla="*/ 105 h 1339"/>
                <a:gd name="T2" fmla="*/ 421 w 1319"/>
                <a:gd name="T3" fmla="*/ 55 h 1339"/>
                <a:gd name="T4" fmla="*/ 113 w 1319"/>
                <a:gd name="T5" fmla="*/ 580 h 1339"/>
                <a:gd name="T6" fmla="*/ 2 w 1319"/>
                <a:gd name="T7" fmla="*/ 630 h 1339"/>
                <a:gd name="T8" fmla="*/ 310 w 1319"/>
                <a:gd name="T9" fmla="*/ 1169 h 1339"/>
                <a:gd name="T10" fmla="*/ 1149 w 1319"/>
                <a:gd name="T11" fmla="*/ 944 h 1339"/>
                <a:gd name="T12" fmla="*/ 924 w 1319"/>
                <a:gd name="T13" fmla="*/ 105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9" h="1339">
                  <a:moveTo>
                    <a:pt x="924" y="105"/>
                  </a:moveTo>
                  <a:cubicBezTo>
                    <a:pt x="765" y="13"/>
                    <a:pt x="582" y="0"/>
                    <a:pt x="421" y="55"/>
                  </a:cubicBezTo>
                  <a:cubicBezTo>
                    <a:pt x="418" y="264"/>
                    <a:pt x="308" y="467"/>
                    <a:pt x="113" y="580"/>
                  </a:cubicBezTo>
                  <a:cubicBezTo>
                    <a:pt x="77" y="601"/>
                    <a:pt x="40" y="617"/>
                    <a:pt x="2" y="630"/>
                  </a:cubicBezTo>
                  <a:cubicBezTo>
                    <a:pt x="0" y="845"/>
                    <a:pt x="111" y="1054"/>
                    <a:pt x="310" y="1169"/>
                  </a:cubicBezTo>
                  <a:cubicBezTo>
                    <a:pt x="604" y="1339"/>
                    <a:pt x="980" y="1238"/>
                    <a:pt x="1149" y="944"/>
                  </a:cubicBezTo>
                  <a:cubicBezTo>
                    <a:pt x="1319" y="650"/>
                    <a:pt x="1218" y="274"/>
                    <a:pt x="924" y="105"/>
                  </a:cubicBez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2">
              <a:extLst>
                <a:ext uri="{FF2B5EF4-FFF2-40B4-BE49-F238E27FC236}">
                  <a16:creationId xmlns:a16="http://schemas.microsoft.com/office/drawing/2014/main" id="{F183214C-3B4C-3F4F-98D9-A7DC838F8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2808" y="3220431"/>
              <a:ext cx="1260253" cy="1259217"/>
            </a:xfrm>
            <a:custGeom>
              <a:avLst/>
              <a:gdLst>
                <a:gd name="T0" fmla="*/ 100 w 826"/>
                <a:gd name="T1" fmla="*/ 232 h 826"/>
                <a:gd name="T2" fmla="*/ 594 w 826"/>
                <a:gd name="T3" fmla="*/ 100 h 826"/>
                <a:gd name="T4" fmla="*/ 726 w 826"/>
                <a:gd name="T5" fmla="*/ 594 h 826"/>
                <a:gd name="T6" fmla="*/ 232 w 826"/>
                <a:gd name="T7" fmla="*/ 726 h 826"/>
                <a:gd name="T8" fmla="*/ 100 w 826"/>
                <a:gd name="T9" fmla="*/ 232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6" h="826">
                  <a:moveTo>
                    <a:pt x="100" y="232"/>
                  </a:moveTo>
                  <a:cubicBezTo>
                    <a:pt x="200" y="59"/>
                    <a:pt x="421" y="0"/>
                    <a:pt x="594" y="100"/>
                  </a:cubicBezTo>
                  <a:cubicBezTo>
                    <a:pt x="767" y="200"/>
                    <a:pt x="826" y="421"/>
                    <a:pt x="726" y="594"/>
                  </a:cubicBezTo>
                  <a:cubicBezTo>
                    <a:pt x="626" y="767"/>
                    <a:pt x="405" y="826"/>
                    <a:pt x="232" y="726"/>
                  </a:cubicBezTo>
                  <a:cubicBezTo>
                    <a:pt x="59" y="626"/>
                    <a:pt x="0" y="405"/>
                    <a:pt x="100" y="2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211D349-2EED-4DD0-2D4B-8C291B48369D}"/>
              </a:ext>
            </a:extLst>
          </p:cNvPr>
          <p:cNvGrpSpPr/>
          <p:nvPr/>
        </p:nvGrpSpPr>
        <p:grpSpPr>
          <a:xfrm>
            <a:off x="3787436" y="2185330"/>
            <a:ext cx="2142223" cy="2142222"/>
            <a:chOff x="3787436" y="2778928"/>
            <a:chExt cx="2142223" cy="2142222"/>
          </a:xfrm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D646DED5-78E3-70BF-00DF-FBAD06158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436" y="2778928"/>
              <a:ext cx="2142223" cy="2142222"/>
            </a:xfrm>
            <a:custGeom>
              <a:avLst/>
              <a:gdLst>
                <a:gd name="T0" fmla="*/ 170 w 1404"/>
                <a:gd name="T1" fmla="*/ 395 h 1404"/>
                <a:gd name="T2" fmla="*/ 1009 w 1404"/>
                <a:gd name="T3" fmla="*/ 170 h 1404"/>
                <a:gd name="T4" fmla="*/ 1234 w 1404"/>
                <a:gd name="T5" fmla="*/ 1009 h 1404"/>
                <a:gd name="T6" fmla="*/ 395 w 1404"/>
                <a:gd name="T7" fmla="*/ 1234 h 1404"/>
                <a:gd name="T8" fmla="*/ 170 w 1404"/>
                <a:gd name="T9" fmla="*/ 395 h 1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4" h="1404">
                  <a:moveTo>
                    <a:pt x="170" y="395"/>
                  </a:moveTo>
                  <a:cubicBezTo>
                    <a:pt x="339" y="101"/>
                    <a:pt x="715" y="0"/>
                    <a:pt x="1009" y="170"/>
                  </a:cubicBezTo>
                  <a:cubicBezTo>
                    <a:pt x="1303" y="339"/>
                    <a:pt x="1404" y="715"/>
                    <a:pt x="1234" y="1009"/>
                  </a:cubicBezTo>
                  <a:cubicBezTo>
                    <a:pt x="1065" y="1303"/>
                    <a:pt x="689" y="1404"/>
                    <a:pt x="395" y="1234"/>
                  </a:cubicBezTo>
                  <a:cubicBezTo>
                    <a:pt x="101" y="1064"/>
                    <a:pt x="0" y="689"/>
                    <a:pt x="170" y="395"/>
                  </a:cubicBezTo>
                  <a:close/>
                </a:path>
              </a:pathLst>
            </a:custGeom>
            <a:solidFill>
              <a:srgbClr val="24A7D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">
              <a:extLst>
                <a:ext uri="{FF2B5EF4-FFF2-40B4-BE49-F238E27FC236}">
                  <a16:creationId xmlns:a16="http://schemas.microsoft.com/office/drawing/2014/main" id="{99E50DE6-7682-5D21-7BC7-722DAF0D8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7903" y="3220431"/>
              <a:ext cx="1260253" cy="1259217"/>
            </a:xfrm>
            <a:custGeom>
              <a:avLst/>
              <a:gdLst>
                <a:gd name="T0" fmla="*/ 100 w 826"/>
                <a:gd name="T1" fmla="*/ 232 h 826"/>
                <a:gd name="T2" fmla="*/ 594 w 826"/>
                <a:gd name="T3" fmla="*/ 100 h 826"/>
                <a:gd name="T4" fmla="*/ 726 w 826"/>
                <a:gd name="T5" fmla="*/ 594 h 826"/>
                <a:gd name="T6" fmla="*/ 232 w 826"/>
                <a:gd name="T7" fmla="*/ 726 h 826"/>
                <a:gd name="T8" fmla="*/ 100 w 826"/>
                <a:gd name="T9" fmla="*/ 232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6" h="826">
                  <a:moveTo>
                    <a:pt x="100" y="232"/>
                  </a:moveTo>
                  <a:cubicBezTo>
                    <a:pt x="200" y="59"/>
                    <a:pt x="421" y="0"/>
                    <a:pt x="594" y="100"/>
                  </a:cubicBezTo>
                  <a:cubicBezTo>
                    <a:pt x="767" y="200"/>
                    <a:pt x="826" y="421"/>
                    <a:pt x="726" y="594"/>
                  </a:cubicBezTo>
                  <a:cubicBezTo>
                    <a:pt x="626" y="767"/>
                    <a:pt x="405" y="826"/>
                    <a:pt x="232" y="726"/>
                  </a:cubicBezTo>
                  <a:cubicBezTo>
                    <a:pt x="59" y="626"/>
                    <a:pt x="0" y="405"/>
                    <a:pt x="100" y="2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0F18845-D35B-A708-24C6-0D7A06081AB4}"/>
              </a:ext>
            </a:extLst>
          </p:cNvPr>
          <p:cNvGrpSpPr/>
          <p:nvPr/>
        </p:nvGrpSpPr>
        <p:grpSpPr>
          <a:xfrm>
            <a:off x="4260031" y="3639388"/>
            <a:ext cx="2142223" cy="2141186"/>
            <a:chOff x="4260031" y="4232986"/>
            <a:chExt cx="2142223" cy="2141186"/>
          </a:xfrm>
        </p:grpSpPr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73FF7004-836A-B297-92D8-20B297BC6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0031" y="4232986"/>
              <a:ext cx="2142223" cy="2141186"/>
            </a:xfrm>
            <a:custGeom>
              <a:avLst/>
              <a:gdLst>
                <a:gd name="T0" fmla="*/ 169 w 1404"/>
                <a:gd name="T1" fmla="*/ 1010 h 1404"/>
                <a:gd name="T2" fmla="*/ 394 w 1404"/>
                <a:gd name="T3" fmla="*/ 170 h 1404"/>
                <a:gd name="T4" fmla="*/ 1234 w 1404"/>
                <a:gd name="T5" fmla="*/ 395 h 1404"/>
                <a:gd name="T6" fmla="*/ 1009 w 1404"/>
                <a:gd name="T7" fmla="*/ 1235 h 1404"/>
                <a:gd name="T8" fmla="*/ 169 w 1404"/>
                <a:gd name="T9" fmla="*/ 1010 h 1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4" h="1404">
                  <a:moveTo>
                    <a:pt x="169" y="1010"/>
                  </a:moveTo>
                  <a:cubicBezTo>
                    <a:pt x="0" y="716"/>
                    <a:pt x="100" y="340"/>
                    <a:pt x="394" y="170"/>
                  </a:cubicBezTo>
                  <a:cubicBezTo>
                    <a:pt x="688" y="0"/>
                    <a:pt x="1064" y="101"/>
                    <a:pt x="1234" y="395"/>
                  </a:cubicBezTo>
                  <a:cubicBezTo>
                    <a:pt x="1404" y="689"/>
                    <a:pt x="1303" y="1065"/>
                    <a:pt x="1009" y="1235"/>
                  </a:cubicBezTo>
                  <a:cubicBezTo>
                    <a:pt x="715" y="1404"/>
                    <a:pt x="339" y="1304"/>
                    <a:pt x="169" y="1010"/>
                  </a:cubicBez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3F7EFF4B-C587-D5E2-AC22-5212022EF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534" y="4673453"/>
              <a:ext cx="1260253" cy="1260253"/>
            </a:xfrm>
            <a:custGeom>
              <a:avLst/>
              <a:gdLst>
                <a:gd name="T0" fmla="*/ 100 w 826"/>
                <a:gd name="T1" fmla="*/ 594 h 826"/>
                <a:gd name="T2" fmla="*/ 232 w 826"/>
                <a:gd name="T3" fmla="*/ 100 h 826"/>
                <a:gd name="T4" fmla="*/ 726 w 826"/>
                <a:gd name="T5" fmla="*/ 232 h 826"/>
                <a:gd name="T6" fmla="*/ 594 w 826"/>
                <a:gd name="T7" fmla="*/ 727 h 826"/>
                <a:gd name="T8" fmla="*/ 100 w 826"/>
                <a:gd name="T9" fmla="*/ 594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6" h="826">
                  <a:moveTo>
                    <a:pt x="100" y="594"/>
                  </a:moveTo>
                  <a:cubicBezTo>
                    <a:pt x="0" y="421"/>
                    <a:pt x="59" y="200"/>
                    <a:pt x="232" y="100"/>
                  </a:cubicBezTo>
                  <a:cubicBezTo>
                    <a:pt x="405" y="0"/>
                    <a:pt x="626" y="59"/>
                    <a:pt x="726" y="232"/>
                  </a:cubicBezTo>
                  <a:cubicBezTo>
                    <a:pt x="826" y="405"/>
                    <a:pt x="767" y="627"/>
                    <a:pt x="594" y="727"/>
                  </a:cubicBezTo>
                  <a:cubicBezTo>
                    <a:pt x="421" y="826"/>
                    <a:pt x="199" y="767"/>
                    <a:pt x="100" y="5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E615AEF-0F4B-1149-EBB5-6229FDD30AC2}"/>
              </a:ext>
            </a:extLst>
          </p:cNvPr>
          <p:cNvGrpSpPr/>
          <p:nvPr/>
        </p:nvGrpSpPr>
        <p:grpSpPr>
          <a:xfrm>
            <a:off x="5923441" y="3774119"/>
            <a:ext cx="1874834" cy="1873797"/>
            <a:chOff x="5923441" y="4367717"/>
            <a:chExt cx="1874834" cy="1873797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3B50E5B-1E6F-67FE-4178-9792CBFAC1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3441" y="4367717"/>
              <a:ext cx="1874834" cy="1873797"/>
            </a:xfrm>
            <a:prstGeom prst="ellipse">
              <a:avLst/>
            </a:prstGeom>
            <a:solidFill>
              <a:srgbClr val="24A7D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BAAAEB5-92E4-9744-0017-488850B84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8979" y="4753255"/>
              <a:ext cx="1103758" cy="11027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Freeform 20">
            <a:extLst>
              <a:ext uri="{FF2B5EF4-FFF2-40B4-BE49-F238E27FC236}">
                <a16:creationId xmlns:a16="http://schemas.microsoft.com/office/drawing/2014/main" id="{1F539C97-39BA-E96F-3823-14C031EA150D}"/>
              </a:ext>
            </a:extLst>
          </p:cNvPr>
          <p:cNvSpPr>
            <a:spLocks/>
          </p:cNvSpPr>
          <p:nvPr/>
        </p:nvSpPr>
        <p:spPr bwMode="auto">
          <a:xfrm>
            <a:off x="4805173" y="2242332"/>
            <a:ext cx="2581654" cy="2455213"/>
          </a:xfrm>
          <a:custGeom>
            <a:avLst/>
            <a:gdLst>
              <a:gd name="T0" fmla="*/ 475 w 2491"/>
              <a:gd name="T1" fmla="*/ 2369 h 2369"/>
              <a:gd name="T2" fmla="*/ 0 w 2491"/>
              <a:gd name="T3" fmla="*/ 905 h 2369"/>
              <a:gd name="T4" fmla="*/ 1245 w 2491"/>
              <a:gd name="T5" fmla="*/ 0 h 2369"/>
              <a:gd name="T6" fmla="*/ 2491 w 2491"/>
              <a:gd name="T7" fmla="*/ 905 h 2369"/>
              <a:gd name="T8" fmla="*/ 2015 w 2491"/>
              <a:gd name="T9" fmla="*/ 2369 h 2369"/>
              <a:gd name="T10" fmla="*/ 475 w 2491"/>
              <a:gd name="T11" fmla="*/ 2369 h 2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91" h="2369">
                <a:moveTo>
                  <a:pt x="475" y="2369"/>
                </a:moveTo>
                <a:lnTo>
                  <a:pt x="0" y="905"/>
                </a:lnTo>
                <a:lnTo>
                  <a:pt x="1245" y="0"/>
                </a:lnTo>
                <a:lnTo>
                  <a:pt x="2491" y="905"/>
                </a:lnTo>
                <a:lnTo>
                  <a:pt x="2015" y="2369"/>
                </a:lnTo>
                <a:lnTo>
                  <a:pt x="475" y="23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8662FF6-86D1-B2D1-E28D-7A38131975A6}"/>
              </a:ext>
            </a:extLst>
          </p:cNvPr>
          <p:cNvGrpSpPr/>
          <p:nvPr/>
        </p:nvGrpSpPr>
        <p:grpSpPr>
          <a:xfrm>
            <a:off x="4529069" y="2966843"/>
            <a:ext cx="635120" cy="529618"/>
            <a:chOff x="10987088" y="1993900"/>
            <a:chExt cx="477837" cy="398463"/>
          </a:xfrm>
          <a:solidFill>
            <a:srgbClr val="24A7DD"/>
          </a:solidFill>
        </p:grpSpPr>
        <p:sp>
          <p:nvSpPr>
            <p:cNvPr id="20" name="Freeform 107">
              <a:extLst>
                <a:ext uri="{FF2B5EF4-FFF2-40B4-BE49-F238E27FC236}">
                  <a16:creationId xmlns:a16="http://schemas.microsoft.com/office/drawing/2014/main" id="{69944EE8-1C6C-FEB2-1411-9242B61F7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7088" y="1993900"/>
              <a:ext cx="396875" cy="398463"/>
            </a:xfrm>
            <a:custGeom>
              <a:avLst/>
              <a:gdLst>
                <a:gd name="T0" fmla="*/ 0 w 2745"/>
                <a:gd name="T1" fmla="*/ 0 h 2770"/>
                <a:gd name="T2" fmla="*/ 371 w 2745"/>
                <a:gd name="T3" fmla="*/ 0 h 2770"/>
                <a:gd name="T4" fmla="*/ 371 w 2745"/>
                <a:gd name="T5" fmla="*/ 2398 h 2770"/>
                <a:gd name="T6" fmla="*/ 2745 w 2745"/>
                <a:gd name="T7" fmla="*/ 2398 h 2770"/>
                <a:gd name="T8" fmla="*/ 2745 w 2745"/>
                <a:gd name="T9" fmla="*/ 2770 h 2770"/>
                <a:gd name="T10" fmla="*/ 0 w 2745"/>
                <a:gd name="T11" fmla="*/ 2770 h 2770"/>
                <a:gd name="T12" fmla="*/ 0 w 2745"/>
                <a:gd name="T13" fmla="*/ 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5" h="2770">
                  <a:moveTo>
                    <a:pt x="0" y="0"/>
                  </a:moveTo>
                  <a:lnTo>
                    <a:pt x="371" y="0"/>
                  </a:lnTo>
                  <a:lnTo>
                    <a:pt x="371" y="2398"/>
                  </a:lnTo>
                  <a:lnTo>
                    <a:pt x="2745" y="2398"/>
                  </a:lnTo>
                  <a:lnTo>
                    <a:pt x="2745" y="2770"/>
                  </a:lnTo>
                  <a:lnTo>
                    <a:pt x="0" y="277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8">
              <a:extLst>
                <a:ext uri="{FF2B5EF4-FFF2-40B4-BE49-F238E27FC236}">
                  <a16:creationId xmlns:a16="http://schemas.microsoft.com/office/drawing/2014/main" id="{C22E5B75-5C88-6373-FEC3-AC0F32159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6463" y="2047875"/>
              <a:ext cx="398462" cy="249238"/>
            </a:xfrm>
            <a:custGeom>
              <a:avLst/>
              <a:gdLst>
                <a:gd name="T0" fmla="*/ 2761 w 2761"/>
                <a:gd name="T1" fmla="*/ 0 h 1725"/>
                <a:gd name="T2" fmla="*/ 2559 w 2761"/>
                <a:gd name="T3" fmla="*/ 1146 h 1725"/>
                <a:gd name="T4" fmla="*/ 2274 w 2761"/>
                <a:gd name="T5" fmla="*/ 861 h 1725"/>
                <a:gd name="T6" fmla="*/ 1411 w 2761"/>
                <a:gd name="T7" fmla="*/ 1725 h 1725"/>
                <a:gd name="T8" fmla="*/ 864 w 2761"/>
                <a:gd name="T9" fmla="*/ 1177 h 1725"/>
                <a:gd name="T10" fmla="*/ 349 w 2761"/>
                <a:gd name="T11" fmla="*/ 1693 h 1725"/>
                <a:gd name="T12" fmla="*/ 0 w 2761"/>
                <a:gd name="T13" fmla="*/ 1341 h 1725"/>
                <a:gd name="T14" fmla="*/ 864 w 2761"/>
                <a:gd name="T15" fmla="*/ 476 h 1725"/>
                <a:gd name="T16" fmla="*/ 1411 w 2761"/>
                <a:gd name="T17" fmla="*/ 1025 h 1725"/>
                <a:gd name="T18" fmla="*/ 1924 w 2761"/>
                <a:gd name="T19" fmla="*/ 509 h 1725"/>
                <a:gd name="T20" fmla="*/ 1618 w 2761"/>
                <a:gd name="T21" fmla="*/ 202 h 1725"/>
                <a:gd name="T22" fmla="*/ 2761 w 2761"/>
                <a:gd name="T23" fmla="*/ 0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61" h="1725">
                  <a:moveTo>
                    <a:pt x="2761" y="0"/>
                  </a:moveTo>
                  <a:lnTo>
                    <a:pt x="2559" y="1146"/>
                  </a:lnTo>
                  <a:lnTo>
                    <a:pt x="2274" y="861"/>
                  </a:lnTo>
                  <a:lnTo>
                    <a:pt x="1411" y="1725"/>
                  </a:lnTo>
                  <a:lnTo>
                    <a:pt x="864" y="1177"/>
                  </a:lnTo>
                  <a:lnTo>
                    <a:pt x="349" y="1693"/>
                  </a:lnTo>
                  <a:lnTo>
                    <a:pt x="0" y="1341"/>
                  </a:lnTo>
                  <a:lnTo>
                    <a:pt x="864" y="476"/>
                  </a:lnTo>
                  <a:lnTo>
                    <a:pt x="1411" y="1025"/>
                  </a:lnTo>
                  <a:lnTo>
                    <a:pt x="1924" y="509"/>
                  </a:lnTo>
                  <a:lnTo>
                    <a:pt x="1618" y="202"/>
                  </a:lnTo>
                  <a:lnTo>
                    <a:pt x="27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FBAD633-01D1-4EBF-08C0-B0E27DE5A9CC}"/>
              </a:ext>
            </a:extLst>
          </p:cNvPr>
          <p:cNvGrpSpPr/>
          <p:nvPr/>
        </p:nvGrpSpPr>
        <p:grpSpPr>
          <a:xfrm>
            <a:off x="5024959" y="4430409"/>
            <a:ext cx="616130" cy="542280"/>
            <a:chOff x="10059988" y="2759075"/>
            <a:chExt cx="463550" cy="407988"/>
          </a:xfrm>
          <a:solidFill>
            <a:srgbClr val="062D3E"/>
          </a:solidFill>
        </p:grpSpPr>
        <p:sp>
          <p:nvSpPr>
            <p:cNvPr id="23" name="Freeform 182">
              <a:extLst>
                <a:ext uri="{FF2B5EF4-FFF2-40B4-BE49-F238E27FC236}">
                  <a16:creationId xmlns:a16="http://schemas.microsoft.com/office/drawing/2014/main" id="{2A5DE772-810C-C0AC-11AB-8D80778CB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9988" y="2759075"/>
              <a:ext cx="463550" cy="168275"/>
            </a:xfrm>
            <a:custGeom>
              <a:avLst/>
              <a:gdLst>
                <a:gd name="T0" fmla="*/ 1606 w 3212"/>
                <a:gd name="T1" fmla="*/ 0 h 1164"/>
                <a:gd name="T2" fmla="*/ 1815 w 3212"/>
                <a:gd name="T3" fmla="*/ 5 h 1164"/>
                <a:gd name="T4" fmla="*/ 2016 w 3212"/>
                <a:gd name="T5" fmla="*/ 19 h 1164"/>
                <a:gd name="T6" fmla="*/ 2208 w 3212"/>
                <a:gd name="T7" fmla="*/ 43 h 1164"/>
                <a:gd name="T8" fmla="*/ 2388 w 3212"/>
                <a:gd name="T9" fmla="*/ 74 h 1164"/>
                <a:gd name="T10" fmla="*/ 2554 w 3212"/>
                <a:gd name="T11" fmla="*/ 112 h 1164"/>
                <a:gd name="T12" fmla="*/ 2706 w 3212"/>
                <a:gd name="T13" fmla="*/ 158 h 1164"/>
                <a:gd name="T14" fmla="*/ 2841 w 3212"/>
                <a:gd name="T15" fmla="*/ 210 h 1164"/>
                <a:gd name="T16" fmla="*/ 2958 w 3212"/>
                <a:gd name="T17" fmla="*/ 268 h 1164"/>
                <a:gd name="T18" fmla="*/ 3055 w 3212"/>
                <a:gd name="T19" fmla="*/ 331 h 1164"/>
                <a:gd name="T20" fmla="*/ 3130 w 3212"/>
                <a:gd name="T21" fmla="*/ 398 h 1164"/>
                <a:gd name="T22" fmla="*/ 3182 w 3212"/>
                <a:gd name="T23" fmla="*/ 469 h 1164"/>
                <a:gd name="T24" fmla="*/ 3209 w 3212"/>
                <a:gd name="T25" fmla="*/ 544 h 1164"/>
                <a:gd name="T26" fmla="*/ 3209 w 3212"/>
                <a:gd name="T27" fmla="*/ 620 h 1164"/>
                <a:gd name="T28" fmla="*/ 3182 w 3212"/>
                <a:gd name="T29" fmla="*/ 695 h 1164"/>
                <a:gd name="T30" fmla="*/ 3130 w 3212"/>
                <a:gd name="T31" fmla="*/ 766 h 1164"/>
                <a:gd name="T32" fmla="*/ 3055 w 3212"/>
                <a:gd name="T33" fmla="*/ 833 h 1164"/>
                <a:gd name="T34" fmla="*/ 2958 w 3212"/>
                <a:gd name="T35" fmla="*/ 896 h 1164"/>
                <a:gd name="T36" fmla="*/ 2841 w 3212"/>
                <a:gd name="T37" fmla="*/ 954 h 1164"/>
                <a:gd name="T38" fmla="*/ 2706 w 3212"/>
                <a:gd name="T39" fmla="*/ 1006 h 1164"/>
                <a:gd name="T40" fmla="*/ 2554 w 3212"/>
                <a:gd name="T41" fmla="*/ 1052 h 1164"/>
                <a:gd name="T42" fmla="*/ 2388 w 3212"/>
                <a:gd name="T43" fmla="*/ 1090 h 1164"/>
                <a:gd name="T44" fmla="*/ 2208 w 3212"/>
                <a:gd name="T45" fmla="*/ 1122 h 1164"/>
                <a:gd name="T46" fmla="*/ 2016 w 3212"/>
                <a:gd name="T47" fmla="*/ 1145 h 1164"/>
                <a:gd name="T48" fmla="*/ 1815 w 3212"/>
                <a:gd name="T49" fmla="*/ 1159 h 1164"/>
                <a:gd name="T50" fmla="*/ 1606 w 3212"/>
                <a:gd name="T51" fmla="*/ 1164 h 1164"/>
                <a:gd name="T52" fmla="*/ 1397 w 3212"/>
                <a:gd name="T53" fmla="*/ 1159 h 1164"/>
                <a:gd name="T54" fmla="*/ 1195 w 3212"/>
                <a:gd name="T55" fmla="*/ 1145 h 1164"/>
                <a:gd name="T56" fmla="*/ 1004 w 3212"/>
                <a:gd name="T57" fmla="*/ 1122 h 1164"/>
                <a:gd name="T58" fmla="*/ 824 w 3212"/>
                <a:gd name="T59" fmla="*/ 1090 h 1164"/>
                <a:gd name="T60" fmla="*/ 658 w 3212"/>
                <a:gd name="T61" fmla="*/ 1052 h 1164"/>
                <a:gd name="T62" fmla="*/ 506 w 3212"/>
                <a:gd name="T63" fmla="*/ 1006 h 1164"/>
                <a:gd name="T64" fmla="*/ 371 w 3212"/>
                <a:gd name="T65" fmla="*/ 954 h 1164"/>
                <a:gd name="T66" fmla="*/ 254 w 3212"/>
                <a:gd name="T67" fmla="*/ 896 h 1164"/>
                <a:gd name="T68" fmla="*/ 157 w 3212"/>
                <a:gd name="T69" fmla="*/ 833 h 1164"/>
                <a:gd name="T70" fmla="*/ 82 w 3212"/>
                <a:gd name="T71" fmla="*/ 766 h 1164"/>
                <a:gd name="T72" fmla="*/ 30 w 3212"/>
                <a:gd name="T73" fmla="*/ 695 h 1164"/>
                <a:gd name="T74" fmla="*/ 3 w 3212"/>
                <a:gd name="T75" fmla="*/ 620 h 1164"/>
                <a:gd name="T76" fmla="*/ 3 w 3212"/>
                <a:gd name="T77" fmla="*/ 544 h 1164"/>
                <a:gd name="T78" fmla="*/ 30 w 3212"/>
                <a:gd name="T79" fmla="*/ 469 h 1164"/>
                <a:gd name="T80" fmla="*/ 82 w 3212"/>
                <a:gd name="T81" fmla="*/ 398 h 1164"/>
                <a:gd name="T82" fmla="*/ 157 w 3212"/>
                <a:gd name="T83" fmla="*/ 331 h 1164"/>
                <a:gd name="T84" fmla="*/ 254 w 3212"/>
                <a:gd name="T85" fmla="*/ 268 h 1164"/>
                <a:gd name="T86" fmla="*/ 371 w 3212"/>
                <a:gd name="T87" fmla="*/ 210 h 1164"/>
                <a:gd name="T88" fmla="*/ 506 w 3212"/>
                <a:gd name="T89" fmla="*/ 158 h 1164"/>
                <a:gd name="T90" fmla="*/ 658 w 3212"/>
                <a:gd name="T91" fmla="*/ 112 h 1164"/>
                <a:gd name="T92" fmla="*/ 824 w 3212"/>
                <a:gd name="T93" fmla="*/ 74 h 1164"/>
                <a:gd name="T94" fmla="*/ 1004 w 3212"/>
                <a:gd name="T95" fmla="*/ 43 h 1164"/>
                <a:gd name="T96" fmla="*/ 1195 w 3212"/>
                <a:gd name="T97" fmla="*/ 19 h 1164"/>
                <a:gd name="T98" fmla="*/ 1397 w 3212"/>
                <a:gd name="T99" fmla="*/ 5 h 1164"/>
                <a:gd name="T100" fmla="*/ 1606 w 3212"/>
                <a:gd name="T101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12" h="1164">
                  <a:moveTo>
                    <a:pt x="1606" y="0"/>
                  </a:moveTo>
                  <a:lnTo>
                    <a:pt x="1606" y="0"/>
                  </a:lnTo>
                  <a:lnTo>
                    <a:pt x="1712" y="2"/>
                  </a:lnTo>
                  <a:lnTo>
                    <a:pt x="1815" y="5"/>
                  </a:lnTo>
                  <a:lnTo>
                    <a:pt x="1917" y="11"/>
                  </a:lnTo>
                  <a:lnTo>
                    <a:pt x="2016" y="19"/>
                  </a:lnTo>
                  <a:lnTo>
                    <a:pt x="2114" y="30"/>
                  </a:lnTo>
                  <a:lnTo>
                    <a:pt x="2208" y="43"/>
                  </a:lnTo>
                  <a:lnTo>
                    <a:pt x="2299" y="57"/>
                  </a:lnTo>
                  <a:lnTo>
                    <a:pt x="2388" y="74"/>
                  </a:lnTo>
                  <a:lnTo>
                    <a:pt x="2472" y="92"/>
                  </a:lnTo>
                  <a:lnTo>
                    <a:pt x="2554" y="112"/>
                  </a:lnTo>
                  <a:lnTo>
                    <a:pt x="2632" y="135"/>
                  </a:lnTo>
                  <a:lnTo>
                    <a:pt x="2706" y="158"/>
                  </a:lnTo>
                  <a:lnTo>
                    <a:pt x="2775" y="183"/>
                  </a:lnTo>
                  <a:lnTo>
                    <a:pt x="2841" y="210"/>
                  </a:lnTo>
                  <a:lnTo>
                    <a:pt x="2902" y="238"/>
                  </a:lnTo>
                  <a:lnTo>
                    <a:pt x="2958" y="268"/>
                  </a:lnTo>
                  <a:lnTo>
                    <a:pt x="3009" y="299"/>
                  </a:lnTo>
                  <a:lnTo>
                    <a:pt x="3055" y="331"/>
                  </a:lnTo>
                  <a:lnTo>
                    <a:pt x="3096" y="364"/>
                  </a:lnTo>
                  <a:lnTo>
                    <a:pt x="3130" y="398"/>
                  </a:lnTo>
                  <a:lnTo>
                    <a:pt x="3159" y="433"/>
                  </a:lnTo>
                  <a:lnTo>
                    <a:pt x="3182" y="469"/>
                  </a:lnTo>
                  <a:lnTo>
                    <a:pt x="3199" y="506"/>
                  </a:lnTo>
                  <a:lnTo>
                    <a:pt x="3209" y="544"/>
                  </a:lnTo>
                  <a:lnTo>
                    <a:pt x="3212" y="582"/>
                  </a:lnTo>
                  <a:lnTo>
                    <a:pt x="3209" y="620"/>
                  </a:lnTo>
                  <a:lnTo>
                    <a:pt x="3199" y="658"/>
                  </a:lnTo>
                  <a:lnTo>
                    <a:pt x="3182" y="695"/>
                  </a:lnTo>
                  <a:lnTo>
                    <a:pt x="3159" y="731"/>
                  </a:lnTo>
                  <a:lnTo>
                    <a:pt x="3130" y="766"/>
                  </a:lnTo>
                  <a:lnTo>
                    <a:pt x="3096" y="800"/>
                  </a:lnTo>
                  <a:lnTo>
                    <a:pt x="3055" y="833"/>
                  </a:lnTo>
                  <a:lnTo>
                    <a:pt x="3009" y="865"/>
                  </a:lnTo>
                  <a:lnTo>
                    <a:pt x="2958" y="896"/>
                  </a:lnTo>
                  <a:lnTo>
                    <a:pt x="2902" y="926"/>
                  </a:lnTo>
                  <a:lnTo>
                    <a:pt x="2841" y="954"/>
                  </a:lnTo>
                  <a:lnTo>
                    <a:pt x="2775" y="981"/>
                  </a:lnTo>
                  <a:lnTo>
                    <a:pt x="2706" y="1006"/>
                  </a:lnTo>
                  <a:lnTo>
                    <a:pt x="2632" y="1030"/>
                  </a:lnTo>
                  <a:lnTo>
                    <a:pt x="2554" y="1052"/>
                  </a:lnTo>
                  <a:lnTo>
                    <a:pt x="2472" y="1072"/>
                  </a:lnTo>
                  <a:lnTo>
                    <a:pt x="2388" y="1090"/>
                  </a:lnTo>
                  <a:lnTo>
                    <a:pt x="2299" y="1107"/>
                  </a:lnTo>
                  <a:lnTo>
                    <a:pt x="2208" y="1122"/>
                  </a:lnTo>
                  <a:lnTo>
                    <a:pt x="2114" y="1134"/>
                  </a:lnTo>
                  <a:lnTo>
                    <a:pt x="2016" y="1145"/>
                  </a:lnTo>
                  <a:lnTo>
                    <a:pt x="1917" y="1153"/>
                  </a:lnTo>
                  <a:lnTo>
                    <a:pt x="1815" y="1159"/>
                  </a:lnTo>
                  <a:lnTo>
                    <a:pt x="1712" y="1163"/>
                  </a:lnTo>
                  <a:lnTo>
                    <a:pt x="1606" y="1164"/>
                  </a:lnTo>
                  <a:lnTo>
                    <a:pt x="1500" y="1163"/>
                  </a:lnTo>
                  <a:lnTo>
                    <a:pt x="1397" y="1159"/>
                  </a:lnTo>
                  <a:lnTo>
                    <a:pt x="1295" y="1153"/>
                  </a:lnTo>
                  <a:lnTo>
                    <a:pt x="1195" y="1145"/>
                  </a:lnTo>
                  <a:lnTo>
                    <a:pt x="1098" y="1134"/>
                  </a:lnTo>
                  <a:lnTo>
                    <a:pt x="1004" y="1122"/>
                  </a:lnTo>
                  <a:lnTo>
                    <a:pt x="912" y="1107"/>
                  </a:lnTo>
                  <a:lnTo>
                    <a:pt x="824" y="1090"/>
                  </a:lnTo>
                  <a:lnTo>
                    <a:pt x="739" y="1072"/>
                  </a:lnTo>
                  <a:lnTo>
                    <a:pt x="658" y="1052"/>
                  </a:lnTo>
                  <a:lnTo>
                    <a:pt x="580" y="1030"/>
                  </a:lnTo>
                  <a:lnTo>
                    <a:pt x="506" y="1006"/>
                  </a:lnTo>
                  <a:lnTo>
                    <a:pt x="436" y="981"/>
                  </a:lnTo>
                  <a:lnTo>
                    <a:pt x="371" y="954"/>
                  </a:lnTo>
                  <a:lnTo>
                    <a:pt x="310" y="926"/>
                  </a:lnTo>
                  <a:lnTo>
                    <a:pt x="254" y="896"/>
                  </a:lnTo>
                  <a:lnTo>
                    <a:pt x="203" y="865"/>
                  </a:lnTo>
                  <a:lnTo>
                    <a:pt x="157" y="833"/>
                  </a:lnTo>
                  <a:lnTo>
                    <a:pt x="116" y="800"/>
                  </a:lnTo>
                  <a:lnTo>
                    <a:pt x="82" y="766"/>
                  </a:lnTo>
                  <a:lnTo>
                    <a:pt x="53" y="731"/>
                  </a:lnTo>
                  <a:lnTo>
                    <a:pt x="30" y="695"/>
                  </a:lnTo>
                  <a:lnTo>
                    <a:pt x="13" y="658"/>
                  </a:lnTo>
                  <a:lnTo>
                    <a:pt x="3" y="620"/>
                  </a:lnTo>
                  <a:lnTo>
                    <a:pt x="0" y="582"/>
                  </a:lnTo>
                  <a:lnTo>
                    <a:pt x="3" y="544"/>
                  </a:lnTo>
                  <a:lnTo>
                    <a:pt x="13" y="506"/>
                  </a:lnTo>
                  <a:lnTo>
                    <a:pt x="30" y="469"/>
                  </a:lnTo>
                  <a:lnTo>
                    <a:pt x="53" y="433"/>
                  </a:lnTo>
                  <a:lnTo>
                    <a:pt x="82" y="398"/>
                  </a:lnTo>
                  <a:lnTo>
                    <a:pt x="116" y="364"/>
                  </a:lnTo>
                  <a:lnTo>
                    <a:pt x="157" y="331"/>
                  </a:lnTo>
                  <a:lnTo>
                    <a:pt x="203" y="299"/>
                  </a:lnTo>
                  <a:lnTo>
                    <a:pt x="254" y="268"/>
                  </a:lnTo>
                  <a:lnTo>
                    <a:pt x="310" y="238"/>
                  </a:lnTo>
                  <a:lnTo>
                    <a:pt x="371" y="210"/>
                  </a:lnTo>
                  <a:lnTo>
                    <a:pt x="436" y="183"/>
                  </a:lnTo>
                  <a:lnTo>
                    <a:pt x="506" y="158"/>
                  </a:lnTo>
                  <a:lnTo>
                    <a:pt x="580" y="135"/>
                  </a:lnTo>
                  <a:lnTo>
                    <a:pt x="658" y="112"/>
                  </a:lnTo>
                  <a:lnTo>
                    <a:pt x="739" y="92"/>
                  </a:lnTo>
                  <a:lnTo>
                    <a:pt x="824" y="74"/>
                  </a:lnTo>
                  <a:lnTo>
                    <a:pt x="912" y="57"/>
                  </a:lnTo>
                  <a:lnTo>
                    <a:pt x="1004" y="43"/>
                  </a:lnTo>
                  <a:lnTo>
                    <a:pt x="1098" y="30"/>
                  </a:lnTo>
                  <a:lnTo>
                    <a:pt x="1195" y="19"/>
                  </a:lnTo>
                  <a:lnTo>
                    <a:pt x="1295" y="11"/>
                  </a:lnTo>
                  <a:lnTo>
                    <a:pt x="1397" y="5"/>
                  </a:lnTo>
                  <a:lnTo>
                    <a:pt x="1500" y="2"/>
                  </a:lnTo>
                  <a:lnTo>
                    <a:pt x="16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3">
              <a:extLst>
                <a:ext uri="{FF2B5EF4-FFF2-40B4-BE49-F238E27FC236}">
                  <a16:creationId xmlns:a16="http://schemas.microsoft.com/office/drawing/2014/main" id="{91D1DECF-4536-40FC-9E6D-C4CF215B9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9988" y="2917825"/>
              <a:ext cx="463550" cy="93663"/>
            </a:xfrm>
            <a:custGeom>
              <a:avLst/>
              <a:gdLst>
                <a:gd name="T0" fmla="*/ 87 w 3212"/>
                <a:gd name="T1" fmla="*/ 40 h 648"/>
                <a:gd name="T2" fmla="*/ 256 w 3212"/>
                <a:gd name="T3" fmla="*/ 114 h 648"/>
                <a:gd name="T4" fmla="*/ 442 w 3212"/>
                <a:gd name="T5" fmla="*/ 179 h 648"/>
                <a:gd name="T6" fmla="*/ 647 w 3212"/>
                <a:gd name="T7" fmla="*/ 233 h 648"/>
                <a:gd name="T8" fmla="*/ 869 w 3212"/>
                <a:gd name="T9" fmla="*/ 277 h 648"/>
                <a:gd name="T10" fmla="*/ 1103 w 3212"/>
                <a:gd name="T11" fmla="*/ 310 h 648"/>
                <a:gd name="T12" fmla="*/ 1349 w 3212"/>
                <a:gd name="T13" fmla="*/ 330 h 648"/>
                <a:gd name="T14" fmla="*/ 1606 w 3212"/>
                <a:gd name="T15" fmla="*/ 338 h 648"/>
                <a:gd name="T16" fmla="*/ 1862 w 3212"/>
                <a:gd name="T17" fmla="*/ 330 h 648"/>
                <a:gd name="T18" fmla="*/ 2109 w 3212"/>
                <a:gd name="T19" fmla="*/ 310 h 648"/>
                <a:gd name="T20" fmla="*/ 2343 w 3212"/>
                <a:gd name="T21" fmla="*/ 277 h 648"/>
                <a:gd name="T22" fmla="*/ 2564 w 3212"/>
                <a:gd name="T23" fmla="*/ 233 h 648"/>
                <a:gd name="T24" fmla="*/ 2769 w 3212"/>
                <a:gd name="T25" fmla="*/ 179 h 648"/>
                <a:gd name="T26" fmla="*/ 2957 w 3212"/>
                <a:gd name="T27" fmla="*/ 114 h 648"/>
                <a:gd name="T28" fmla="*/ 3125 w 3212"/>
                <a:gd name="T29" fmla="*/ 40 h 648"/>
                <a:gd name="T30" fmla="*/ 3209 w 3212"/>
                <a:gd name="T31" fmla="*/ 33 h 648"/>
                <a:gd name="T32" fmla="*/ 3209 w 3212"/>
                <a:gd name="T33" fmla="*/ 104 h 648"/>
                <a:gd name="T34" fmla="*/ 3182 w 3212"/>
                <a:gd name="T35" fmla="*/ 179 h 648"/>
                <a:gd name="T36" fmla="*/ 3130 w 3212"/>
                <a:gd name="T37" fmla="*/ 250 h 648"/>
                <a:gd name="T38" fmla="*/ 3055 w 3212"/>
                <a:gd name="T39" fmla="*/ 317 h 648"/>
                <a:gd name="T40" fmla="*/ 2958 w 3212"/>
                <a:gd name="T41" fmla="*/ 381 h 648"/>
                <a:gd name="T42" fmla="*/ 2841 w 3212"/>
                <a:gd name="T43" fmla="*/ 439 h 648"/>
                <a:gd name="T44" fmla="*/ 2706 w 3212"/>
                <a:gd name="T45" fmla="*/ 491 h 648"/>
                <a:gd name="T46" fmla="*/ 2554 w 3212"/>
                <a:gd name="T47" fmla="*/ 536 h 648"/>
                <a:gd name="T48" fmla="*/ 2388 w 3212"/>
                <a:gd name="T49" fmla="*/ 575 h 648"/>
                <a:gd name="T50" fmla="*/ 2208 w 3212"/>
                <a:gd name="T51" fmla="*/ 606 h 648"/>
                <a:gd name="T52" fmla="*/ 2016 w 3212"/>
                <a:gd name="T53" fmla="*/ 629 h 648"/>
                <a:gd name="T54" fmla="*/ 1815 w 3212"/>
                <a:gd name="T55" fmla="*/ 644 h 648"/>
                <a:gd name="T56" fmla="*/ 1606 w 3212"/>
                <a:gd name="T57" fmla="*/ 648 h 648"/>
                <a:gd name="T58" fmla="*/ 1397 w 3212"/>
                <a:gd name="T59" fmla="*/ 644 h 648"/>
                <a:gd name="T60" fmla="*/ 1195 w 3212"/>
                <a:gd name="T61" fmla="*/ 629 h 648"/>
                <a:gd name="T62" fmla="*/ 1004 w 3212"/>
                <a:gd name="T63" fmla="*/ 606 h 648"/>
                <a:gd name="T64" fmla="*/ 824 w 3212"/>
                <a:gd name="T65" fmla="*/ 575 h 648"/>
                <a:gd name="T66" fmla="*/ 658 w 3212"/>
                <a:gd name="T67" fmla="*/ 536 h 648"/>
                <a:gd name="T68" fmla="*/ 506 w 3212"/>
                <a:gd name="T69" fmla="*/ 491 h 648"/>
                <a:gd name="T70" fmla="*/ 371 w 3212"/>
                <a:gd name="T71" fmla="*/ 439 h 648"/>
                <a:gd name="T72" fmla="*/ 254 w 3212"/>
                <a:gd name="T73" fmla="*/ 381 h 648"/>
                <a:gd name="T74" fmla="*/ 157 w 3212"/>
                <a:gd name="T75" fmla="*/ 317 h 648"/>
                <a:gd name="T76" fmla="*/ 82 w 3212"/>
                <a:gd name="T77" fmla="*/ 250 h 648"/>
                <a:gd name="T78" fmla="*/ 30 w 3212"/>
                <a:gd name="T79" fmla="*/ 179 h 648"/>
                <a:gd name="T80" fmla="*/ 3 w 3212"/>
                <a:gd name="T81" fmla="*/ 104 h 648"/>
                <a:gd name="T82" fmla="*/ 3 w 3212"/>
                <a:gd name="T83" fmla="*/ 33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8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4"/>
                  </a:lnTo>
                  <a:lnTo>
                    <a:pt x="346" y="147"/>
                  </a:lnTo>
                  <a:lnTo>
                    <a:pt x="442" y="179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6"/>
                  </a:lnTo>
                  <a:lnTo>
                    <a:pt x="1606" y="338"/>
                  </a:lnTo>
                  <a:lnTo>
                    <a:pt x="1735" y="336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9"/>
                  </a:lnTo>
                  <a:lnTo>
                    <a:pt x="2865" y="147"/>
                  </a:lnTo>
                  <a:lnTo>
                    <a:pt x="2957" y="114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3"/>
                  </a:lnTo>
                  <a:lnTo>
                    <a:pt x="3212" y="66"/>
                  </a:lnTo>
                  <a:lnTo>
                    <a:pt x="3209" y="104"/>
                  </a:lnTo>
                  <a:lnTo>
                    <a:pt x="3199" y="142"/>
                  </a:lnTo>
                  <a:lnTo>
                    <a:pt x="3182" y="179"/>
                  </a:lnTo>
                  <a:lnTo>
                    <a:pt x="3159" y="215"/>
                  </a:lnTo>
                  <a:lnTo>
                    <a:pt x="3130" y="250"/>
                  </a:lnTo>
                  <a:lnTo>
                    <a:pt x="3096" y="284"/>
                  </a:lnTo>
                  <a:lnTo>
                    <a:pt x="3055" y="317"/>
                  </a:lnTo>
                  <a:lnTo>
                    <a:pt x="3009" y="350"/>
                  </a:lnTo>
                  <a:lnTo>
                    <a:pt x="2958" y="381"/>
                  </a:lnTo>
                  <a:lnTo>
                    <a:pt x="2902" y="410"/>
                  </a:lnTo>
                  <a:lnTo>
                    <a:pt x="2841" y="439"/>
                  </a:lnTo>
                  <a:lnTo>
                    <a:pt x="2775" y="465"/>
                  </a:lnTo>
                  <a:lnTo>
                    <a:pt x="2706" y="491"/>
                  </a:lnTo>
                  <a:lnTo>
                    <a:pt x="2632" y="514"/>
                  </a:lnTo>
                  <a:lnTo>
                    <a:pt x="2554" y="536"/>
                  </a:lnTo>
                  <a:lnTo>
                    <a:pt x="2472" y="557"/>
                  </a:lnTo>
                  <a:lnTo>
                    <a:pt x="2388" y="575"/>
                  </a:lnTo>
                  <a:lnTo>
                    <a:pt x="2299" y="592"/>
                  </a:lnTo>
                  <a:lnTo>
                    <a:pt x="2208" y="606"/>
                  </a:lnTo>
                  <a:lnTo>
                    <a:pt x="2114" y="619"/>
                  </a:lnTo>
                  <a:lnTo>
                    <a:pt x="2016" y="629"/>
                  </a:lnTo>
                  <a:lnTo>
                    <a:pt x="1917" y="638"/>
                  </a:lnTo>
                  <a:lnTo>
                    <a:pt x="1815" y="644"/>
                  </a:lnTo>
                  <a:lnTo>
                    <a:pt x="1712" y="647"/>
                  </a:lnTo>
                  <a:lnTo>
                    <a:pt x="1606" y="648"/>
                  </a:lnTo>
                  <a:lnTo>
                    <a:pt x="1500" y="647"/>
                  </a:lnTo>
                  <a:lnTo>
                    <a:pt x="1397" y="644"/>
                  </a:lnTo>
                  <a:lnTo>
                    <a:pt x="1295" y="638"/>
                  </a:lnTo>
                  <a:lnTo>
                    <a:pt x="1195" y="629"/>
                  </a:lnTo>
                  <a:lnTo>
                    <a:pt x="1098" y="619"/>
                  </a:lnTo>
                  <a:lnTo>
                    <a:pt x="1004" y="606"/>
                  </a:lnTo>
                  <a:lnTo>
                    <a:pt x="912" y="592"/>
                  </a:lnTo>
                  <a:lnTo>
                    <a:pt x="824" y="575"/>
                  </a:lnTo>
                  <a:lnTo>
                    <a:pt x="739" y="557"/>
                  </a:lnTo>
                  <a:lnTo>
                    <a:pt x="658" y="536"/>
                  </a:lnTo>
                  <a:lnTo>
                    <a:pt x="580" y="514"/>
                  </a:lnTo>
                  <a:lnTo>
                    <a:pt x="506" y="491"/>
                  </a:lnTo>
                  <a:lnTo>
                    <a:pt x="436" y="465"/>
                  </a:lnTo>
                  <a:lnTo>
                    <a:pt x="371" y="439"/>
                  </a:lnTo>
                  <a:lnTo>
                    <a:pt x="310" y="410"/>
                  </a:lnTo>
                  <a:lnTo>
                    <a:pt x="254" y="381"/>
                  </a:lnTo>
                  <a:lnTo>
                    <a:pt x="203" y="350"/>
                  </a:lnTo>
                  <a:lnTo>
                    <a:pt x="157" y="317"/>
                  </a:lnTo>
                  <a:lnTo>
                    <a:pt x="116" y="284"/>
                  </a:lnTo>
                  <a:lnTo>
                    <a:pt x="82" y="250"/>
                  </a:lnTo>
                  <a:lnTo>
                    <a:pt x="53" y="215"/>
                  </a:lnTo>
                  <a:lnTo>
                    <a:pt x="30" y="179"/>
                  </a:lnTo>
                  <a:lnTo>
                    <a:pt x="13" y="142"/>
                  </a:lnTo>
                  <a:lnTo>
                    <a:pt x="3" y="104"/>
                  </a:lnTo>
                  <a:lnTo>
                    <a:pt x="0" y="66"/>
                  </a:lnTo>
                  <a:lnTo>
                    <a:pt x="3" y="3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4">
              <a:extLst>
                <a:ext uri="{FF2B5EF4-FFF2-40B4-BE49-F238E27FC236}">
                  <a16:creationId xmlns:a16="http://schemas.microsoft.com/office/drawing/2014/main" id="{B6818FA0-A34F-4247-D69F-2CFC12410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9988" y="2995613"/>
              <a:ext cx="463550" cy="93663"/>
            </a:xfrm>
            <a:custGeom>
              <a:avLst/>
              <a:gdLst>
                <a:gd name="T0" fmla="*/ 87 w 3212"/>
                <a:gd name="T1" fmla="*/ 40 h 647"/>
                <a:gd name="T2" fmla="*/ 256 w 3212"/>
                <a:gd name="T3" fmla="*/ 114 h 647"/>
                <a:gd name="T4" fmla="*/ 442 w 3212"/>
                <a:gd name="T5" fmla="*/ 178 h 647"/>
                <a:gd name="T6" fmla="*/ 647 w 3212"/>
                <a:gd name="T7" fmla="*/ 233 h 647"/>
                <a:gd name="T8" fmla="*/ 869 w 3212"/>
                <a:gd name="T9" fmla="*/ 277 h 647"/>
                <a:gd name="T10" fmla="*/ 1103 w 3212"/>
                <a:gd name="T11" fmla="*/ 310 h 647"/>
                <a:gd name="T12" fmla="*/ 1349 w 3212"/>
                <a:gd name="T13" fmla="*/ 330 h 647"/>
                <a:gd name="T14" fmla="*/ 1606 w 3212"/>
                <a:gd name="T15" fmla="*/ 337 h 647"/>
                <a:gd name="T16" fmla="*/ 1862 w 3212"/>
                <a:gd name="T17" fmla="*/ 330 h 647"/>
                <a:gd name="T18" fmla="*/ 2109 w 3212"/>
                <a:gd name="T19" fmla="*/ 310 h 647"/>
                <a:gd name="T20" fmla="*/ 2343 w 3212"/>
                <a:gd name="T21" fmla="*/ 277 h 647"/>
                <a:gd name="T22" fmla="*/ 2564 w 3212"/>
                <a:gd name="T23" fmla="*/ 233 h 647"/>
                <a:gd name="T24" fmla="*/ 2769 w 3212"/>
                <a:gd name="T25" fmla="*/ 178 h 647"/>
                <a:gd name="T26" fmla="*/ 2957 w 3212"/>
                <a:gd name="T27" fmla="*/ 114 h 647"/>
                <a:gd name="T28" fmla="*/ 3125 w 3212"/>
                <a:gd name="T29" fmla="*/ 40 h 647"/>
                <a:gd name="T30" fmla="*/ 3209 w 3212"/>
                <a:gd name="T31" fmla="*/ 33 h 647"/>
                <a:gd name="T32" fmla="*/ 3209 w 3212"/>
                <a:gd name="T33" fmla="*/ 104 h 647"/>
                <a:gd name="T34" fmla="*/ 3182 w 3212"/>
                <a:gd name="T35" fmla="*/ 178 h 647"/>
                <a:gd name="T36" fmla="*/ 3130 w 3212"/>
                <a:gd name="T37" fmla="*/ 250 h 647"/>
                <a:gd name="T38" fmla="*/ 3055 w 3212"/>
                <a:gd name="T39" fmla="*/ 317 h 647"/>
                <a:gd name="T40" fmla="*/ 2958 w 3212"/>
                <a:gd name="T41" fmla="*/ 380 h 647"/>
                <a:gd name="T42" fmla="*/ 2841 w 3212"/>
                <a:gd name="T43" fmla="*/ 438 h 647"/>
                <a:gd name="T44" fmla="*/ 2706 w 3212"/>
                <a:gd name="T45" fmla="*/ 490 h 647"/>
                <a:gd name="T46" fmla="*/ 2554 w 3212"/>
                <a:gd name="T47" fmla="*/ 535 h 647"/>
                <a:gd name="T48" fmla="*/ 2388 w 3212"/>
                <a:gd name="T49" fmla="*/ 574 h 647"/>
                <a:gd name="T50" fmla="*/ 2208 w 3212"/>
                <a:gd name="T51" fmla="*/ 605 h 647"/>
                <a:gd name="T52" fmla="*/ 2016 w 3212"/>
                <a:gd name="T53" fmla="*/ 628 h 647"/>
                <a:gd name="T54" fmla="*/ 1815 w 3212"/>
                <a:gd name="T55" fmla="*/ 643 h 647"/>
                <a:gd name="T56" fmla="*/ 1606 w 3212"/>
                <a:gd name="T57" fmla="*/ 647 h 647"/>
                <a:gd name="T58" fmla="*/ 1397 w 3212"/>
                <a:gd name="T59" fmla="*/ 643 h 647"/>
                <a:gd name="T60" fmla="*/ 1195 w 3212"/>
                <a:gd name="T61" fmla="*/ 628 h 647"/>
                <a:gd name="T62" fmla="*/ 1004 w 3212"/>
                <a:gd name="T63" fmla="*/ 605 h 647"/>
                <a:gd name="T64" fmla="*/ 824 w 3212"/>
                <a:gd name="T65" fmla="*/ 574 h 647"/>
                <a:gd name="T66" fmla="*/ 658 w 3212"/>
                <a:gd name="T67" fmla="*/ 535 h 647"/>
                <a:gd name="T68" fmla="*/ 506 w 3212"/>
                <a:gd name="T69" fmla="*/ 490 h 647"/>
                <a:gd name="T70" fmla="*/ 371 w 3212"/>
                <a:gd name="T71" fmla="*/ 438 h 647"/>
                <a:gd name="T72" fmla="*/ 254 w 3212"/>
                <a:gd name="T73" fmla="*/ 380 h 647"/>
                <a:gd name="T74" fmla="*/ 157 w 3212"/>
                <a:gd name="T75" fmla="*/ 317 h 647"/>
                <a:gd name="T76" fmla="*/ 82 w 3212"/>
                <a:gd name="T77" fmla="*/ 250 h 647"/>
                <a:gd name="T78" fmla="*/ 30 w 3212"/>
                <a:gd name="T79" fmla="*/ 178 h 647"/>
                <a:gd name="T80" fmla="*/ 3 w 3212"/>
                <a:gd name="T81" fmla="*/ 104 h 647"/>
                <a:gd name="T82" fmla="*/ 3 w 3212"/>
                <a:gd name="T83" fmla="*/ 33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7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4"/>
                  </a:lnTo>
                  <a:lnTo>
                    <a:pt x="346" y="147"/>
                  </a:lnTo>
                  <a:lnTo>
                    <a:pt x="442" y="178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5"/>
                  </a:lnTo>
                  <a:lnTo>
                    <a:pt x="1606" y="337"/>
                  </a:lnTo>
                  <a:lnTo>
                    <a:pt x="1735" y="335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8"/>
                  </a:lnTo>
                  <a:lnTo>
                    <a:pt x="2865" y="147"/>
                  </a:lnTo>
                  <a:lnTo>
                    <a:pt x="2957" y="114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3"/>
                  </a:lnTo>
                  <a:lnTo>
                    <a:pt x="3212" y="66"/>
                  </a:lnTo>
                  <a:lnTo>
                    <a:pt x="3209" y="104"/>
                  </a:lnTo>
                  <a:lnTo>
                    <a:pt x="3199" y="142"/>
                  </a:lnTo>
                  <a:lnTo>
                    <a:pt x="3182" y="178"/>
                  </a:lnTo>
                  <a:lnTo>
                    <a:pt x="3159" y="215"/>
                  </a:lnTo>
                  <a:lnTo>
                    <a:pt x="3130" y="250"/>
                  </a:lnTo>
                  <a:lnTo>
                    <a:pt x="3096" y="284"/>
                  </a:lnTo>
                  <a:lnTo>
                    <a:pt x="3055" y="317"/>
                  </a:lnTo>
                  <a:lnTo>
                    <a:pt x="3009" y="349"/>
                  </a:lnTo>
                  <a:lnTo>
                    <a:pt x="2958" y="380"/>
                  </a:lnTo>
                  <a:lnTo>
                    <a:pt x="2902" y="409"/>
                  </a:lnTo>
                  <a:lnTo>
                    <a:pt x="2841" y="438"/>
                  </a:lnTo>
                  <a:lnTo>
                    <a:pt x="2775" y="464"/>
                  </a:lnTo>
                  <a:lnTo>
                    <a:pt x="2706" y="490"/>
                  </a:lnTo>
                  <a:lnTo>
                    <a:pt x="2632" y="513"/>
                  </a:lnTo>
                  <a:lnTo>
                    <a:pt x="2554" y="535"/>
                  </a:lnTo>
                  <a:lnTo>
                    <a:pt x="2472" y="556"/>
                  </a:lnTo>
                  <a:lnTo>
                    <a:pt x="2388" y="574"/>
                  </a:lnTo>
                  <a:lnTo>
                    <a:pt x="2299" y="591"/>
                  </a:lnTo>
                  <a:lnTo>
                    <a:pt x="2208" y="605"/>
                  </a:lnTo>
                  <a:lnTo>
                    <a:pt x="2114" y="618"/>
                  </a:lnTo>
                  <a:lnTo>
                    <a:pt x="2016" y="628"/>
                  </a:lnTo>
                  <a:lnTo>
                    <a:pt x="1917" y="637"/>
                  </a:lnTo>
                  <a:lnTo>
                    <a:pt x="1815" y="643"/>
                  </a:lnTo>
                  <a:lnTo>
                    <a:pt x="1712" y="646"/>
                  </a:lnTo>
                  <a:lnTo>
                    <a:pt x="1606" y="647"/>
                  </a:lnTo>
                  <a:lnTo>
                    <a:pt x="1500" y="646"/>
                  </a:lnTo>
                  <a:lnTo>
                    <a:pt x="1397" y="643"/>
                  </a:lnTo>
                  <a:lnTo>
                    <a:pt x="1295" y="637"/>
                  </a:lnTo>
                  <a:lnTo>
                    <a:pt x="1195" y="628"/>
                  </a:lnTo>
                  <a:lnTo>
                    <a:pt x="1098" y="618"/>
                  </a:lnTo>
                  <a:lnTo>
                    <a:pt x="1004" y="605"/>
                  </a:lnTo>
                  <a:lnTo>
                    <a:pt x="912" y="591"/>
                  </a:lnTo>
                  <a:lnTo>
                    <a:pt x="824" y="574"/>
                  </a:lnTo>
                  <a:lnTo>
                    <a:pt x="739" y="556"/>
                  </a:lnTo>
                  <a:lnTo>
                    <a:pt x="658" y="535"/>
                  </a:lnTo>
                  <a:lnTo>
                    <a:pt x="580" y="513"/>
                  </a:lnTo>
                  <a:lnTo>
                    <a:pt x="506" y="490"/>
                  </a:lnTo>
                  <a:lnTo>
                    <a:pt x="436" y="464"/>
                  </a:lnTo>
                  <a:lnTo>
                    <a:pt x="371" y="438"/>
                  </a:lnTo>
                  <a:lnTo>
                    <a:pt x="310" y="409"/>
                  </a:lnTo>
                  <a:lnTo>
                    <a:pt x="254" y="380"/>
                  </a:lnTo>
                  <a:lnTo>
                    <a:pt x="203" y="349"/>
                  </a:lnTo>
                  <a:lnTo>
                    <a:pt x="157" y="317"/>
                  </a:lnTo>
                  <a:lnTo>
                    <a:pt x="116" y="284"/>
                  </a:lnTo>
                  <a:lnTo>
                    <a:pt x="82" y="250"/>
                  </a:lnTo>
                  <a:lnTo>
                    <a:pt x="53" y="215"/>
                  </a:lnTo>
                  <a:lnTo>
                    <a:pt x="30" y="178"/>
                  </a:lnTo>
                  <a:lnTo>
                    <a:pt x="13" y="142"/>
                  </a:lnTo>
                  <a:lnTo>
                    <a:pt x="3" y="104"/>
                  </a:lnTo>
                  <a:lnTo>
                    <a:pt x="0" y="66"/>
                  </a:lnTo>
                  <a:lnTo>
                    <a:pt x="3" y="3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5">
              <a:extLst>
                <a:ext uri="{FF2B5EF4-FFF2-40B4-BE49-F238E27FC236}">
                  <a16:creationId xmlns:a16="http://schemas.microsoft.com/office/drawing/2014/main" id="{F63A5101-CBD4-4AB0-4C1E-49FA842B7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9988" y="3074988"/>
              <a:ext cx="463550" cy="92075"/>
            </a:xfrm>
            <a:custGeom>
              <a:avLst/>
              <a:gdLst>
                <a:gd name="T0" fmla="*/ 87 w 3212"/>
                <a:gd name="T1" fmla="*/ 40 h 647"/>
                <a:gd name="T2" fmla="*/ 256 w 3212"/>
                <a:gd name="T3" fmla="*/ 113 h 647"/>
                <a:gd name="T4" fmla="*/ 442 w 3212"/>
                <a:gd name="T5" fmla="*/ 178 h 647"/>
                <a:gd name="T6" fmla="*/ 647 w 3212"/>
                <a:gd name="T7" fmla="*/ 233 h 647"/>
                <a:gd name="T8" fmla="*/ 869 w 3212"/>
                <a:gd name="T9" fmla="*/ 277 h 647"/>
                <a:gd name="T10" fmla="*/ 1103 w 3212"/>
                <a:gd name="T11" fmla="*/ 310 h 647"/>
                <a:gd name="T12" fmla="*/ 1349 w 3212"/>
                <a:gd name="T13" fmla="*/ 330 h 647"/>
                <a:gd name="T14" fmla="*/ 1606 w 3212"/>
                <a:gd name="T15" fmla="*/ 337 h 647"/>
                <a:gd name="T16" fmla="*/ 1862 w 3212"/>
                <a:gd name="T17" fmla="*/ 330 h 647"/>
                <a:gd name="T18" fmla="*/ 2109 w 3212"/>
                <a:gd name="T19" fmla="*/ 310 h 647"/>
                <a:gd name="T20" fmla="*/ 2343 w 3212"/>
                <a:gd name="T21" fmla="*/ 277 h 647"/>
                <a:gd name="T22" fmla="*/ 2564 w 3212"/>
                <a:gd name="T23" fmla="*/ 233 h 647"/>
                <a:gd name="T24" fmla="*/ 2769 w 3212"/>
                <a:gd name="T25" fmla="*/ 178 h 647"/>
                <a:gd name="T26" fmla="*/ 2957 w 3212"/>
                <a:gd name="T27" fmla="*/ 113 h 647"/>
                <a:gd name="T28" fmla="*/ 3125 w 3212"/>
                <a:gd name="T29" fmla="*/ 40 h 647"/>
                <a:gd name="T30" fmla="*/ 3209 w 3212"/>
                <a:gd name="T31" fmla="*/ 32 h 647"/>
                <a:gd name="T32" fmla="*/ 3209 w 3212"/>
                <a:gd name="T33" fmla="*/ 103 h 647"/>
                <a:gd name="T34" fmla="*/ 3182 w 3212"/>
                <a:gd name="T35" fmla="*/ 178 h 647"/>
                <a:gd name="T36" fmla="*/ 3130 w 3212"/>
                <a:gd name="T37" fmla="*/ 249 h 647"/>
                <a:gd name="T38" fmla="*/ 3055 w 3212"/>
                <a:gd name="T39" fmla="*/ 316 h 647"/>
                <a:gd name="T40" fmla="*/ 2958 w 3212"/>
                <a:gd name="T41" fmla="*/ 379 h 647"/>
                <a:gd name="T42" fmla="*/ 2841 w 3212"/>
                <a:gd name="T43" fmla="*/ 437 h 647"/>
                <a:gd name="T44" fmla="*/ 2706 w 3212"/>
                <a:gd name="T45" fmla="*/ 489 h 647"/>
                <a:gd name="T46" fmla="*/ 2554 w 3212"/>
                <a:gd name="T47" fmla="*/ 535 h 647"/>
                <a:gd name="T48" fmla="*/ 2388 w 3212"/>
                <a:gd name="T49" fmla="*/ 574 h 647"/>
                <a:gd name="T50" fmla="*/ 2208 w 3212"/>
                <a:gd name="T51" fmla="*/ 605 h 647"/>
                <a:gd name="T52" fmla="*/ 2016 w 3212"/>
                <a:gd name="T53" fmla="*/ 628 h 647"/>
                <a:gd name="T54" fmla="*/ 1815 w 3212"/>
                <a:gd name="T55" fmla="*/ 642 h 647"/>
                <a:gd name="T56" fmla="*/ 1606 w 3212"/>
                <a:gd name="T57" fmla="*/ 647 h 647"/>
                <a:gd name="T58" fmla="*/ 1397 w 3212"/>
                <a:gd name="T59" fmla="*/ 642 h 647"/>
                <a:gd name="T60" fmla="*/ 1195 w 3212"/>
                <a:gd name="T61" fmla="*/ 628 h 647"/>
                <a:gd name="T62" fmla="*/ 1004 w 3212"/>
                <a:gd name="T63" fmla="*/ 605 h 647"/>
                <a:gd name="T64" fmla="*/ 824 w 3212"/>
                <a:gd name="T65" fmla="*/ 574 h 647"/>
                <a:gd name="T66" fmla="*/ 658 w 3212"/>
                <a:gd name="T67" fmla="*/ 535 h 647"/>
                <a:gd name="T68" fmla="*/ 506 w 3212"/>
                <a:gd name="T69" fmla="*/ 489 h 647"/>
                <a:gd name="T70" fmla="*/ 371 w 3212"/>
                <a:gd name="T71" fmla="*/ 437 h 647"/>
                <a:gd name="T72" fmla="*/ 254 w 3212"/>
                <a:gd name="T73" fmla="*/ 379 h 647"/>
                <a:gd name="T74" fmla="*/ 157 w 3212"/>
                <a:gd name="T75" fmla="*/ 316 h 647"/>
                <a:gd name="T76" fmla="*/ 82 w 3212"/>
                <a:gd name="T77" fmla="*/ 249 h 647"/>
                <a:gd name="T78" fmla="*/ 30 w 3212"/>
                <a:gd name="T79" fmla="*/ 178 h 647"/>
                <a:gd name="T80" fmla="*/ 3 w 3212"/>
                <a:gd name="T81" fmla="*/ 103 h 647"/>
                <a:gd name="T82" fmla="*/ 3 w 3212"/>
                <a:gd name="T83" fmla="*/ 3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7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3"/>
                  </a:lnTo>
                  <a:lnTo>
                    <a:pt x="346" y="147"/>
                  </a:lnTo>
                  <a:lnTo>
                    <a:pt x="442" y="178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5"/>
                  </a:lnTo>
                  <a:lnTo>
                    <a:pt x="1606" y="337"/>
                  </a:lnTo>
                  <a:lnTo>
                    <a:pt x="1735" y="335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8"/>
                  </a:lnTo>
                  <a:lnTo>
                    <a:pt x="2865" y="147"/>
                  </a:lnTo>
                  <a:lnTo>
                    <a:pt x="2957" y="113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2"/>
                  </a:lnTo>
                  <a:lnTo>
                    <a:pt x="3212" y="65"/>
                  </a:lnTo>
                  <a:lnTo>
                    <a:pt x="3209" y="103"/>
                  </a:lnTo>
                  <a:lnTo>
                    <a:pt x="3199" y="141"/>
                  </a:lnTo>
                  <a:lnTo>
                    <a:pt x="3182" y="178"/>
                  </a:lnTo>
                  <a:lnTo>
                    <a:pt x="3159" y="214"/>
                  </a:lnTo>
                  <a:lnTo>
                    <a:pt x="3130" y="249"/>
                  </a:lnTo>
                  <a:lnTo>
                    <a:pt x="3096" y="283"/>
                  </a:lnTo>
                  <a:lnTo>
                    <a:pt x="3055" y="316"/>
                  </a:lnTo>
                  <a:lnTo>
                    <a:pt x="3009" y="348"/>
                  </a:lnTo>
                  <a:lnTo>
                    <a:pt x="2958" y="379"/>
                  </a:lnTo>
                  <a:lnTo>
                    <a:pt x="2902" y="409"/>
                  </a:lnTo>
                  <a:lnTo>
                    <a:pt x="2841" y="437"/>
                  </a:lnTo>
                  <a:lnTo>
                    <a:pt x="2775" y="464"/>
                  </a:lnTo>
                  <a:lnTo>
                    <a:pt x="2706" y="489"/>
                  </a:lnTo>
                  <a:lnTo>
                    <a:pt x="2632" y="513"/>
                  </a:lnTo>
                  <a:lnTo>
                    <a:pt x="2554" y="535"/>
                  </a:lnTo>
                  <a:lnTo>
                    <a:pt x="2472" y="555"/>
                  </a:lnTo>
                  <a:lnTo>
                    <a:pt x="2388" y="574"/>
                  </a:lnTo>
                  <a:lnTo>
                    <a:pt x="2299" y="590"/>
                  </a:lnTo>
                  <a:lnTo>
                    <a:pt x="2208" y="605"/>
                  </a:lnTo>
                  <a:lnTo>
                    <a:pt x="2114" y="618"/>
                  </a:lnTo>
                  <a:lnTo>
                    <a:pt x="2016" y="628"/>
                  </a:lnTo>
                  <a:lnTo>
                    <a:pt x="1917" y="636"/>
                  </a:lnTo>
                  <a:lnTo>
                    <a:pt x="1815" y="642"/>
                  </a:lnTo>
                  <a:lnTo>
                    <a:pt x="1712" y="646"/>
                  </a:lnTo>
                  <a:lnTo>
                    <a:pt x="1606" y="647"/>
                  </a:lnTo>
                  <a:lnTo>
                    <a:pt x="1500" y="646"/>
                  </a:lnTo>
                  <a:lnTo>
                    <a:pt x="1397" y="642"/>
                  </a:lnTo>
                  <a:lnTo>
                    <a:pt x="1295" y="636"/>
                  </a:lnTo>
                  <a:lnTo>
                    <a:pt x="1195" y="628"/>
                  </a:lnTo>
                  <a:lnTo>
                    <a:pt x="1098" y="618"/>
                  </a:lnTo>
                  <a:lnTo>
                    <a:pt x="1004" y="605"/>
                  </a:lnTo>
                  <a:lnTo>
                    <a:pt x="912" y="590"/>
                  </a:lnTo>
                  <a:lnTo>
                    <a:pt x="824" y="574"/>
                  </a:lnTo>
                  <a:lnTo>
                    <a:pt x="739" y="555"/>
                  </a:lnTo>
                  <a:lnTo>
                    <a:pt x="658" y="535"/>
                  </a:lnTo>
                  <a:lnTo>
                    <a:pt x="580" y="513"/>
                  </a:lnTo>
                  <a:lnTo>
                    <a:pt x="506" y="489"/>
                  </a:lnTo>
                  <a:lnTo>
                    <a:pt x="436" y="464"/>
                  </a:lnTo>
                  <a:lnTo>
                    <a:pt x="371" y="437"/>
                  </a:lnTo>
                  <a:lnTo>
                    <a:pt x="310" y="409"/>
                  </a:lnTo>
                  <a:lnTo>
                    <a:pt x="254" y="379"/>
                  </a:lnTo>
                  <a:lnTo>
                    <a:pt x="203" y="348"/>
                  </a:lnTo>
                  <a:lnTo>
                    <a:pt x="157" y="316"/>
                  </a:lnTo>
                  <a:lnTo>
                    <a:pt x="116" y="283"/>
                  </a:lnTo>
                  <a:lnTo>
                    <a:pt x="82" y="249"/>
                  </a:lnTo>
                  <a:lnTo>
                    <a:pt x="53" y="214"/>
                  </a:lnTo>
                  <a:lnTo>
                    <a:pt x="30" y="178"/>
                  </a:lnTo>
                  <a:lnTo>
                    <a:pt x="13" y="141"/>
                  </a:lnTo>
                  <a:lnTo>
                    <a:pt x="3" y="103"/>
                  </a:lnTo>
                  <a:lnTo>
                    <a:pt x="0" y="65"/>
                  </a:lnTo>
                  <a:lnTo>
                    <a:pt x="3" y="32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9155B71-D47F-25E1-3CE4-EFD77BCC5CD4}"/>
              </a:ext>
            </a:extLst>
          </p:cNvPr>
          <p:cNvGrpSpPr/>
          <p:nvPr/>
        </p:nvGrpSpPr>
        <p:grpSpPr>
          <a:xfrm>
            <a:off x="5871779" y="1985233"/>
            <a:ext cx="477900" cy="702942"/>
            <a:chOff x="9209088" y="5059363"/>
            <a:chExt cx="300038" cy="441324"/>
          </a:xfrm>
          <a:solidFill>
            <a:srgbClr val="D2AC67"/>
          </a:solidFill>
        </p:grpSpPr>
        <p:sp>
          <p:nvSpPr>
            <p:cNvPr id="28" name="Freeform 412">
              <a:extLst>
                <a:ext uri="{FF2B5EF4-FFF2-40B4-BE49-F238E27FC236}">
                  <a16:creationId xmlns:a16="http://schemas.microsoft.com/office/drawing/2014/main" id="{BD6301E4-175B-3949-944C-3575BF902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3863" y="5059363"/>
              <a:ext cx="90488" cy="90487"/>
            </a:xfrm>
            <a:custGeom>
              <a:avLst/>
              <a:gdLst>
                <a:gd name="T0" fmla="*/ 343 w 686"/>
                <a:gd name="T1" fmla="*/ 0 h 686"/>
                <a:gd name="T2" fmla="*/ 390 w 686"/>
                <a:gd name="T3" fmla="*/ 3 h 686"/>
                <a:gd name="T4" fmla="*/ 435 w 686"/>
                <a:gd name="T5" fmla="*/ 12 h 686"/>
                <a:gd name="T6" fmla="*/ 477 w 686"/>
                <a:gd name="T7" fmla="*/ 27 h 686"/>
                <a:gd name="T8" fmla="*/ 517 w 686"/>
                <a:gd name="T9" fmla="*/ 46 h 686"/>
                <a:gd name="T10" fmla="*/ 553 w 686"/>
                <a:gd name="T11" fmla="*/ 71 h 686"/>
                <a:gd name="T12" fmla="*/ 586 w 686"/>
                <a:gd name="T13" fmla="*/ 100 h 686"/>
                <a:gd name="T14" fmla="*/ 615 w 686"/>
                <a:gd name="T15" fmla="*/ 133 h 686"/>
                <a:gd name="T16" fmla="*/ 640 w 686"/>
                <a:gd name="T17" fmla="*/ 169 h 686"/>
                <a:gd name="T18" fmla="*/ 659 w 686"/>
                <a:gd name="T19" fmla="*/ 209 h 686"/>
                <a:gd name="T20" fmla="*/ 674 w 686"/>
                <a:gd name="T21" fmla="*/ 251 h 686"/>
                <a:gd name="T22" fmla="*/ 683 w 686"/>
                <a:gd name="T23" fmla="*/ 296 h 686"/>
                <a:gd name="T24" fmla="*/ 686 w 686"/>
                <a:gd name="T25" fmla="*/ 342 h 686"/>
                <a:gd name="T26" fmla="*/ 683 w 686"/>
                <a:gd name="T27" fmla="*/ 389 h 686"/>
                <a:gd name="T28" fmla="*/ 674 w 686"/>
                <a:gd name="T29" fmla="*/ 434 h 686"/>
                <a:gd name="T30" fmla="*/ 659 w 686"/>
                <a:gd name="T31" fmla="*/ 476 h 686"/>
                <a:gd name="T32" fmla="*/ 640 w 686"/>
                <a:gd name="T33" fmla="*/ 516 h 686"/>
                <a:gd name="T34" fmla="*/ 615 w 686"/>
                <a:gd name="T35" fmla="*/ 552 h 686"/>
                <a:gd name="T36" fmla="*/ 586 w 686"/>
                <a:gd name="T37" fmla="*/ 585 h 686"/>
                <a:gd name="T38" fmla="*/ 553 w 686"/>
                <a:gd name="T39" fmla="*/ 614 h 686"/>
                <a:gd name="T40" fmla="*/ 517 w 686"/>
                <a:gd name="T41" fmla="*/ 639 h 686"/>
                <a:gd name="T42" fmla="*/ 477 w 686"/>
                <a:gd name="T43" fmla="*/ 659 h 686"/>
                <a:gd name="T44" fmla="*/ 435 w 686"/>
                <a:gd name="T45" fmla="*/ 674 h 686"/>
                <a:gd name="T46" fmla="*/ 390 w 686"/>
                <a:gd name="T47" fmla="*/ 682 h 686"/>
                <a:gd name="T48" fmla="*/ 343 w 686"/>
                <a:gd name="T49" fmla="*/ 686 h 686"/>
                <a:gd name="T50" fmla="*/ 296 w 686"/>
                <a:gd name="T51" fmla="*/ 682 h 686"/>
                <a:gd name="T52" fmla="*/ 252 w 686"/>
                <a:gd name="T53" fmla="*/ 674 h 686"/>
                <a:gd name="T54" fmla="*/ 210 w 686"/>
                <a:gd name="T55" fmla="*/ 659 h 686"/>
                <a:gd name="T56" fmla="*/ 170 w 686"/>
                <a:gd name="T57" fmla="*/ 639 h 686"/>
                <a:gd name="T58" fmla="*/ 134 w 686"/>
                <a:gd name="T59" fmla="*/ 614 h 686"/>
                <a:gd name="T60" fmla="*/ 101 w 686"/>
                <a:gd name="T61" fmla="*/ 585 h 686"/>
                <a:gd name="T62" fmla="*/ 72 w 686"/>
                <a:gd name="T63" fmla="*/ 552 h 686"/>
                <a:gd name="T64" fmla="*/ 48 w 686"/>
                <a:gd name="T65" fmla="*/ 516 h 686"/>
                <a:gd name="T66" fmla="*/ 27 w 686"/>
                <a:gd name="T67" fmla="*/ 476 h 686"/>
                <a:gd name="T68" fmla="*/ 13 w 686"/>
                <a:gd name="T69" fmla="*/ 434 h 686"/>
                <a:gd name="T70" fmla="*/ 4 w 686"/>
                <a:gd name="T71" fmla="*/ 389 h 686"/>
                <a:gd name="T72" fmla="*/ 0 w 686"/>
                <a:gd name="T73" fmla="*/ 342 h 686"/>
                <a:gd name="T74" fmla="*/ 4 w 686"/>
                <a:gd name="T75" fmla="*/ 296 h 686"/>
                <a:gd name="T76" fmla="*/ 13 w 686"/>
                <a:gd name="T77" fmla="*/ 251 h 686"/>
                <a:gd name="T78" fmla="*/ 27 w 686"/>
                <a:gd name="T79" fmla="*/ 209 h 686"/>
                <a:gd name="T80" fmla="*/ 48 w 686"/>
                <a:gd name="T81" fmla="*/ 169 h 686"/>
                <a:gd name="T82" fmla="*/ 72 w 686"/>
                <a:gd name="T83" fmla="*/ 133 h 686"/>
                <a:gd name="T84" fmla="*/ 101 w 686"/>
                <a:gd name="T85" fmla="*/ 100 h 686"/>
                <a:gd name="T86" fmla="*/ 134 w 686"/>
                <a:gd name="T87" fmla="*/ 71 h 686"/>
                <a:gd name="T88" fmla="*/ 170 w 686"/>
                <a:gd name="T89" fmla="*/ 46 h 686"/>
                <a:gd name="T90" fmla="*/ 210 w 686"/>
                <a:gd name="T91" fmla="*/ 27 h 686"/>
                <a:gd name="T92" fmla="*/ 252 w 686"/>
                <a:gd name="T93" fmla="*/ 12 h 686"/>
                <a:gd name="T94" fmla="*/ 296 w 686"/>
                <a:gd name="T95" fmla="*/ 3 h 686"/>
                <a:gd name="T96" fmla="*/ 343 w 686"/>
                <a:gd name="T9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6" h="686">
                  <a:moveTo>
                    <a:pt x="343" y="0"/>
                  </a:moveTo>
                  <a:lnTo>
                    <a:pt x="390" y="3"/>
                  </a:lnTo>
                  <a:lnTo>
                    <a:pt x="435" y="12"/>
                  </a:lnTo>
                  <a:lnTo>
                    <a:pt x="477" y="27"/>
                  </a:lnTo>
                  <a:lnTo>
                    <a:pt x="517" y="46"/>
                  </a:lnTo>
                  <a:lnTo>
                    <a:pt x="553" y="71"/>
                  </a:lnTo>
                  <a:lnTo>
                    <a:pt x="586" y="100"/>
                  </a:lnTo>
                  <a:lnTo>
                    <a:pt x="615" y="133"/>
                  </a:lnTo>
                  <a:lnTo>
                    <a:pt x="640" y="169"/>
                  </a:lnTo>
                  <a:lnTo>
                    <a:pt x="659" y="209"/>
                  </a:lnTo>
                  <a:lnTo>
                    <a:pt x="674" y="251"/>
                  </a:lnTo>
                  <a:lnTo>
                    <a:pt x="683" y="296"/>
                  </a:lnTo>
                  <a:lnTo>
                    <a:pt x="686" y="342"/>
                  </a:lnTo>
                  <a:lnTo>
                    <a:pt x="683" y="389"/>
                  </a:lnTo>
                  <a:lnTo>
                    <a:pt x="674" y="434"/>
                  </a:lnTo>
                  <a:lnTo>
                    <a:pt x="659" y="476"/>
                  </a:lnTo>
                  <a:lnTo>
                    <a:pt x="640" y="516"/>
                  </a:lnTo>
                  <a:lnTo>
                    <a:pt x="615" y="552"/>
                  </a:lnTo>
                  <a:lnTo>
                    <a:pt x="586" y="585"/>
                  </a:lnTo>
                  <a:lnTo>
                    <a:pt x="553" y="614"/>
                  </a:lnTo>
                  <a:lnTo>
                    <a:pt x="517" y="639"/>
                  </a:lnTo>
                  <a:lnTo>
                    <a:pt x="477" y="659"/>
                  </a:lnTo>
                  <a:lnTo>
                    <a:pt x="435" y="674"/>
                  </a:lnTo>
                  <a:lnTo>
                    <a:pt x="390" y="682"/>
                  </a:lnTo>
                  <a:lnTo>
                    <a:pt x="343" y="686"/>
                  </a:lnTo>
                  <a:lnTo>
                    <a:pt x="296" y="682"/>
                  </a:lnTo>
                  <a:lnTo>
                    <a:pt x="252" y="674"/>
                  </a:lnTo>
                  <a:lnTo>
                    <a:pt x="210" y="659"/>
                  </a:lnTo>
                  <a:lnTo>
                    <a:pt x="170" y="639"/>
                  </a:lnTo>
                  <a:lnTo>
                    <a:pt x="134" y="614"/>
                  </a:lnTo>
                  <a:lnTo>
                    <a:pt x="101" y="585"/>
                  </a:lnTo>
                  <a:lnTo>
                    <a:pt x="72" y="552"/>
                  </a:lnTo>
                  <a:lnTo>
                    <a:pt x="48" y="516"/>
                  </a:lnTo>
                  <a:lnTo>
                    <a:pt x="27" y="476"/>
                  </a:lnTo>
                  <a:lnTo>
                    <a:pt x="13" y="434"/>
                  </a:lnTo>
                  <a:lnTo>
                    <a:pt x="4" y="389"/>
                  </a:lnTo>
                  <a:lnTo>
                    <a:pt x="0" y="342"/>
                  </a:lnTo>
                  <a:lnTo>
                    <a:pt x="4" y="296"/>
                  </a:lnTo>
                  <a:lnTo>
                    <a:pt x="13" y="251"/>
                  </a:lnTo>
                  <a:lnTo>
                    <a:pt x="27" y="209"/>
                  </a:lnTo>
                  <a:lnTo>
                    <a:pt x="48" y="169"/>
                  </a:lnTo>
                  <a:lnTo>
                    <a:pt x="72" y="133"/>
                  </a:lnTo>
                  <a:lnTo>
                    <a:pt x="101" y="100"/>
                  </a:lnTo>
                  <a:lnTo>
                    <a:pt x="134" y="71"/>
                  </a:lnTo>
                  <a:lnTo>
                    <a:pt x="170" y="46"/>
                  </a:lnTo>
                  <a:lnTo>
                    <a:pt x="210" y="27"/>
                  </a:lnTo>
                  <a:lnTo>
                    <a:pt x="252" y="12"/>
                  </a:lnTo>
                  <a:lnTo>
                    <a:pt x="296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13">
              <a:extLst>
                <a:ext uri="{FF2B5EF4-FFF2-40B4-BE49-F238E27FC236}">
                  <a16:creationId xmlns:a16="http://schemas.microsoft.com/office/drawing/2014/main" id="{1C435BEA-5AD0-4AF0-0C1A-1B5A61644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8463" y="5156200"/>
              <a:ext cx="141288" cy="344487"/>
            </a:xfrm>
            <a:custGeom>
              <a:avLst/>
              <a:gdLst>
                <a:gd name="T0" fmla="*/ 925 w 1073"/>
                <a:gd name="T1" fmla="*/ 1 h 2605"/>
                <a:gd name="T2" fmla="*/ 982 w 1073"/>
                <a:gd name="T3" fmla="*/ 12 h 2605"/>
                <a:gd name="T4" fmla="*/ 1029 w 1073"/>
                <a:gd name="T5" fmla="*/ 45 h 2605"/>
                <a:gd name="T6" fmla="*/ 1061 w 1073"/>
                <a:gd name="T7" fmla="*/ 91 h 2605"/>
                <a:gd name="T8" fmla="*/ 1073 w 1073"/>
                <a:gd name="T9" fmla="*/ 149 h 2605"/>
                <a:gd name="T10" fmla="*/ 1069 w 1073"/>
                <a:gd name="T11" fmla="*/ 1419 h 2605"/>
                <a:gd name="T12" fmla="*/ 1048 w 1073"/>
                <a:gd name="T13" fmla="*/ 1472 h 2605"/>
                <a:gd name="T14" fmla="*/ 1007 w 1073"/>
                <a:gd name="T15" fmla="*/ 1512 h 2605"/>
                <a:gd name="T16" fmla="*/ 954 w 1073"/>
                <a:gd name="T17" fmla="*/ 1535 h 2605"/>
                <a:gd name="T18" fmla="*/ 900 w 1073"/>
                <a:gd name="T19" fmla="*/ 1536 h 2605"/>
                <a:gd name="T20" fmla="*/ 854 w 1073"/>
                <a:gd name="T21" fmla="*/ 1520 h 2605"/>
                <a:gd name="T22" fmla="*/ 835 w 1073"/>
                <a:gd name="T23" fmla="*/ 2456 h 2605"/>
                <a:gd name="T24" fmla="*/ 824 w 1073"/>
                <a:gd name="T25" fmla="*/ 2515 h 2605"/>
                <a:gd name="T26" fmla="*/ 792 w 1073"/>
                <a:gd name="T27" fmla="*/ 2561 h 2605"/>
                <a:gd name="T28" fmla="*/ 744 w 1073"/>
                <a:gd name="T29" fmla="*/ 2593 h 2605"/>
                <a:gd name="T30" fmla="*/ 687 w 1073"/>
                <a:gd name="T31" fmla="*/ 2605 h 2605"/>
                <a:gd name="T32" fmla="*/ 629 w 1073"/>
                <a:gd name="T33" fmla="*/ 2593 h 2605"/>
                <a:gd name="T34" fmla="*/ 582 w 1073"/>
                <a:gd name="T35" fmla="*/ 2561 h 2605"/>
                <a:gd name="T36" fmla="*/ 551 w 1073"/>
                <a:gd name="T37" fmla="*/ 2515 h 2605"/>
                <a:gd name="T38" fmla="*/ 539 w 1073"/>
                <a:gd name="T39" fmla="*/ 2456 h 2605"/>
                <a:gd name="T40" fmla="*/ 532 w 1073"/>
                <a:gd name="T41" fmla="*/ 2486 h 2605"/>
                <a:gd name="T42" fmla="*/ 509 w 1073"/>
                <a:gd name="T43" fmla="*/ 2539 h 2605"/>
                <a:gd name="T44" fmla="*/ 469 w 1073"/>
                <a:gd name="T45" fmla="*/ 2579 h 2605"/>
                <a:gd name="T46" fmla="*/ 416 w 1073"/>
                <a:gd name="T47" fmla="*/ 2602 h 2605"/>
                <a:gd name="T48" fmla="*/ 357 w 1073"/>
                <a:gd name="T49" fmla="*/ 2602 h 2605"/>
                <a:gd name="T50" fmla="*/ 304 w 1073"/>
                <a:gd name="T51" fmla="*/ 2579 h 2605"/>
                <a:gd name="T52" fmla="*/ 263 w 1073"/>
                <a:gd name="T53" fmla="*/ 2539 h 2605"/>
                <a:gd name="T54" fmla="*/ 241 w 1073"/>
                <a:gd name="T55" fmla="*/ 2486 h 2605"/>
                <a:gd name="T56" fmla="*/ 238 w 1073"/>
                <a:gd name="T57" fmla="*/ 1507 h 2605"/>
                <a:gd name="T58" fmla="*/ 197 w 1073"/>
                <a:gd name="T59" fmla="*/ 1530 h 2605"/>
                <a:gd name="T60" fmla="*/ 148 w 1073"/>
                <a:gd name="T61" fmla="*/ 1538 h 2605"/>
                <a:gd name="T62" fmla="*/ 91 w 1073"/>
                <a:gd name="T63" fmla="*/ 1526 h 2605"/>
                <a:gd name="T64" fmla="*/ 43 w 1073"/>
                <a:gd name="T65" fmla="*/ 1495 h 2605"/>
                <a:gd name="T66" fmla="*/ 12 w 1073"/>
                <a:gd name="T67" fmla="*/ 1447 h 2605"/>
                <a:gd name="T68" fmla="*/ 0 w 1073"/>
                <a:gd name="T69" fmla="*/ 1389 h 2605"/>
                <a:gd name="T70" fmla="*/ 3 w 1073"/>
                <a:gd name="T71" fmla="*/ 119 h 2605"/>
                <a:gd name="T72" fmla="*/ 25 w 1073"/>
                <a:gd name="T73" fmla="*/ 67 h 2605"/>
                <a:gd name="T74" fmla="*/ 64 w 1073"/>
                <a:gd name="T75" fmla="*/ 27 h 2605"/>
                <a:gd name="T76" fmla="*/ 116 w 1073"/>
                <a:gd name="T77" fmla="*/ 5 h 2605"/>
                <a:gd name="T78" fmla="*/ 145 w 1073"/>
                <a:gd name="T79" fmla="*/ 0 h 2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3" h="2605">
                  <a:moveTo>
                    <a:pt x="145" y="0"/>
                  </a:moveTo>
                  <a:lnTo>
                    <a:pt x="925" y="1"/>
                  </a:lnTo>
                  <a:lnTo>
                    <a:pt x="954" y="4"/>
                  </a:lnTo>
                  <a:lnTo>
                    <a:pt x="982" y="12"/>
                  </a:lnTo>
                  <a:lnTo>
                    <a:pt x="1007" y="26"/>
                  </a:lnTo>
                  <a:lnTo>
                    <a:pt x="1029" y="45"/>
                  </a:lnTo>
                  <a:lnTo>
                    <a:pt x="1048" y="66"/>
                  </a:lnTo>
                  <a:lnTo>
                    <a:pt x="1061" y="91"/>
                  </a:lnTo>
                  <a:lnTo>
                    <a:pt x="1069" y="119"/>
                  </a:lnTo>
                  <a:lnTo>
                    <a:pt x="1073" y="149"/>
                  </a:lnTo>
                  <a:lnTo>
                    <a:pt x="1073" y="1389"/>
                  </a:lnTo>
                  <a:lnTo>
                    <a:pt x="1069" y="1419"/>
                  </a:lnTo>
                  <a:lnTo>
                    <a:pt x="1061" y="1447"/>
                  </a:lnTo>
                  <a:lnTo>
                    <a:pt x="1048" y="1472"/>
                  </a:lnTo>
                  <a:lnTo>
                    <a:pt x="1029" y="1495"/>
                  </a:lnTo>
                  <a:lnTo>
                    <a:pt x="1007" y="1512"/>
                  </a:lnTo>
                  <a:lnTo>
                    <a:pt x="982" y="1526"/>
                  </a:lnTo>
                  <a:lnTo>
                    <a:pt x="954" y="1535"/>
                  </a:lnTo>
                  <a:lnTo>
                    <a:pt x="925" y="1538"/>
                  </a:lnTo>
                  <a:lnTo>
                    <a:pt x="900" y="1536"/>
                  </a:lnTo>
                  <a:lnTo>
                    <a:pt x="876" y="1530"/>
                  </a:lnTo>
                  <a:lnTo>
                    <a:pt x="854" y="1520"/>
                  </a:lnTo>
                  <a:lnTo>
                    <a:pt x="835" y="1508"/>
                  </a:lnTo>
                  <a:lnTo>
                    <a:pt x="835" y="2456"/>
                  </a:lnTo>
                  <a:lnTo>
                    <a:pt x="833" y="2486"/>
                  </a:lnTo>
                  <a:lnTo>
                    <a:pt x="824" y="2515"/>
                  </a:lnTo>
                  <a:lnTo>
                    <a:pt x="810" y="2539"/>
                  </a:lnTo>
                  <a:lnTo>
                    <a:pt x="792" y="2561"/>
                  </a:lnTo>
                  <a:lnTo>
                    <a:pt x="770" y="2579"/>
                  </a:lnTo>
                  <a:lnTo>
                    <a:pt x="744" y="2593"/>
                  </a:lnTo>
                  <a:lnTo>
                    <a:pt x="717" y="2602"/>
                  </a:lnTo>
                  <a:lnTo>
                    <a:pt x="687" y="2605"/>
                  </a:lnTo>
                  <a:lnTo>
                    <a:pt x="657" y="2602"/>
                  </a:lnTo>
                  <a:lnTo>
                    <a:pt x="629" y="2593"/>
                  </a:lnTo>
                  <a:lnTo>
                    <a:pt x="604" y="2579"/>
                  </a:lnTo>
                  <a:lnTo>
                    <a:pt x="582" y="2561"/>
                  </a:lnTo>
                  <a:lnTo>
                    <a:pt x="564" y="2539"/>
                  </a:lnTo>
                  <a:lnTo>
                    <a:pt x="551" y="2515"/>
                  </a:lnTo>
                  <a:lnTo>
                    <a:pt x="542" y="2486"/>
                  </a:lnTo>
                  <a:lnTo>
                    <a:pt x="539" y="2456"/>
                  </a:lnTo>
                  <a:lnTo>
                    <a:pt x="535" y="2456"/>
                  </a:lnTo>
                  <a:lnTo>
                    <a:pt x="532" y="2486"/>
                  </a:lnTo>
                  <a:lnTo>
                    <a:pt x="523" y="2515"/>
                  </a:lnTo>
                  <a:lnTo>
                    <a:pt x="509" y="2539"/>
                  </a:lnTo>
                  <a:lnTo>
                    <a:pt x="492" y="2561"/>
                  </a:lnTo>
                  <a:lnTo>
                    <a:pt x="469" y="2579"/>
                  </a:lnTo>
                  <a:lnTo>
                    <a:pt x="444" y="2593"/>
                  </a:lnTo>
                  <a:lnTo>
                    <a:pt x="416" y="2602"/>
                  </a:lnTo>
                  <a:lnTo>
                    <a:pt x="386" y="2605"/>
                  </a:lnTo>
                  <a:lnTo>
                    <a:pt x="357" y="2602"/>
                  </a:lnTo>
                  <a:lnTo>
                    <a:pt x="328" y="2593"/>
                  </a:lnTo>
                  <a:lnTo>
                    <a:pt x="304" y="2579"/>
                  </a:lnTo>
                  <a:lnTo>
                    <a:pt x="281" y="2561"/>
                  </a:lnTo>
                  <a:lnTo>
                    <a:pt x="263" y="2539"/>
                  </a:lnTo>
                  <a:lnTo>
                    <a:pt x="250" y="2515"/>
                  </a:lnTo>
                  <a:lnTo>
                    <a:pt x="241" y="2486"/>
                  </a:lnTo>
                  <a:lnTo>
                    <a:pt x="238" y="2456"/>
                  </a:lnTo>
                  <a:lnTo>
                    <a:pt x="238" y="1507"/>
                  </a:lnTo>
                  <a:lnTo>
                    <a:pt x="218" y="1520"/>
                  </a:lnTo>
                  <a:lnTo>
                    <a:pt x="197" y="1530"/>
                  </a:lnTo>
                  <a:lnTo>
                    <a:pt x="173" y="1536"/>
                  </a:lnTo>
                  <a:lnTo>
                    <a:pt x="148" y="1538"/>
                  </a:lnTo>
                  <a:lnTo>
                    <a:pt x="119" y="1535"/>
                  </a:lnTo>
                  <a:lnTo>
                    <a:pt x="91" y="1526"/>
                  </a:lnTo>
                  <a:lnTo>
                    <a:pt x="66" y="1512"/>
                  </a:lnTo>
                  <a:lnTo>
                    <a:pt x="43" y="1495"/>
                  </a:lnTo>
                  <a:lnTo>
                    <a:pt x="25" y="1472"/>
                  </a:lnTo>
                  <a:lnTo>
                    <a:pt x="12" y="1447"/>
                  </a:lnTo>
                  <a:lnTo>
                    <a:pt x="3" y="1419"/>
                  </a:lnTo>
                  <a:lnTo>
                    <a:pt x="0" y="138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2"/>
                  </a:lnTo>
                  <a:lnTo>
                    <a:pt x="25" y="67"/>
                  </a:lnTo>
                  <a:lnTo>
                    <a:pt x="42" y="46"/>
                  </a:lnTo>
                  <a:lnTo>
                    <a:pt x="64" y="27"/>
                  </a:lnTo>
                  <a:lnTo>
                    <a:pt x="89" y="13"/>
                  </a:lnTo>
                  <a:lnTo>
                    <a:pt x="116" y="5"/>
                  </a:lnTo>
                  <a:lnTo>
                    <a:pt x="145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4">
              <a:extLst>
                <a:ext uri="{FF2B5EF4-FFF2-40B4-BE49-F238E27FC236}">
                  <a16:creationId xmlns:a16="http://schemas.microsoft.com/office/drawing/2014/main" id="{78D0743F-072B-215D-35AC-CC6472F11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2901" y="5059363"/>
              <a:ext cx="74613" cy="82550"/>
            </a:xfrm>
            <a:custGeom>
              <a:avLst/>
              <a:gdLst>
                <a:gd name="T0" fmla="*/ 314 w 565"/>
                <a:gd name="T1" fmla="*/ 0 h 629"/>
                <a:gd name="T2" fmla="*/ 358 w 565"/>
                <a:gd name="T3" fmla="*/ 3 h 629"/>
                <a:gd name="T4" fmla="*/ 400 w 565"/>
                <a:gd name="T5" fmla="*/ 12 h 629"/>
                <a:gd name="T6" fmla="*/ 439 w 565"/>
                <a:gd name="T7" fmla="*/ 25 h 629"/>
                <a:gd name="T8" fmla="*/ 474 w 565"/>
                <a:gd name="T9" fmla="*/ 44 h 629"/>
                <a:gd name="T10" fmla="*/ 508 w 565"/>
                <a:gd name="T11" fmla="*/ 67 h 629"/>
                <a:gd name="T12" fmla="*/ 538 w 565"/>
                <a:gd name="T13" fmla="*/ 94 h 629"/>
                <a:gd name="T14" fmla="*/ 565 w 565"/>
                <a:gd name="T15" fmla="*/ 125 h 629"/>
                <a:gd name="T16" fmla="*/ 545 w 565"/>
                <a:gd name="T17" fmla="*/ 165 h 629"/>
                <a:gd name="T18" fmla="*/ 528 w 565"/>
                <a:gd name="T19" fmla="*/ 206 h 629"/>
                <a:gd name="T20" fmla="*/ 516 w 565"/>
                <a:gd name="T21" fmla="*/ 250 h 629"/>
                <a:gd name="T22" fmla="*/ 509 w 565"/>
                <a:gd name="T23" fmla="*/ 296 h 629"/>
                <a:gd name="T24" fmla="*/ 507 w 565"/>
                <a:gd name="T25" fmla="*/ 342 h 629"/>
                <a:gd name="T26" fmla="*/ 509 w 565"/>
                <a:gd name="T27" fmla="*/ 391 h 629"/>
                <a:gd name="T28" fmla="*/ 518 w 565"/>
                <a:gd name="T29" fmla="*/ 437 h 629"/>
                <a:gd name="T30" fmla="*/ 530 w 565"/>
                <a:gd name="T31" fmla="*/ 483 h 629"/>
                <a:gd name="T32" fmla="*/ 548 w 565"/>
                <a:gd name="T33" fmla="*/ 525 h 629"/>
                <a:gd name="T34" fmla="*/ 518 w 565"/>
                <a:gd name="T35" fmla="*/ 555 h 629"/>
                <a:gd name="T36" fmla="*/ 483 w 565"/>
                <a:gd name="T37" fmla="*/ 581 h 629"/>
                <a:gd name="T38" fmla="*/ 445 w 565"/>
                <a:gd name="T39" fmla="*/ 601 h 629"/>
                <a:gd name="T40" fmla="*/ 404 w 565"/>
                <a:gd name="T41" fmla="*/ 616 h 629"/>
                <a:gd name="T42" fmla="*/ 361 w 565"/>
                <a:gd name="T43" fmla="*/ 626 h 629"/>
                <a:gd name="T44" fmla="*/ 314 w 565"/>
                <a:gd name="T45" fmla="*/ 629 h 629"/>
                <a:gd name="T46" fmla="*/ 272 w 565"/>
                <a:gd name="T47" fmla="*/ 627 h 629"/>
                <a:gd name="T48" fmla="*/ 231 w 565"/>
                <a:gd name="T49" fmla="*/ 619 h 629"/>
                <a:gd name="T50" fmla="*/ 192 w 565"/>
                <a:gd name="T51" fmla="*/ 605 h 629"/>
                <a:gd name="T52" fmla="*/ 156 w 565"/>
                <a:gd name="T53" fmla="*/ 587 h 629"/>
                <a:gd name="T54" fmla="*/ 122 w 565"/>
                <a:gd name="T55" fmla="*/ 565 h 629"/>
                <a:gd name="T56" fmla="*/ 92 w 565"/>
                <a:gd name="T57" fmla="*/ 538 h 629"/>
                <a:gd name="T58" fmla="*/ 66 w 565"/>
                <a:gd name="T59" fmla="*/ 507 h 629"/>
                <a:gd name="T60" fmla="*/ 43 w 565"/>
                <a:gd name="T61" fmla="*/ 474 h 629"/>
                <a:gd name="T62" fmla="*/ 25 w 565"/>
                <a:gd name="T63" fmla="*/ 437 h 629"/>
                <a:gd name="T64" fmla="*/ 11 w 565"/>
                <a:gd name="T65" fmla="*/ 398 h 629"/>
                <a:gd name="T66" fmla="*/ 2 w 565"/>
                <a:gd name="T67" fmla="*/ 357 h 629"/>
                <a:gd name="T68" fmla="*/ 0 w 565"/>
                <a:gd name="T69" fmla="*/ 315 h 629"/>
                <a:gd name="T70" fmla="*/ 3 w 565"/>
                <a:gd name="T71" fmla="*/ 269 h 629"/>
                <a:gd name="T72" fmla="*/ 13 w 565"/>
                <a:gd name="T73" fmla="*/ 223 h 629"/>
                <a:gd name="T74" fmla="*/ 29 w 565"/>
                <a:gd name="T75" fmla="*/ 182 h 629"/>
                <a:gd name="T76" fmla="*/ 51 w 565"/>
                <a:gd name="T77" fmla="*/ 143 h 629"/>
                <a:gd name="T78" fmla="*/ 77 w 565"/>
                <a:gd name="T79" fmla="*/ 108 h 629"/>
                <a:gd name="T80" fmla="*/ 108 w 565"/>
                <a:gd name="T81" fmla="*/ 76 h 629"/>
                <a:gd name="T82" fmla="*/ 144 w 565"/>
                <a:gd name="T83" fmla="*/ 51 h 629"/>
                <a:gd name="T84" fmla="*/ 183 w 565"/>
                <a:gd name="T85" fmla="*/ 29 h 629"/>
                <a:gd name="T86" fmla="*/ 224 w 565"/>
                <a:gd name="T87" fmla="*/ 13 h 629"/>
                <a:gd name="T88" fmla="*/ 268 w 565"/>
                <a:gd name="T89" fmla="*/ 3 h 629"/>
                <a:gd name="T90" fmla="*/ 314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314" y="0"/>
                  </a:moveTo>
                  <a:lnTo>
                    <a:pt x="358" y="3"/>
                  </a:lnTo>
                  <a:lnTo>
                    <a:pt x="400" y="12"/>
                  </a:lnTo>
                  <a:lnTo>
                    <a:pt x="439" y="25"/>
                  </a:lnTo>
                  <a:lnTo>
                    <a:pt x="474" y="44"/>
                  </a:lnTo>
                  <a:lnTo>
                    <a:pt x="508" y="67"/>
                  </a:lnTo>
                  <a:lnTo>
                    <a:pt x="538" y="94"/>
                  </a:lnTo>
                  <a:lnTo>
                    <a:pt x="565" y="125"/>
                  </a:lnTo>
                  <a:lnTo>
                    <a:pt x="545" y="165"/>
                  </a:lnTo>
                  <a:lnTo>
                    <a:pt x="528" y="206"/>
                  </a:lnTo>
                  <a:lnTo>
                    <a:pt x="516" y="250"/>
                  </a:lnTo>
                  <a:lnTo>
                    <a:pt x="509" y="296"/>
                  </a:lnTo>
                  <a:lnTo>
                    <a:pt x="507" y="342"/>
                  </a:lnTo>
                  <a:lnTo>
                    <a:pt x="509" y="391"/>
                  </a:lnTo>
                  <a:lnTo>
                    <a:pt x="518" y="437"/>
                  </a:lnTo>
                  <a:lnTo>
                    <a:pt x="530" y="483"/>
                  </a:lnTo>
                  <a:lnTo>
                    <a:pt x="548" y="525"/>
                  </a:lnTo>
                  <a:lnTo>
                    <a:pt x="518" y="555"/>
                  </a:lnTo>
                  <a:lnTo>
                    <a:pt x="483" y="581"/>
                  </a:lnTo>
                  <a:lnTo>
                    <a:pt x="445" y="601"/>
                  </a:lnTo>
                  <a:lnTo>
                    <a:pt x="404" y="616"/>
                  </a:lnTo>
                  <a:lnTo>
                    <a:pt x="361" y="626"/>
                  </a:lnTo>
                  <a:lnTo>
                    <a:pt x="314" y="629"/>
                  </a:lnTo>
                  <a:lnTo>
                    <a:pt x="272" y="627"/>
                  </a:lnTo>
                  <a:lnTo>
                    <a:pt x="231" y="619"/>
                  </a:lnTo>
                  <a:lnTo>
                    <a:pt x="192" y="605"/>
                  </a:lnTo>
                  <a:lnTo>
                    <a:pt x="156" y="587"/>
                  </a:lnTo>
                  <a:lnTo>
                    <a:pt x="122" y="565"/>
                  </a:lnTo>
                  <a:lnTo>
                    <a:pt x="92" y="538"/>
                  </a:lnTo>
                  <a:lnTo>
                    <a:pt x="66" y="507"/>
                  </a:lnTo>
                  <a:lnTo>
                    <a:pt x="43" y="474"/>
                  </a:lnTo>
                  <a:lnTo>
                    <a:pt x="25" y="437"/>
                  </a:lnTo>
                  <a:lnTo>
                    <a:pt x="11" y="398"/>
                  </a:lnTo>
                  <a:lnTo>
                    <a:pt x="2" y="357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3"/>
                  </a:lnTo>
                  <a:lnTo>
                    <a:pt x="29" y="182"/>
                  </a:lnTo>
                  <a:lnTo>
                    <a:pt x="51" y="143"/>
                  </a:lnTo>
                  <a:lnTo>
                    <a:pt x="77" y="108"/>
                  </a:lnTo>
                  <a:lnTo>
                    <a:pt x="108" y="76"/>
                  </a:lnTo>
                  <a:lnTo>
                    <a:pt x="144" y="51"/>
                  </a:lnTo>
                  <a:lnTo>
                    <a:pt x="183" y="29"/>
                  </a:lnTo>
                  <a:lnTo>
                    <a:pt x="224" y="13"/>
                  </a:lnTo>
                  <a:lnTo>
                    <a:pt x="268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15">
              <a:extLst>
                <a:ext uri="{FF2B5EF4-FFF2-40B4-BE49-F238E27FC236}">
                  <a16:creationId xmlns:a16="http://schemas.microsoft.com/office/drawing/2014/main" id="{5EEB61A1-F0D3-2760-5B26-70C338E5F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9088" y="5148263"/>
              <a:ext cx="96838" cy="317500"/>
            </a:xfrm>
            <a:custGeom>
              <a:avLst/>
              <a:gdLst>
                <a:gd name="T0" fmla="*/ 373 w 729"/>
                <a:gd name="T1" fmla="*/ 0 h 2394"/>
                <a:gd name="T2" fmla="*/ 510 w 729"/>
                <a:gd name="T3" fmla="*/ 0 h 2394"/>
                <a:gd name="T4" fmla="*/ 600 w 729"/>
                <a:gd name="T5" fmla="*/ 0 h 2394"/>
                <a:gd name="T6" fmla="*/ 550 w 729"/>
                <a:gd name="T7" fmla="*/ 46 h 2394"/>
                <a:gd name="T8" fmla="*/ 513 w 729"/>
                <a:gd name="T9" fmla="*/ 105 h 2394"/>
                <a:gd name="T10" fmla="*/ 494 w 729"/>
                <a:gd name="T11" fmla="*/ 172 h 2394"/>
                <a:gd name="T12" fmla="*/ 490 w 729"/>
                <a:gd name="T13" fmla="*/ 1448 h 2394"/>
                <a:gd name="T14" fmla="*/ 502 w 729"/>
                <a:gd name="T15" fmla="*/ 1526 h 2394"/>
                <a:gd name="T16" fmla="*/ 536 w 729"/>
                <a:gd name="T17" fmla="*/ 1594 h 2394"/>
                <a:gd name="T18" fmla="*/ 588 w 729"/>
                <a:gd name="T19" fmla="*/ 1648 h 2394"/>
                <a:gd name="T20" fmla="*/ 652 w 729"/>
                <a:gd name="T21" fmla="*/ 1685 h 2394"/>
                <a:gd name="T22" fmla="*/ 729 w 729"/>
                <a:gd name="T23" fmla="*/ 1702 h 2394"/>
                <a:gd name="T24" fmla="*/ 708 w 729"/>
                <a:gd name="T25" fmla="*/ 2370 h 2394"/>
                <a:gd name="T26" fmla="*/ 659 w 729"/>
                <a:gd name="T27" fmla="*/ 2392 h 2394"/>
                <a:gd name="T28" fmla="*/ 604 w 729"/>
                <a:gd name="T29" fmla="*/ 2392 h 2394"/>
                <a:gd name="T30" fmla="*/ 555 w 729"/>
                <a:gd name="T31" fmla="*/ 2372 h 2394"/>
                <a:gd name="T32" fmla="*/ 518 w 729"/>
                <a:gd name="T33" fmla="*/ 2335 h 2394"/>
                <a:gd name="T34" fmla="*/ 498 w 729"/>
                <a:gd name="T35" fmla="*/ 2285 h 2394"/>
                <a:gd name="T36" fmla="*/ 491 w 729"/>
                <a:gd name="T37" fmla="*/ 2258 h 2394"/>
                <a:gd name="T38" fmla="*/ 481 w 729"/>
                <a:gd name="T39" fmla="*/ 2311 h 2394"/>
                <a:gd name="T40" fmla="*/ 451 w 729"/>
                <a:gd name="T41" fmla="*/ 2354 h 2394"/>
                <a:gd name="T42" fmla="*/ 408 w 729"/>
                <a:gd name="T43" fmla="*/ 2383 h 2394"/>
                <a:gd name="T44" fmla="*/ 355 w 729"/>
                <a:gd name="T45" fmla="*/ 2394 h 2394"/>
                <a:gd name="T46" fmla="*/ 301 w 729"/>
                <a:gd name="T47" fmla="*/ 2383 h 2394"/>
                <a:gd name="T48" fmla="*/ 258 w 729"/>
                <a:gd name="T49" fmla="*/ 2354 h 2394"/>
                <a:gd name="T50" fmla="*/ 229 w 729"/>
                <a:gd name="T51" fmla="*/ 2311 h 2394"/>
                <a:gd name="T52" fmla="*/ 218 w 729"/>
                <a:gd name="T53" fmla="*/ 2258 h 2394"/>
                <a:gd name="T54" fmla="*/ 201 w 729"/>
                <a:gd name="T55" fmla="*/ 1397 h 2394"/>
                <a:gd name="T56" fmla="*/ 159 w 729"/>
                <a:gd name="T57" fmla="*/ 1411 h 2394"/>
                <a:gd name="T58" fmla="*/ 109 w 729"/>
                <a:gd name="T59" fmla="*/ 1410 h 2394"/>
                <a:gd name="T60" fmla="*/ 60 w 729"/>
                <a:gd name="T61" fmla="*/ 1390 h 2394"/>
                <a:gd name="T62" fmla="*/ 24 w 729"/>
                <a:gd name="T63" fmla="*/ 1353 h 2394"/>
                <a:gd name="T64" fmla="*/ 3 w 729"/>
                <a:gd name="T65" fmla="*/ 1305 h 2394"/>
                <a:gd name="T66" fmla="*/ 0 w 729"/>
                <a:gd name="T67" fmla="*/ 137 h 2394"/>
                <a:gd name="T68" fmla="*/ 11 w 729"/>
                <a:gd name="T69" fmla="*/ 84 h 2394"/>
                <a:gd name="T70" fmla="*/ 39 w 729"/>
                <a:gd name="T71" fmla="*/ 42 h 2394"/>
                <a:gd name="T72" fmla="*/ 81 w 729"/>
                <a:gd name="T73" fmla="*/ 12 h 2394"/>
                <a:gd name="T74" fmla="*/ 133 w 729"/>
                <a:gd name="T75" fmla="*/ 1 h 2394"/>
                <a:gd name="T76" fmla="*/ 289 w 729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9" h="2394">
                  <a:moveTo>
                    <a:pt x="329" y="0"/>
                  </a:moveTo>
                  <a:lnTo>
                    <a:pt x="373" y="0"/>
                  </a:lnTo>
                  <a:lnTo>
                    <a:pt x="463" y="0"/>
                  </a:lnTo>
                  <a:lnTo>
                    <a:pt x="510" y="0"/>
                  </a:lnTo>
                  <a:lnTo>
                    <a:pt x="556" y="0"/>
                  </a:lnTo>
                  <a:lnTo>
                    <a:pt x="600" y="0"/>
                  </a:lnTo>
                  <a:lnTo>
                    <a:pt x="573" y="21"/>
                  </a:lnTo>
                  <a:lnTo>
                    <a:pt x="550" y="46"/>
                  </a:lnTo>
                  <a:lnTo>
                    <a:pt x="529" y="74"/>
                  </a:lnTo>
                  <a:lnTo>
                    <a:pt x="513" y="105"/>
                  </a:lnTo>
                  <a:lnTo>
                    <a:pt x="501" y="137"/>
                  </a:lnTo>
                  <a:lnTo>
                    <a:pt x="494" y="172"/>
                  </a:lnTo>
                  <a:lnTo>
                    <a:pt x="490" y="208"/>
                  </a:lnTo>
                  <a:lnTo>
                    <a:pt x="490" y="1448"/>
                  </a:lnTo>
                  <a:lnTo>
                    <a:pt x="494" y="1488"/>
                  </a:lnTo>
                  <a:lnTo>
                    <a:pt x="502" y="1526"/>
                  </a:lnTo>
                  <a:lnTo>
                    <a:pt x="516" y="1562"/>
                  </a:lnTo>
                  <a:lnTo>
                    <a:pt x="536" y="1594"/>
                  </a:lnTo>
                  <a:lnTo>
                    <a:pt x="559" y="1622"/>
                  </a:lnTo>
                  <a:lnTo>
                    <a:pt x="588" y="1648"/>
                  </a:lnTo>
                  <a:lnTo>
                    <a:pt x="619" y="1668"/>
                  </a:lnTo>
                  <a:lnTo>
                    <a:pt x="652" y="1685"/>
                  </a:lnTo>
                  <a:lnTo>
                    <a:pt x="690" y="1697"/>
                  </a:lnTo>
                  <a:lnTo>
                    <a:pt x="729" y="1702"/>
                  </a:lnTo>
                  <a:lnTo>
                    <a:pt x="729" y="2354"/>
                  </a:lnTo>
                  <a:lnTo>
                    <a:pt x="708" y="2370"/>
                  </a:lnTo>
                  <a:lnTo>
                    <a:pt x="685" y="2383"/>
                  </a:lnTo>
                  <a:lnTo>
                    <a:pt x="659" y="2392"/>
                  </a:lnTo>
                  <a:lnTo>
                    <a:pt x="632" y="2394"/>
                  </a:lnTo>
                  <a:lnTo>
                    <a:pt x="604" y="2392"/>
                  </a:lnTo>
                  <a:lnTo>
                    <a:pt x="579" y="2383"/>
                  </a:lnTo>
                  <a:lnTo>
                    <a:pt x="555" y="2372"/>
                  </a:lnTo>
                  <a:lnTo>
                    <a:pt x="535" y="2354"/>
                  </a:lnTo>
                  <a:lnTo>
                    <a:pt x="518" y="2335"/>
                  </a:lnTo>
                  <a:lnTo>
                    <a:pt x="505" y="2311"/>
                  </a:lnTo>
                  <a:lnTo>
                    <a:pt x="498" y="2285"/>
                  </a:lnTo>
                  <a:lnTo>
                    <a:pt x="495" y="2258"/>
                  </a:lnTo>
                  <a:lnTo>
                    <a:pt x="491" y="2258"/>
                  </a:lnTo>
                  <a:lnTo>
                    <a:pt x="488" y="2285"/>
                  </a:lnTo>
                  <a:lnTo>
                    <a:pt x="481" y="2311"/>
                  </a:lnTo>
                  <a:lnTo>
                    <a:pt x="469" y="2335"/>
                  </a:lnTo>
                  <a:lnTo>
                    <a:pt x="451" y="2354"/>
                  </a:lnTo>
                  <a:lnTo>
                    <a:pt x="431" y="2372"/>
                  </a:lnTo>
                  <a:lnTo>
                    <a:pt x="408" y="2383"/>
                  </a:lnTo>
                  <a:lnTo>
                    <a:pt x="382" y="2392"/>
                  </a:lnTo>
                  <a:lnTo>
                    <a:pt x="355" y="2394"/>
                  </a:lnTo>
                  <a:lnTo>
                    <a:pt x="327" y="2392"/>
                  </a:lnTo>
                  <a:lnTo>
                    <a:pt x="301" y="2383"/>
                  </a:lnTo>
                  <a:lnTo>
                    <a:pt x="279" y="2372"/>
                  </a:lnTo>
                  <a:lnTo>
                    <a:pt x="258" y="2354"/>
                  </a:lnTo>
                  <a:lnTo>
                    <a:pt x="242" y="2335"/>
                  </a:lnTo>
                  <a:lnTo>
                    <a:pt x="229" y="2311"/>
                  </a:lnTo>
                  <a:lnTo>
                    <a:pt x="221" y="2285"/>
                  </a:lnTo>
                  <a:lnTo>
                    <a:pt x="218" y="2258"/>
                  </a:lnTo>
                  <a:lnTo>
                    <a:pt x="218" y="1386"/>
                  </a:lnTo>
                  <a:lnTo>
                    <a:pt x="201" y="1397"/>
                  </a:lnTo>
                  <a:lnTo>
                    <a:pt x="180" y="1406"/>
                  </a:lnTo>
                  <a:lnTo>
                    <a:pt x="159" y="1411"/>
                  </a:lnTo>
                  <a:lnTo>
                    <a:pt x="137" y="1414"/>
                  </a:lnTo>
                  <a:lnTo>
                    <a:pt x="109" y="1410"/>
                  </a:lnTo>
                  <a:lnTo>
                    <a:pt x="83" y="1403"/>
                  </a:lnTo>
                  <a:lnTo>
                    <a:pt x="60" y="1390"/>
                  </a:lnTo>
                  <a:lnTo>
                    <a:pt x="40" y="1374"/>
                  </a:lnTo>
                  <a:lnTo>
                    <a:pt x="24" y="1353"/>
                  </a:lnTo>
                  <a:lnTo>
                    <a:pt x="11" y="1330"/>
                  </a:lnTo>
                  <a:lnTo>
                    <a:pt x="3" y="1305"/>
                  </a:lnTo>
                  <a:lnTo>
                    <a:pt x="0" y="1276"/>
                  </a:lnTo>
                  <a:lnTo>
                    <a:pt x="0" y="137"/>
                  </a:lnTo>
                  <a:lnTo>
                    <a:pt x="2" y="110"/>
                  </a:lnTo>
                  <a:lnTo>
                    <a:pt x="11" y="84"/>
                  </a:lnTo>
                  <a:lnTo>
                    <a:pt x="23" y="6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81" y="12"/>
                  </a:lnTo>
                  <a:lnTo>
                    <a:pt x="106" y="4"/>
                  </a:lnTo>
                  <a:lnTo>
                    <a:pt x="133" y="1"/>
                  </a:lnTo>
                  <a:lnTo>
                    <a:pt x="133" y="0"/>
                  </a:lnTo>
                  <a:lnTo>
                    <a:pt x="289" y="0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16">
              <a:extLst>
                <a:ext uri="{FF2B5EF4-FFF2-40B4-BE49-F238E27FC236}">
                  <a16:creationId xmlns:a16="http://schemas.microsoft.com/office/drawing/2014/main" id="{D26D3E83-6303-5A79-9A10-516F12928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0701" y="5059363"/>
              <a:ext cx="74613" cy="82550"/>
            </a:xfrm>
            <a:custGeom>
              <a:avLst/>
              <a:gdLst>
                <a:gd name="T0" fmla="*/ 249 w 565"/>
                <a:gd name="T1" fmla="*/ 0 h 629"/>
                <a:gd name="T2" fmla="*/ 297 w 565"/>
                <a:gd name="T3" fmla="*/ 3 h 629"/>
                <a:gd name="T4" fmla="*/ 341 w 565"/>
                <a:gd name="T5" fmla="*/ 13 h 629"/>
                <a:gd name="T6" fmla="*/ 382 w 565"/>
                <a:gd name="T7" fmla="*/ 29 h 629"/>
                <a:gd name="T8" fmla="*/ 421 w 565"/>
                <a:gd name="T9" fmla="*/ 51 h 629"/>
                <a:gd name="T10" fmla="*/ 457 w 565"/>
                <a:gd name="T11" fmla="*/ 76 h 629"/>
                <a:gd name="T12" fmla="*/ 488 w 565"/>
                <a:gd name="T13" fmla="*/ 108 h 629"/>
                <a:gd name="T14" fmla="*/ 514 w 565"/>
                <a:gd name="T15" fmla="*/ 143 h 629"/>
                <a:gd name="T16" fmla="*/ 535 w 565"/>
                <a:gd name="T17" fmla="*/ 182 h 629"/>
                <a:gd name="T18" fmla="*/ 552 w 565"/>
                <a:gd name="T19" fmla="*/ 223 h 629"/>
                <a:gd name="T20" fmla="*/ 561 w 565"/>
                <a:gd name="T21" fmla="*/ 269 h 629"/>
                <a:gd name="T22" fmla="*/ 565 w 565"/>
                <a:gd name="T23" fmla="*/ 315 h 629"/>
                <a:gd name="T24" fmla="*/ 562 w 565"/>
                <a:gd name="T25" fmla="*/ 357 h 629"/>
                <a:gd name="T26" fmla="*/ 554 w 565"/>
                <a:gd name="T27" fmla="*/ 398 h 629"/>
                <a:gd name="T28" fmla="*/ 540 w 565"/>
                <a:gd name="T29" fmla="*/ 437 h 629"/>
                <a:gd name="T30" fmla="*/ 521 w 565"/>
                <a:gd name="T31" fmla="*/ 474 h 629"/>
                <a:gd name="T32" fmla="*/ 499 w 565"/>
                <a:gd name="T33" fmla="*/ 507 h 629"/>
                <a:gd name="T34" fmla="*/ 473 w 565"/>
                <a:gd name="T35" fmla="*/ 538 h 629"/>
                <a:gd name="T36" fmla="*/ 443 w 565"/>
                <a:gd name="T37" fmla="*/ 565 h 629"/>
                <a:gd name="T38" fmla="*/ 409 w 565"/>
                <a:gd name="T39" fmla="*/ 587 h 629"/>
                <a:gd name="T40" fmla="*/ 372 w 565"/>
                <a:gd name="T41" fmla="*/ 605 h 629"/>
                <a:gd name="T42" fmla="*/ 333 w 565"/>
                <a:gd name="T43" fmla="*/ 619 h 629"/>
                <a:gd name="T44" fmla="*/ 292 w 565"/>
                <a:gd name="T45" fmla="*/ 627 h 629"/>
                <a:gd name="T46" fmla="*/ 249 w 565"/>
                <a:gd name="T47" fmla="*/ 629 h 629"/>
                <a:gd name="T48" fmla="*/ 204 w 565"/>
                <a:gd name="T49" fmla="*/ 626 h 629"/>
                <a:gd name="T50" fmla="*/ 161 w 565"/>
                <a:gd name="T51" fmla="*/ 616 h 629"/>
                <a:gd name="T52" fmla="*/ 120 w 565"/>
                <a:gd name="T53" fmla="*/ 601 h 629"/>
                <a:gd name="T54" fmla="*/ 82 w 565"/>
                <a:gd name="T55" fmla="*/ 581 h 629"/>
                <a:gd name="T56" fmla="*/ 47 w 565"/>
                <a:gd name="T57" fmla="*/ 555 h 629"/>
                <a:gd name="T58" fmla="*/ 17 w 565"/>
                <a:gd name="T59" fmla="*/ 526 h 629"/>
                <a:gd name="T60" fmla="*/ 34 w 565"/>
                <a:gd name="T61" fmla="*/ 483 h 629"/>
                <a:gd name="T62" fmla="*/ 47 w 565"/>
                <a:gd name="T63" fmla="*/ 438 h 629"/>
                <a:gd name="T64" fmla="*/ 56 w 565"/>
                <a:gd name="T65" fmla="*/ 391 h 629"/>
                <a:gd name="T66" fmla="*/ 59 w 565"/>
                <a:gd name="T67" fmla="*/ 342 h 629"/>
                <a:gd name="T68" fmla="*/ 56 w 565"/>
                <a:gd name="T69" fmla="*/ 296 h 629"/>
                <a:gd name="T70" fmla="*/ 48 w 565"/>
                <a:gd name="T71" fmla="*/ 250 h 629"/>
                <a:gd name="T72" fmla="*/ 36 w 565"/>
                <a:gd name="T73" fmla="*/ 206 h 629"/>
                <a:gd name="T74" fmla="*/ 20 w 565"/>
                <a:gd name="T75" fmla="*/ 164 h 629"/>
                <a:gd name="T76" fmla="*/ 0 w 565"/>
                <a:gd name="T77" fmla="*/ 124 h 629"/>
                <a:gd name="T78" fmla="*/ 27 w 565"/>
                <a:gd name="T79" fmla="*/ 94 h 629"/>
                <a:gd name="T80" fmla="*/ 57 w 565"/>
                <a:gd name="T81" fmla="*/ 67 h 629"/>
                <a:gd name="T82" fmla="*/ 90 w 565"/>
                <a:gd name="T83" fmla="*/ 44 h 629"/>
                <a:gd name="T84" fmla="*/ 126 w 565"/>
                <a:gd name="T85" fmla="*/ 25 h 629"/>
                <a:gd name="T86" fmla="*/ 165 w 565"/>
                <a:gd name="T87" fmla="*/ 12 h 629"/>
                <a:gd name="T88" fmla="*/ 207 w 565"/>
                <a:gd name="T89" fmla="*/ 3 h 629"/>
                <a:gd name="T90" fmla="*/ 249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249" y="0"/>
                  </a:moveTo>
                  <a:lnTo>
                    <a:pt x="297" y="3"/>
                  </a:lnTo>
                  <a:lnTo>
                    <a:pt x="341" y="13"/>
                  </a:lnTo>
                  <a:lnTo>
                    <a:pt x="382" y="29"/>
                  </a:lnTo>
                  <a:lnTo>
                    <a:pt x="421" y="51"/>
                  </a:lnTo>
                  <a:lnTo>
                    <a:pt x="457" y="76"/>
                  </a:lnTo>
                  <a:lnTo>
                    <a:pt x="488" y="108"/>
                  </a:lnTo>
                  <a:lnTo>
                    <a:pt x="514" y="143"/>
                  </a:lnTo>
                  <a:lnTo>
                    <a:pt x="535" y="182"/>
                  </a:lnTo>
                  <a:lnTo>
                    <a:pt x="552" y="223"/>
                  </a:lnTo>
                  <a:lnTo>
                    <a:pt x="561" y="269"/>
                  </a:lnTo>
                  <a:lnTo>
                    <a:pt x="565" y="315"/>
                  </a:lnTo>
                  <a:lnTo>
                    <a:pt x="562" y="357"/>
                  </a:lnTo>
                  <a:lnTo>
                    <a:pt x="554" y="398"/>
                  </a:lnTo>
                  <a:lnTo>
                    <a:pt x="540" y="437"/>
                  </a:lnTo>
                  <a:lnTo>
                    <a:pt x="521" y="474"/>
                  </a:lnTo>
                  <a:lnTo>
                    <a:pt x="499" y="507"/>
                  </a:lnTo>
                  <a:lnTo>
                    <a:pt x="473" y="538"/>
                  </a:lnTo>
                  <a:lnTo>
                    <a:pt x="443" y="565"/>
                  </a:lnTo>
                  <a:lnTo>
                    <a:pt x="409" y="587"/>
                  </a:lnTo>
                  <a:lnTo>
                    <a:pt x="372" y="605"/>
                  </a:lnTo>
                  <a:lnTo>
                    <a:pt x="333" y="619"/>
                  </a:lnTo>
                  <a:lnTo>
                    <a:pt x="292" y="627"/>
                  </a:lnTo>
                  <a:lnTo>
                    <a:pt x="249" y="629"/>
                  </a:lnTo>
                  <a:lnTo>
                    <a:pt x="204" y="626"/>
                  </a:lnTo>
                  <a:lnTo>
                    <a:pt x="161" y="616"/>
                  </a:lnTo>
                  <a:lnTo>
                    <a:pt x="120" y="601"/>
                  </a:lnTo>
                  <a:lnTo>
                    <a:pt x="82" y="581"/>
                  </a:lnTo>
                  <a:lnTo>
                    <a:pt x="47" y="555"/>
                  </a:lnTo>
                  <a:lnTo>
                    <a:pt x="17" y="526"/>
                  </a:lnTo>
                  <a:lnTo>
                    <a:pt x="34" y="483"/>
                  </a:lnTo>
                  <a:lnTo>
                    <a:pt x="47" y="438"/>
                  </a:lnTo>
                  <a:lnTo>
                    <a:pt x="56" y="391"/>
                  </a:lnTo>
                  <a:lnTo>
                    <a:pt x="59" y="342"/>
                  </a:lnTo>
                  <a:lnTo>
                    <a:pt x="56" y="296"/>
                  </a:lnTo>
                  <a:lnTo>
                    <a:pt x="48" y="250"/>
                  </a:lnTo>
                  <a:lnTo>
                    <a:pt x="36" y="206"/>
                  </a:lnTo>
                  <a:lnTo>
                    <a:pt x="20" y="164"/>
                  </a:lnTo>
                  <a:lnTo>
                    <a:pt x="0" y="124"/>
                  </a:lnTo>
                  <a:lnTo>
                    <a:pt x="27" y="94"/>
                  </a:lnTo>
                  <a:lnTo>
                    <a:pt x="57" y="67"/>
                  </a:lnTo>
                  <a:lnTo>
                    <a:pt x="90" y="44"/>
                  </a:lnTo>
                  <a:lnTo>
                    <a:pt x="126" y="25"/>
                  </a:lnTo>
                  <a:lnTo>
                    <a:pt x="165" y="12"/>
                  </a:lnTo>
                  <a:lnTo>
                    <a:pt x="207" y="3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17">
              <a:extLst>
                <a:ext uri="{FF2B5EF4-FFF2-40B4-BE49-F238E27FC236}">
                  <a16:creationId xmlns:a16="http://schemas.microsoft.com/office/drawing/2014/main" id="{1133B9A5-D2E4-F7C5-25AC-6873DEE54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2288" y="5148263"/>
              <a:ext cx="96838" cy="317500"/>
            </a:xfrm>
            <a:custGeom>
              <a:avLst/>
              <a:gdLst>
                <a:gd name="T0" fmla="*/ 510 w 728"/>
                <a:gd name="T1" fmla="*/ 0 h 2394"/>
                <a:gd name="T2" fmla="*/ 579 w 728"/>
                <a:gd name="T3" fmla="*/ 0 h 2394"/>
                <a:gd name="T4" fmla="*/ 594 w 728"/>
                <a:gd name="T5" fmla="*/ 0 h 2394"/>
                <a:gd name="T6" fmla="*/ 621 w 728"/>
                <a:gd name="T7" fmla="*/ 4 h 2394"/>
                <a:gd name="T8" fmla="*/ 669 w 728"/>
                <a:gd name="T9" fmla="*/ 25 h 2394"/>
                <a:gd name="T10" fmla="*/ 705 w 728"/>
                <a:gd name="T11" fmla="*/ 61 h 2394"/>
                <a:gd name="T12" fmla="*/ 725 w 728"/>
                <a:gd name="T13" fmla="*/ 110 h 2394"/>
                <a:gd name="T14" fmla="*/ 728 w 728"/>
                <a:gd name="T15" fmla="*/ 1276 h 2394"/>
                <a:gd name="T16" fmla="*/ 717 w 728"/>
                <a:gd name="T17" fmla="*/ 1330 h 2394"/>
                <a:gd name="T18" fmla="*/ 688 w 728"/>
                <a:gd name="T19" fmla="*/ 1374 h 2394"/>
                <a:gd name="T20" fmla="*/ 645 w 728"/>
                <a:gd name="T21" fmla="*/ 1403 h 2394"/>
                <a:gd name="T22" fmla="*/ 592 w 728"/>
                <a:gd name="T23" fmla="*/ 1414 h 2394"/>
                <a:gd name="T24" fmla="*/ 547 w 728"/>
                <a:gd name="T25" fmla="*/ 1406 h 2394"/>
                <a:gd name="T26" fmla="*/ 509 w 728"/>
                <a:gd name="T27" fmla="*/ 1386 h 2394"/>
                <a:gd name="T28" fmla="*/ 506 w 728"/>
                <a:gd name="T29" fmla="*/ 2285 h 2394"/>
                <a:gd name="T30" fmla="*/ 486 w 728"/>
                <a:gd name="T31" fmla="*/ 2335 h 2394"/>
                <a:gd name="T32" fmla="*/ 449 w 728"/>
                <a:gd name="T33" fmla="*/ 2372 h 2394"/>
                <a:gd name="T34" fmla="*/ 401 w 728"/>
                <a:gd name="T35" fmla="*/ 2392 h 2394"/>
                <a:gd name="T36" fmla="*/ 345 w 728"/>
                <a:gd name="T37" fmla="*/ 2392 h 2394"/>
                <a:gd name="T38" fmla="*/ 297 w 728"/>
                <a:gd name="T39" fmla="*/ 2372 h 2394"/>
                <a:gd name="T40" fmla="*/ 260 w 728"/>
                <a:gd name="T41" fmla="*/ 2335 h 2394"/>
                <a:gd name="T42" fmla="*/ 240 w 728"/>
                <a:gd name="T43" fmla="*/ 2285 h 2394"/>
                <a:gd name="T44" fmla="*/ 233 w 728"/>
                <a:gd name="T45" fmla="*/ 2258 h 2394"/>
                <a:gd name="T46" fmla="*/ 222 w 728"/>
                <a:gd name="T47" fmla="*/ 2311 h 2394"/>
                <a:gd name="T48" fmla="*/ 192 w 728"/>
                <a:gd name="T49" fmla="*/ 2354 h 2394"/>
                <a:gd name="T50" fmla="*/ 149 w 728"/>
                <a:gd name="T51" fmla="*/ 2383 h 2394"/>
                <a:gd name="T52" fmla="*/ 96 w 728"/>
                <a:gd name="T53" fmla="*/ 2394 h 2394"/>
                <a:gd name="T54" fmla="*/ 43 w 728"/>
                <a:gd name="T55" fmla="*/ 2383 h 2394"/>
                <a:gd name="T56" fmla="*/ 0 w 728"/>
                <a:gd name="T57" fmla="*/ 2354 h 2394"/>
                <a:gd name="T58" fmla="*/ 39 w 728"/>
                <a:gd name="T59" fmla="*/ 1697 h 2394"/>
                <a:gd name="T60" fmla="*/ 109 w 728"/>
                <a:gd name="T61" fmla="*/ 1668 h 2394"/>
                <a:gd name="T62" fmla="*/ 168 w 728"/>
                <a:gd name="T63" fmla="*/ 1622 h 2394"/>
                <a:gd name="T64" fmla="*/ 210 w 728"/>
                <a:gd name="T65" fmla="*/ 1560 h 2394"/>
                <a:gd name="T66" fmla="*/ 234 w 728"/>
                <a:gd name="T67" fmla="*/ 1488 h 2394"/>
                <a:gd name="T68" fmla="*/ 236 w 728"/>
                <a:gd name="T69" fmla="*/ 208 h 2394"/>
                <a:gd name="T70" fmla="*/ 227 w 728"/>
                <a:gd name="T71" fmla="*/ 137 h 2394"/>
                <a:gd name="T72" fmla="*/ 199 w 728"/>
                <a:gd name="T73" fmla="*/ 74 h 2394"/>
                <a:gd name="T74" fmla="*/ 155 w 728"/>
                <a:gd name="T75" fmla="*/ 21 h 2394"/>
                <a:gd name="T76" fmla="*/ 438 w 728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8" h="2394">
                  <a:moveTo>
                    <a:pt x="476" y="0"/>
                  </a:moveTo>
                  <a:lnTo>
                    <a:pt x="510" y="0"/>
                  </a:lnTo>
                  <a:lnTo>
                    <a:pt x="561" y="0"/>
                  </a:lnTo>
                  <a:lnTo>
                    <a:pt x="579" y="0"/>
                  </a:lnTo>
                  <a:lnTo>
                    <a:pt x="591" y="0"/>
                  </a:lnTo>
                  <a:lnTo>
                    <a:pt x="594" y="0"/>
                  </a:lnTo>
                  <a:lnTo>
                    <a:pt x="594" y="1"/>
                  </a:lnTo>
                  <a:lnTo>
                    <a:pt x="621" y="4"/>
                  </a:lnTo>
                  <a:lnTo>
                    <a:pt x="647" y="12"/>
                  </a:lnTo>
                  <a:lnTo>
                    <a:pt x="669" y="25"/>
                  </a:lnTo>
                  <a:lnTo>
                    <a:pt x="689" y="42"/>
                  </a:lnTo>
                  <a:lnTo>
                    <a:pt x="705" y="61"/>
                  </a:lnTo>
                  <a:lnTo>
                    <a:pt x="717" y="84"/>
                  </a:lnTo>
                  <a:lnTo>
                    <a:pt x="725" y="110"/>
                  </a:lnTo>
                  <a:lnTo>
                    <a:pt x="728" y="137"/>
                  </a:lnTo>
                  <a:lnTo>
                    <a:pt x="728" y="1276"/>
                  </a:lnTo>
                  <a:lnTo>
                    <a:pt x="725" y="1305"/>
                  </a:lnTo>
                  <a:lnTo>
                    <a:pt x="717" y="1330"/>
                  </a:lnTo>
                  <a:lnTo>
                    <a:pt x="704" y="1353"/>
                  </a:lnTo>
                  <a:lnTo>
                    <a:pt x="688" y="1374"/>
                  </a:lnTo>
                  <a:lnTo>
                    <a:pt x="667" y="1390"/>
                  </a:lnTo>
                  <a:lnTo>
                    <a:pt x="645" y="1403"/>
                  </a:lnTo>
                  <a:lnTo>
                    <a:pt x="619" y="1410"/>
                  </a:lnTo>
                  <a:lnTo>
                    <a:pt x="592" y="1414"/>
                  </a:lnTo>
                  <a:lnTo>
                    <a:pt x="569" y="1411"/>
                  </a:lnTo>
                  <a:lnTo>
                    <a:pt x="547" y="1406"/>
                  </a:lnTo>
                  <a:lnTo>
                    <a:pt x="527" y="1397"/>
                  </a:lnTo>
                  <a:lnTo>
                    <a:pt x="509" y="1386"/>
                  </a:lnTo>
                  <a:lnTo>
                    <a:pt x="509" y="2258"/>
                  </a:lnTo>
                  <a:lnTo>
                    <a:pt x="506" y="2285"/>
                  </a:lnTo>
                  <a:lnTo>
                    <a:pt x="499" y="2311"/>
                  </a:lnTo>
                  <a:lnTo>
                    <a:pt x="486" y="2335"/>
                  </a:lnTo>
                  <a:lnTo>
                    <a:pt x="470" y="2354"/>
                  </a:lnTo>
                  <a:lnTo>
                    <a:pt x="449" y="2372"/>
                  </a:lnTo>
                  <a:lnTo>
                    <a:pt x="426" y="2383"/>
                  </a:lnTo>
                  <a:lnTo>
                    <a:pt x="401" y="2392"/>
                  </a:lnTo>
                  <a:lnTo>
                    <a:pt x="372" y="2394"/>
                  </a:lnTo>
                  <a:lnTo>
                    <a:pt x="345" y="2392"/>
                  </a:lnTo>
                  <a:lnTo>
                    <a:pt x="320" y="2383"/>
                  </a:lnTo>
                  <a:lnTo>
                    <a:pt x="297" y="2372"/>
                  </a:lnTo>
                  <a:lnTo>
                    <a:pt x="276" y="2354"/>
                  </a:lnTo>
                  <a:lnTo>
                    <a:pt x="260" y="2335"/>
                  </a:lnTo>
                  <a:lnTo>
                    <a:pt x="247" y="2311"/>
                  </a:lnTo>
                  <a:lnTo>
                    <a:pt x="240" y="2285"/>
                  </a:lnTo>
                  <a:lnTo>
                    <a:pt x="236" y="2258"/>
                  </a:lnTo>
                  <a:lnTo>
                    <a:pt x="233" y="2258"/>
                  </a:lnTo>
                  <a:lnTo>
                    <a:pt x="230" y="2285"/>
                  </a:lnTo>
                  <a:lnTo>
                    <a:pt x="222" y="2311"/>
                  </a:lnTo>
                  <a:lnTo>
                    <a:pt x="209" y="2335"/>
                  </a:lnTo>
                  <a:lnTo>
                    <a:pt x="192" y="2354"/>
                  </a:lnTo>
                  <a:lnTo>
                    <a:pt x="173" y="2372"/>
                  </a:lnTo>
                  <a:lnTo>
                    <a:pt x="149" y="2383"/>
                  </a:lnTo>
                  <a:lnTo>
                    <a:pt x="123" y="2392"/>
                  </a:lnTo>
                  <a:lnTo>
                    <a:pt x="96" y="2394"/>
                  </a:lnTo>
                  <a:lnTo>
                    <a:pt x="69" y="2392"/>
                  </a:lnTo>
                  <a:lnTo>
                    <a:pt x="43" y="2383"/>
                  </a:lnTo>
                  <a:lnTo>
                    <a:pt x="19" y="2372"/>
                  </a:lnTo>
                  <a:lnTo>
                    <a:pt x="0" y="2354"/>
                  </a:lnTo>
                  <a:lnTo>
                    <a:pt x="0" y="1702"/>
                  </a:lnTo>
                  <a:lnTo>
                    <a:pt x="39" y="1697"/>
                  </a:lnTo>
                  <a:lnTo>
                    <a:pt x="75" y="1685"/>
                  </a:lnTo>
                  <a:lnTo>
                    <a:pt x="109" y="1668"/>
                  </a:lnTo>
                  <a:lnTo>
                    <a:pt x="140" y="1648"/>
                  </a:lnTo>
                  <a:lnTo>
                    <a:pt x="168" y="1622"/>
                  </a:lnTo>
                  <a:lnTo>
                    <a:pt x="191" y="1593"/>
                  </a:lnTo>
                  <a:lnTo>
                    <a:pt x="210" y="1560"/>
                  </a:lnTo>
                  <a:lnTo>
                    <a:pt x="224" y="1526"/>
                  </a:lnTo>
                  <a:lnTo>
                    <a:pt x="234" y="1488"/>
                  </a:lnTo>
                  <a:lnTo>
                    <a:pt x="236" y="1448"/>
                  </a:lnTo>
                  <a:lnTo>
                    <a:pt x="236" y="208"/>
                  </a:lnTo>
                  <a:lnTo>
                    <a:pt x="234" y="172"/>
                  </a:lnTo>
                  <a:lnTo>
                    <a:pt x="227" y="137"/>
                  </a:lnTo>
                  <a:lnTo>
                    <a:pt x="215" y="105"/>
                  </a:lnTo>
                  <a:lnTo>
                    <a:pt x="199" y="74"/>
                  </a:lnTo>
                  <a:lnTo>
                    <a:pt x="178" y="46"/>
                  </a:lnTo>
                  <a:lnTo>
                    <a:pt x="155" y="21"/>
                  </a:lnTo>
                  <a:lnTo>
                    <a:pt x="128" y="0"/>
                  </a:lnTo>
                  <a:lnTo>
                    <a:pt x="438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Freeform 66">
            <a:extLst>
              <a:ext uri="{FF2B5EF4-FFF2-40B4-BE49-F238E27FC236}">
                <a16:creationId xmlns:a16="http://schemas.microsoft.com/office/drawing/2014/main" id="{64A84CF3-AACE-7A60-B268-3DEF64D30097}"/>
              </a:ext>
            </a:extLst>
          </p:cNvPr>
          <p:cNvSpPr>
            <a:spLocks noEditPoints="1"/>
          </p:cNvSpPr>
          <p:nvPr/>
        </p:nvSpPr>
        <p:spPr bwMode="auto">
          <a:xfrm>
            <a:off x="7028364" y="2887603"/>
            <a:ext cx="646580" cy="644254"/>
          </a:xfrm>
          <a:custGeom>
            <a:avLst/>
            <a:gdLst>
              <a:gd name="T0" fmla="*/ 3130 w 3331"/>
              <a:gd name="T1" fmla="*/ 1290 h 3328"/>
              <a:gd name="T2" fmla="*/ 3082 w 3331"/>
              <a:gd name="T3" fmla="*/ 1039 h 3328"/>
              <a:gd name="T4" fmla="*/ 2984 w 3331"/>
              <a:gd name="T5" fmla="*/ 809 h 3328"/>
              <a:gd name="T6" fmla="*/ 2841 w 3331"/>
              <a:gd name="T7" fmla="*/ 606 h 3328"/>
              <a:gd name="T8" fmla="*/ 2661 w 3331"/>
              <a:gd name="T9" fmla="*/ 438 h 3328"/>
              <a:gd name="T10" fmla="*/ 2449 w 3331"/>
              <a:gd name="T11" fmla="*/ 310 h 3328"/>
              <a:gd name="T12" fmla="*/ 2210 w 3331"/>
              <a:gd name="T13" fmla="*/ 227 h 3328"/>
              <a:gd name="T14" fmla="*/ 1571 w 3331"/>
              <a:gd name="T15" fmla="*/ 185 h 3328"/>
              <a:gd name="T16" fmla="*/ 1632 w 3331"/>
              <a:gd name="T17" fmla="*/ 207 h 3328"/>
              <a:gd name="T18" fmla="*/ 1666 w 3331"/>
              <a:gd name="T19" fmla="*/ 261 h 3328"/>
              <a:gd name="T20" fmla="*/ 1672 w 3331"/>
              <a:gd name="T21" fmla="*/ 1578 h 3328"/>
              <a:gd name="T22" fmla="*/ 1708 w 3331"/>
              <a:gd name="T23" fmla="*/ 1635 h 3328"/>
              <a:gd name="T24" fmla="*/ 1773 w 3331"/>
              <a:gd name="T25" fmla="*/ 1659 h 3328"/>
              <a:gd name="T26" fmla="*/ 3087 w 3331"/>
              <a:gd name="T27" fmla="*/ 1669 h 3328"/>
              <a:gd name="T28" fmla="*/ 3132 w 3331"/>
              <a:gd name="T29" fmla="*/ 1714 h 3328"/>
              <a:gd name="T30" fmla="*/ 3139 w 3331"/>
              <a:gd name="T31" fmla="*/ 1846 h 3328"/>
              <a:gd name="T32" fmla="*/ 3103 w 3331"/>
              <a:gd name="T33" fmla="*/ 2109 h 3328"/>
              <a:gd name="T34" fmla="*/ 3023 w 3331"/>
              <a:gd name="T35" fmla="*/ 2358 h 3328"/>
              <a:gd name="T36" fmla="*/ 2903 w 3331"/>
              <a:gd name="T37" fmla="*/ 2590 h 3328"/>
              <a:gd name="T38" fmla="*/ 2743 w 3331"/>
              <a:gd name="T39" fmla="*/ 2802 h 3328"/>
              <a:gd name="T40" fmla="*/ 2549 w 3331"/>
              <a:gd name="T41" fmla="*/ 2986 h 3328"/>
              <a:gd name="T42" fmla="*/ 2330 w 3331"/>
              <a:gd name="T43" fmla="*/ 3133 h 3328"/>
              <a:gd name="T44" fmla="*/ 2091 w 3331"/>
              <a:gd name="T45" fmla="*/ 3240 h 3328"/>
              <a:gd name="T46" fmla="*/ 1837 w 3331"/>
              <a:gd name="T47" fmla="*/ 3305 h 3328"/>
              <a:gd name="T48" fmla="*/ 1571 w 3331"/>
              <a:gd name="T49" fmla="*/ 3328 h 3328"/>
              <a:gd name="T50" fmla="*/ 1440 w 3331"/>
              <a:gd name="T51" fmla="*/ 3322 h 3328"/>
              <a:gd name="T52" fmla="*/ 1169 w 3331"/>
              <a:gd name="T53" fmla="*/ 3276 h 3328"/>
              <a:gd name="T54" fmla="*/ 912 w 3331"/>
              <a:gd name="T55" fmla="*/ 3182 h 3328"/>
              <a:gd name="T56" fmla="*/ 674 w 3331"/>
              <a:gd name="T57" fmla="*/ 3046 h 3328"/>
              <a:gd name="T58" fmla="*/ 460 w 3331"/>
              <a:gd name="T59" fmla="*/ 2866 h 3328"/>
              <a:gd name="T60" fmla="*/ 281 w 3331"/>
              <a:gd name="T61" fmla="*/ 2653 h 3328"/>
              <a:gd name="T62" fmla="*/ 145 w 3331"/>
              <a:gd name="T63" fmla="*/ 2415 h 3328"/>
              <a:gd name="T64" fmla="*/ 51 w 3331"/>
              <a:gd name="T65" fmla="*/ 2158 h 3328"/>
              <a:gd name="T66" fmla="*/ 4 w 3331"/>
              <a:gd name="T67" fmla="*/ 1887 h 3328"/>
              <a:gd name="T68" fmla="*/ 5 w 3331"/>
              <a:gd name="T69" fmla="*/ 1613 h 3328"/>
              <a:gd name="T70" fmla="*/ 52 w 3331"/>
              <a:gd name="T71" fmla="*/ 1349 h 3328"/>
              <a:gd name="T72" fmla="*/ 142 w 3331"/>
              <a:gd name="T73" fmla="*/ 1100 h 3328"/>
              <a:gd name="T74" fmla="*/ 274 w 3331"/>
              <a:gd name="T75" fmla="*/ 868 h 3328"/>
              <a:gd name="T76" fmla="*/ 446 w 3331"/>
              <a:gd name="T77" fmla="*/ 659 h 3328"/>
              <a:gd name="T78" fmla="*/ 651 w 3331"/>
              <a:gd name="T79" fmla="*/ 482 h 3328"/>
              <a:gd name="T80" fmla="*/ 880 w 3331"/>
              <a:gd name="T81" fmla="*/ 344 h 3328"/>
              <a:gd name="T82" fmla="*/ 1128 w 3331"/>
              <a:gd name="T83" fmla="*/ 249 h 3328"/>
              <a:gd name="T84" fmla="*/ 1389 w 3331"/>
              <a:gd name="T85" fmla="*/ 196 h 3328"/>
              <a:gd name="T86" fmla="*/ 1943 w 3331"/>
              <a:gd name="T87" fmla="*/ 0 h 3328"/>
              <a:gd name="T88" fmla="*/ 2222 w 3331"/>
              <a:gd name="T89" fmla="*/ 29 h 3328"/>
              <a:gd name="T90" fmla="*/ 2482 w 3331"/>
              <a:gd name="T91" fmla="*/ 109 h 3328"/>
              <a:gd name="T92" fmla="*/ 2718 w 3331"/>
              <a:gd name="T93" fmla="*/ 237 h 3328"/>
              <a:gd name="T94" fmla="*/ 2923 w 3331"/>
              <a:gd name="T95" fmla="*/ 407 h 3328"/>
              <a:gd name="T96" fmla="*/ 3094 w 3331"/>
              <a:gd name="T97" fmla="*/ 613 h 3328"/>
              <a:gd name="T98" fmla="*/ 3222 w 3331"/>
              <a:gd name="T99" fmla="*/ 848 h 3328"/>
              <a:gd name="T100" fmla="*/ 3302 w 3331"/>
              <a:gd name="T101" fmla="*/ 1109 h 3328"/>
              <a:gd name="T102" fmla="*/ 3331 w 3331"/>
              <a:gd name="T103" fmla="*/ 1388 h 3328"/>
              <a:gd name="T104" fmla="*/ 3310 w 3331"/>
              <a:gd name="T105" fmla="*/ 1449 h 3328"/>
              <a:gd name="T106" fmla="*/ 3256 w 3331"/>
              <a:gd name="T107" fmla="*/ 1484 h 3328"/>
              <a:gd name="T108" fmla="*/ 1920 w 3331"/>
              <a:gd name="T109" fmla="*/ 1484 h 3328"/>
              <a:gd name="T110" fmla="*/ 1866 w 3331"/>
              <a:gd name="T111" fmla="*/ 1449 h 3328"/>
              <a:gd name="T112" fmla="*/ 1844 w 3331"/>
              <a:gd name="T113" fmla="*/ 1388 h 3328"/>
              <a:gd name="T114" fmla="*/ 1854 w 3331"/>
              <a:gd name="T115" fmla="*/ 55 h 3328"/>
              <a:gd name="T116" fmla="*/ 1899 w 3331"/>
              <a:gd name="T117" fmla="*/ 10 h 3328"/>
              <a:gd name="T118" fmla="*/ 1943 w 3331"/>
              <a:gd name="T119" fmla="*/ 0 h 3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31" h="3328">
                <a:moveTo>
                  <a:pt x="2040" y="201"/>
                </a:moveTo>
                <a:lnTo>
                  <a:pt x="2040" y="1290"/>
                </a:lnTo>
                <a:lnTo>
                  <a:pt x="3130" y="1290"/>
                </a:lnTo>
                <a:lnTo>
                  <a:pt x="3120" y="1204"/>
                </a:lnTo>
                <a:lnTo>
                  <a:pt x="3104" y="1120"/>
                </a:lnTo>
                <a:lnTo>
                  <a:pt x="3082" y="1039"/>
                </a:lnTo>
                <a:lnTo>
                  <a:pt x="3055" y="959"/>
                </a:lnTo>
                <a:lnTo>
                  <a:pt x="3021" y="882"/>
                </a:lnTo>
                <a:lnTo>
                  <a:pt x="2984" y="809"/>
                </a:lnTo>
                <a:lnTo>
                  <a:pt x="2941" y="737"/>
                </a:lnTo>
                <a:lnTo>
                  <a:pt x="2893" y="670"/>
                </a:lnTo>
                <a:lnTo>
                  <a:pt x="2841" y="606"/>
                </a:lnTo>
                <a:lnTo>
                  <a:pt x="2785" y="546"/>
                </a:lnTo>
                <a:lnTo>
                  <a:pt x="2725" y="490"/>
                </a:lnTo>
                <a:lnTo>
                  <a:pt x="2661" y="438"/>
                </a:lnTo>
                <a:lnTo>
                  <a:pt x="2593" y="390"/>
                </a:lnTo>
                <a:lnTo>
                  <a:pt x="2522" y="347"/>
                </a:lnTo>
                <a:lnTo>
                  <a:pt x="2449" y="310"/>
                </a:lnTo>
                <a:lnTo>
                  <a:pt x="2371" y="276"/>
                </a:lnTo>
                <a:lnTo>
                  <a:pt x="2292" y="249"/>
                </a:lnTo>
                <a:lnTo>
                  <a:pt x="2210" y="227"/>
                </a:lnTo>
                <a:lnTo>
                  <a:pt x="2127" y="211"/>
                </a:lnTo>
                <a:lnTo>
                  <a:pt x="2040" y="201"/>
                </a:lnTo>
                <a:close/>
                <a:moveTo>
                  <a:pt x="1571" y="185"/>
                </a:moveTo>
                <a:lnTo>
                  <a:pt x="1593" y="189"/>
                </a:lnTo>
                <a:lnTo>
                  <a:pt x="1614" y="196"/>
                </a:lnTo>
                <a:lnTo>
                  <a:pt x="1632" y="207"/>
                </a:lnTo>
                <a:lnTo>
                  <a:pt x="1647" y="222"/>
                </a:lnTo>
                <a:lnTo>
                  <a:pt x="1658" y="240"/>
                </a:lnTo>
                <a:lnTo>
                  <a:pt x="1666" y="261"/>
                </a:lnTo>
                <a:lnTo>
                  <a:pt x="1669" y="284"/>
                </a:lnTo>
                <a:lnTo>
                  <a:pt x="1669" y="1555"/>
                </a:lnTo>
                <a:lnTo>
                  <a:pt x="1672" y="1578"/>
                </a:lnTo>
                <a:lnTo>
                  <a:pt x="1680" y="1600"/>
                </a:lnTo>
                <a:lnTo>
                  <a:pt x="1692" y="1619"/>
                </a:lnTo>
                <a:lnTo>
                  <a:pt x="1708" y="1635"/>
                </a:lnTo>
                <a:lnTo>
                  <a:pt x="1728" y="1648"/>
                </a:lnTo>
                <a:lnTo>
                  <a:pt x="1749" y="1656"/>
                </a:lnTo>
                <a:lnTo>
                  <a:pt x="1773" y="1659"/>
                </a:lnTo>
                <a:lnTo>
                  <a:pt x="3044" y="1659"/>
                </a:lnTo>
                <a:lnTo>
                  <a:pt x="3067" y="1661"/>
                </a:lnTo>
                <a:lnTo>
                  <a:pt x="3087" y="1669"/>
                </a:lnTo>
                <a:lnTo>
                  <a:pt x="3106" y="1680"/>
                </a:lnTo>
                <a:lnTo>
                  <a:pt x="3121" y="1695"/>
                </a:lnTo>
                <a:lnTo>
                  <a:pt x="3132" y="1714"/>
                </a:lnTo>
                <a:lnTo>
                  <a:pt x="3139" y="1734"/>
                </a:lnTo>
                <a:lnTo>
                  <a:pt x="3142" y="1757"/>
                </a:lnTo>
                <a:lnTo>
                  <a:pt x="3139" y="1846"/>
                </a:lnTo>
                <a:lnTo>
                  <a:pt x="3132" y="1935"/>
                </a:lnTo>
                <a:lnTo>
                  <a:pt x="3120" y="2022"/>
                </a:lnTo>
                <a:lnTo>
                  <a:pt x="3103" y="2109"/>
                </a:lnTo>
                <a:lnTo>
                  <a:pt x="3081" y="2193"/>
                </a:lnTo>
                <a:lnTo>
                  <a:pt x="3055" y="2277"/>
                </a:lnTo>
                <a:lnTo>
                  <a:pt x="3023" y="2358"/>
                </a:lnTo>
                <a:lnTo>
                  <a:pt x="2988" y="2438"/>
                </a:lnTo>
                <a:lnTo>
                  <a:pt x="2948" y="2515"/>
                </a:lnTo>
                <a:lnTo>
                  <a:pt x="2903" y="2590"/>
                </a:lnTo>
                <a:lnTo>
                  <a:pt x="2854" y="2664"/>
                </a:lnTo>
                <a:lnTo>
                  <a:pt x="2801" y="2734"/>
                </a:lnTo>
                <a:lnTo>
                  <a:pt x="2743" y="2802"/>
                </a:lnTo>
                <a:lnTo>
                  <a:pt x="2682" y="2867"/>
                </a:lnTo>
                <a:lnTo>
                  <a:pt x="2617" y="2928"/>
                </a:lnTo>
                <a:lnTo>
                  <a:pt x="2549" y="2986"/>
                </a:lnTo>
                <a:lnTo>
                  <a:pt x="2478" y="3039"/>
                </a:lnTo>
                <a:lnTo>
                  <a:pt x="2405" y="3088"/>
                </a:lnTo>
                <a:lnTo>
                  <a:pt x="2330" y="3133"/>
                </a:lnTo>
                <a:lnTo>
                  <a:pt x="2252" y="3173"/>
                </a:lnTo>
                <a:lnTo>
                  <a:pt x="2173" y="3208"/>
                </a:lnTo>
                <a:lnTo>
                  <a:pt x="2091" y="3240"/>
                </a:lnTo>
                <a:lnTo>
                  <a:pt x="2008" y="3266"/>
                </a:lnTo>
                <a:lnTo>
                  <a:pt x="1922" y="3288"/>
                </a:lnTo>
                <a:lnTo>
                  <a:pt x="1837" y="3305"/>
                </a:lnTo>
                <a:lnTo>
                  <a:pt x="1749" y="3317"/>
                </a:lnTo>
                <a:lnTo>
                  <a:pt x="1660" y="3325"/>
                </a:lnTo>
                <a:lnTo>
                  <a:pt x="1571" y="3328"/>
                </a:lnTo>
                <a:lnTo>
                  <a:pt x="1571" y="3328"/>
                </a:lnTo>
                <a:lnTo>
                  <a:pt x="1533" y="3328"/>
                </a:lnTo>
                <a:lnTo>
                  <a:pt x="1440" y="3322"/>
                </a:lnTo>
                <a:lnTo>
                  <a:pt x="1349" y="3312"/>
                </a:lnTo>
                <a:lnTo>
                  <a:pt x="1258" y="3296"/>
                </a:lnTo>
                <a:lnTo>
                  <a:pt x="1169" y="3276"/>
                </a:lnTo>
                <a:lnTo>
                  <a:pt x="1082" y="3249"/>
                </a:lnTo>
                <a:lnTo>
                  <a:pt x="995" y="3219"/>
                </a:lnTo>
                <a:lnTo>
                  <a:pt x="912" y="3182"/>
                </a:lnTo>
                <a:lnTo>
                  <a:pt x="830" y="3141"/>
                </a:lnTo>
                <a:lnTo>
                  <a:pt x="751" y="3095"/>
                </a:lnTo>
                <a:lnTo>
                  <a:pt x="674" y="3046"/>
                </a:lnTo>
                <a:lnTo>
                  <a:pt x="600" y="2990"/>
                </a:lnTo>
                <a:lnTo>
                  <a:pt x="529" y="2930"/>
                </a:lnTo>
                <a:lnTo>
                  <a:pt x="460" y="2866"/>
                </a:lnTo>
                <a:lnTo>
                  <a:pt x="396" y="2798"/>
                </a:lnTo>
                <a:lnTo>
                  <a:pt x="337" y="2727"/>
                </a:lnTo>
                <a:lnTo>
                  <a:pt x="281" y="2653"/>
                </a:lnTo>
                <a:lnTo>
                  <a:pt x="231" y="2576"/>
                </a:lnTo>
                <a:lnTo>
                  <a:pt x="185" y="2497"/>
                </a:lnTo>
                <a:lnTo>
                  <a:pt x="145" y="2415"/>
                </a:lnTo>
                <a:lnTo>
                  <a:pt x="108" y="2332"/>
                </a:lnTo>
                <a:lnTo>
                  <a:pt x="77" y="2245"/>
                </a:lnTo>
                <a:lnTo>
                  <a:pt x="51" y="2158"/>
                </a:lnTo>
                <a:lnTo>
                  <a:pt x="31" y="2069"/>
                </a:lnTo>
                <a:lnTo>
                  <a:pt x="14" y="1978"/>
                </a:lnTo>
                <a:lnTo>
                  <a:pt x="4" y="1887"/>
                </a:lnTo>
                <a:lnTo>
                  <a:pt x="0" y="1794"/>
                </a:lnTo>
                <a:lnTo>
                  <a:pt x="0" y="1704"/>
                </a:lnTo>
                <a:lnTo>
                  <a:pt x="5" y="1613"/>
                </a:lnTo>
                <a:lnTo>
                  <a:pt x="16" y="1524"/>
                </a:lnTo>
                <a:lnTo>
                  <a:pt x="32" y="1436"/>
                </a:lnTo>
                <a:lnTo>
                  <a:pt x="52" y="1349"/>
                </a:lnTo>
                <a:lnTo>
                  <a:pt x="77" y="1265"/>
                </a:lnTo>
                <a:lnTo>
                  <a:pt x="107" y="1181"/>
                </a:lnTo>
                <a:lnTo>
                  <a:pt x="142" y="1100"/>
                </a:lnTo>
                <a:lnTo>
                  <a:pt x="181" y="1020"/>
                </a:lnTo>
                <a:lnTo>
                  <a:pt x="225" y="943"/>
                </a:lnTo>
                <a:lnTo>
                  <a:pt x="274" y="868"/>
                </a:lnTo>
                <a:lnTo>
                  <a:pt x="327" y="795"/>
                </a:lnTo>
                <a:lnTo>
                  <a:pt x="384" y="726"/>
                </a:lnTo>
                <a:lnTo>
                  <a:pt x="446" y="659"/>
                </a:lnTo>
                <a:lnTo>
                  <a:pt x="511" y="596"/>
                </a:lnTo>
                <a:lnTo>
                  <a:pt x="580" y="537"/>
                </a:lnTo>
                <a:lnTo>
                  <a:pt x="651" y="482"/>
                </a:lnTo>
                <a:lnTo>
                  <a:pt x="725" y="432"/>
                </a:lnTo>
                <a:lnTo>
                  <a:pt x="801" y="386"/>
                </a:lnTo>
                <a:lnTo>
                  <a:pt x="880" y="344"/>
                </a:lnTo>
                <a:lnTo>
                  <a:pt x="961" y="308"/>
                </a:lnTo>
                <a:lnTo>
                  <a:pt x="1043" y="276"/>
                </a:lnTo>
                <a:lnTo>
                  <a:pt x="1128" y="249"/>
                </a:lnTo>
                <a:lnTo>
                  <a:pt x="1213" y="226"/>
                </a:lnTo>
                <a:lnTo>
                  <a:pt x="1301" y="209"/>
                </a:lnTo>
                <a:lnTo>
                  <a:pt x="1389" y="196"/>
                </a:lnTo>
                <a:lnTo>
                  <a:pt x="1480" y="189"/>
                </a:lnTo>
                <a:lnTo>
                  <a:pt x="1571" y="185"/>
                </a:lnTo>
                <a:close/>
                <a:moveTo>
                  <a:pt x="1943" y="0"/>
                </a:moveTo>
                <a:lnTo>
                  <a:pt x="2037" y="3"/>
                </a:lnTo>
                <a:lnTo>
                  <a:pt x="2130" y="13"/>
                </a:lnTo>
                <a:lnTo>
                  <a:pt x="2222" y="29"/>
                </a:lnTo>
                <a:lnTo>
                  <a:pt x="2311" y="50"/>
                </a:lnTo>
                <a:lnTo>
                  <a:pt x="2398" y="77"/>
                </a:lnTo>
                <a:lnTo>
                  <a:pt x="2482" y="109"/>
                </a:lnTo>
                <a:lnTo>
                  <a:pt x="2564" y="147"/>
                </a:lnTo>
                <a:lnTo>
                  <a:pt x="2642" y="190"/>
                </a:lnTo>
                <a:lnTo>
                  <a:pt x="2718" y="237"/>
                </a:lnTo>
                <a:lnTo>
                  <a:pt x="2790" y="289"/>
                </a:lnTo>
                <a:lnTo>
                  <a:pt x="2858" y="346"/>
                </a:lnTo>
                <a:lnTo>
                  <a:pt x="2923" y="407"/>
                </a:lnTo>
                <a:lnTo>
                  <a:pt x="2985" y="472"/>
                </a:lnTo>
                <a:lnTo>
                  <a:pt x="3041" y="541"/>
                </a:lnTo>
                <a:lnTo>
                  <a:pt x="3094" y="613"/>
                </a:lnTo>
                <a:lnTo>
                  <a:pt x="3140" y="688"/>
                </a:lnTo>
                <a:lnTo>
                  <a:pt x="3183" y="767"/>
                </a:lnTo>
                <a:lnTo>
                  <a:pt x="3222" y="848"/>
                </a:lnTo>
                <a:lnTo>
                  <a:pt x="3253" y="933"/>
                </a:lnTo>
                <a:lnTo>
                  <a:pt x="3281" y="1019"/>
                </a:lnTo>
                <a:lnTo>
                  <a:pt x="3302" y="1109"/>
                </a:lnTo>
                <a:lnTo>
                  <a:pt x="3318" y="1200"/>
                </a:lnTo>
                <a:lnTo>
                  <a:pt x="3328" y="1293"/>
                </a:lnTo>
                <a:lnTo>
                  <a:pt x="3331" y="1388"/>
                </a:lnTo>
                <a:lnTo>
                  <a:pt x="3328" y="1410"/>
                </a:lnTo>
                <a:lnTo>
                  <a:pt x="3321" y="1431"/>
                </a:lnTo>
                <a:lnTo>
                  <a:pt x="3310" y="1449"/>
                </a:lnTo>
                <a:lnTo>
                  <a:pt x="3294" y="1464"/>
                </a:lnTo>
                <a:lnTo>
                  <a:pt x="3276" y="1477"/>
                </a:lnTo>
                <a:lnTo>
                  <a:pt x="3256" y="1484"/>
                </a:lnTo>
                <a:lnTo>
                  <a:pt x="3232" y="1486"/>
                </a:lnTo>
                <a:lnTo>
                  <a:pt x="1943" y="1486"/>
                </a:lnTo>
                <a:lnTo>
                  <a:pt x="1920" y="1484"/>
                </a:lnTo>
                <a:lnTo>
                  <a:pt x="1899" y="1477"/>
                </a:lnTo>
                <a:lnTo>
                  <a:pt x="1881" y="1464"/>
                </a:lnTo>
                <a:lnTo>
                  <a:pt x="1866" y="1449"/>
                </a:lnTo>
                <a:lnTo>
                  <a:pt x="1854" y="1431"/>
                </a:lnTo>
                <a:lnTo>
                  <a:pt x="1847" y="1410"/>
                </a:lnTo>
                <a:lnTo>
                  <a:pt x="1844" y="1388"/>
                </a:lnTo>
                <a:lnTo>
                  <a:pt x="1844" y="98"/>
                </a:lnTo>
                <a:lnTo>
                  <a:pt x="1847" y="75"/>
                </a:lnTo>
                <a:lnTo>
                  <a:pt x="1854" y="55"/>
                </a:lnTo>
                <a:lnTo>
                  <a:pt x="1866" y="37"/>
                </a:lnTo>
                <a:lnTo>
                  <a:pt x="1881" y="22"/>
                </a:lnTo>
                <a:lnTo>
                  <a:pt x="1899" y="10"/>
                </a:lnTo>
                <a:lnTo>
                  <a:pt x="1920" y="3"/>
                </a:lnTo>
                <a:lnTo>
                  <a:pt x="1943" y="0"/>
                </a:lnTo>
                <a:lnTo>
                  <a:pt x="1943" y="0"/>
                </a:lnTo>
                <a:close/>
              </a:path>
            </a:pathLst>
          </a:custGeom>
          <a:solidFill>
            <a:srgbClr val="062D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E6FACE0-5B02-E907-8E1B-87F672ED21D4}"/>
              </a:ext>
            </a:extLst>
          </p:cNvPr>
          <p:cNvGrpSpPr/>
          <p:nvPr/>
        </p:nvGrpSpPr>
        <p:grpSpPr>
          <a:xfrm>
            <a:off x="6542666" y="4336199"/>
            <a:ext cx="648526" cy="753464"/>
            <a:chOff x="2593975" y="4225925"/>
            <a:chExt cx="490538" cy="569912"/>
          </a:xfrm>
          <a:solidFill>
            <a:srgbClr val="24A7DD"/>
          </a:solidFill>
        </p:grpSpPr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id="{DF6A90C8-B9A8-CE76-3D6B-DA4F790EE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3363" y="4384675"/>
              <a:ext cx="131763" cy="252412"/>
            </a:xfrm>
            <a:custGeom>
              <a:avLst/>
              <a:gdLst>
                <a:gd name="T0" fmla="*/ 445 w 827"/>
                <a:gd name="T1" fmla="*/ 0 h 1593"/>
                <a:gd name="T2" fmla="*/ 498 w 827"/>
                <a:gd name="T3" fmla="*/ 8 h 1593"/>
                <a:gd name="T4" fmla="*/ 515 w 827"/>
                <a:gd name="T5" fmla="*/ 47 h 1593"/>
                <a:gd name="T6" fmla="*/ 516 w 827"/>
                <a:gd name="T7" fmla="*/ 123 h 1593"/>
                <a:gd name="T8" fmla="*/ 525 w 827"/>
                <a:gd name="T9" fmla="*/ 163 h 1593"/>
                <a:gd name="T10" fmla="*/ 563 w 827"/>
                <a:gd name="T11" fmla="*/ 178 h 1593"/>
                <a:gd name="T12" fmla="*/ 691 w 827"/>
                <a:gd name="T13" fmla="*/ 207 h 1593"/>
                <a:gd name="T14" fmla="*/ 767 w 827"/>
                <a:gd name="T15" fmla="*/ 246 h 1593"/>
                <a:gd name="T16" fmla="*/ 771 w 827"/>
                <a:gd name="T17" fmla="*/ 287 h 1593"/>
                <a:gd name="T18" fmla="*/ 726 w 827"/>
                <a:gd name="T19" fmla="*/ 434 h 1593"/>
                <a:gd name="T20" fmla="*/ 700 w 827"/>
                <a:gd name="T21" fmla="*/ 455 h 1593"/>
                <a:gd name="T22" fmla="*/ 621 w 827"/>
                <a:gd name="T23" fmla="*/ 425 h 1593"/>
                <a:gd name="T24" fmla="*/ 473 w 827"/>
                <a:gd name="T25" fmla="*/ 396 h 1593"/>
                <a:gd name="T26" fmla="*/ 377 w 827"/>
                <a:gd name="T27" fmla="*/ 402 h 1593"/>
                <a:gd name="T28" fmla="*/ 315 w 827"/>
                <a:gd name="T29" fmla="*/ 437 h 1593"/>
                <a:gd name="T30" fmla="*/ 291 w 827"/>
                <a:gd name="T31" fmla="*/ 496 h 1593"/>
                <a:gd name="T32" fmla="*/ 314 w 827"/>
                <a:gd name="T33" fmla="*/ 557 h 1593"/>
                <a:gd name="T34" fmla="*/ 402 w 827"/>
                <a:gd name="T35" fmla="*/ 618 h 1593"/>
                <a:gd name="T36" fmla="*/ 572 w 827"/>
                <a:gd name="T37" fmla="*/ 691 h 1593"/>
                <a:gd name="T38" fmla="*/ 712 w 827"/>
                <a:gd name="T39" fmla="*/ 778 h 1593"/>
                <a:gd name="T40" fmla="*/ 791 w 827"/>
                <a:gd name="T41" fmla="*/ 886 h 1593"/>
                <a:gd name="T42" fmla="*/ 826 w 827"/>
                <a:gd name="T43" fmla="*/ 1009 h 1593"/>
                <a:gd name="T44" fmla="*/ 812 w 827"/>
                <a:gd name="T45" fmla="*/ 1137 h 1593"/>
                <a:gd name="T46" fmla="*/ 747 w 827"/>
                <a:gd name="T47" fmla="*/ 1256 h 1593"/>
                <a:gd name="T48" fmla="*/ 640 w 827"/>
                <a:gd name="T49" fmla="*/ 1345 h 1593"/>
                <a:gd name="T50" fmla="*/ 535 w 827"/>
                <a:gd name="T51" fmla="*/ 1387 h 1593"/>
                <a:gd name="T52" fmla="*/ 506 w 827"/>
                <a:gd name="T53" fmla="*/ 1423 h 1593"/>
                <a:gd name="T54" fmla="*/ 505 w 827"/>
                <a:gd name="T55" fmla="*/ 1545 h 1593"/>
                <a:gd name="T56" fmla="*/ 489 w 827"/>
                <a:gd name="T57" fmla="*/ 1585 h 1593"/>
                <a:gd name="T58" fmla="*/ 404 w 827"/>
                <a:gd name="T59" fmla="*/ 1593 h 1593"/>
                <a:gd name="T60" fmla="*/ 318 w 827"/>
                <a:gd name="T61" fmla="*/ 1584 h 1593"/>
                <a:gd name="T62" fmla="*/ 300 w 827"/>
                <a:gd name="T63" fmla="*/ 1542 h 1593"/>
                <a:gd name="T64" fmla="*/ 299 w 827"/>
                <a:gd name="T65" fmla="*/ 1446 h 1593"/>
                <a:gd name="T66" fmla="*/ 288 w 827"/>
                <a:gd name="T67" fmla="*/ 1413 h 1593"/>
                <a:gd name="T68" fmla="*/ 244 w 827"/>
                <a:gd name="T69" fmla="*/ 1401 h 1593"/>
                <a:gd name="T70" fmla="*/ 94 w 827"/>
                <a:gd name="T71" fmla="*/ 1365 h 1593"/>
                <a:gd name="T72" fmla="*/ 14 w 827"/>
                <a:gd name="T73" fmla="*/ 1325 h 1593"/>
                <a:gd name="T74" fmla="*/ 0 w 827"/>
                <a:gd name="T75" fmla="*/ 1293 h 1593"/>
                <a:gd name="T76" fmla="*/ 23 w 827"/>
                <a:gd name="T77" fmla="*/ 1198 h 1593"/>
                <a:gd name="T78" fmla="*/ 51 w 827"/>
                <a:gd name="T79" fmla="*/ 1113 h 1593"/>
                <a:gd name="T80" fmla="*/ 78 w 827"/>
                <a:gd name="T81" fmla="*/ 1102 h 1593"/>
                <a:gd name="T82" fmla="*/ 159 w 827"/>
                <a:gd name="T83" fmla="*/ 1137 h 1593"/>
                <a:gd name="T84" fmla="*/ 325 w 827"/>
                <a:gd name="T85" fmla="*/ 1180 h 1593"/>
                <a:gd name="T86" fmla="*/ 435 w 827"/>
                <a:gd name="T87" fmla="*/ 1173 h 1593"/>
                <a:gd name="T88" fmla="*/ 512 w 827"/>
                <a:gd name="T89" fmla="*/ 1132 h 1593"/>
                <a:gd name="T90" fmla="*/ 542 w 827"/>
                <a:gd name="T91" fmla="*/ 1070 h 1593"/>
                <a:gd name="T92" fmla="*/ 529 w 827"/>
                <a:gd name="T93" fmla="*/ 1004 h 1593"/>
                <a:gd name="T94" fmla="*/ 471 w 827"/>
                <a:gd name="T95" fmla="*/ 946 h 1593"/>
                <a:gd name="T96" fmla="*/ 369 w 827"/>
                <a:gd name="T97" fmla="*/ 898 h 1593"/>
                <a:gd name="T98" fmla="*/ 233 w 827"/>
                <a:gd name="T99" fmla="*/ 840 h 1593"/>
                <a:gd name="T100" fmla="*/ 126 w 827"/>
                <a:gd name="T101" fmla="*/ 772 h 1593"/>
                <a:gd name="T102" fmla="*/ 54 w 827"/>
                <a:gd name="T103" fmla="*/ 691 h 1593"/>
                <a:gd name="T104" fmla="*/ 15 w 827"/>
                <a:gd name="T105" fmla="*/ 591 h 1593"/>
                <a:gd name="T106" fmla="*/ 15 w 827"/>
                <a:gd name="T107" fmla="*/ 467 h 1593"/>
                <a:gd name="T108" fmla="*/ 58 w 827"/>
                <a:gd name="T109" fmla="*/ 351 h 1593"/>
                <a:gd name="T110" fmla="*/ 139 w 827"/>
                <a:gd name="T111" fmla="*/ 263 h 1593"/>
                <a:gd name="T112" fmla="*/ 254 w 827"/>
                <a:gd name="T113" fmla="*/ 203 h 1593"/>
                <a:gd name="T114" fmla="*/ 300 w 827"/>
                <a:gd name="T115" fmla="*/ 183 h 1593"/>
                <a:gd name="T116" fmla="*/ 314 w 827"/>
                <a:gd name="T117" fmla="*/ 156 h 1593"/>
                <a:gd name="T118" fmla="*/ 315 w 827"/>
                <a:gd name="T119" fmla="*/ 87 h 1593"/>
                <a:gd name="T120" fmla="*/ 320 w 827"/>
                <a:gd name="T121" fmla="*/ 21 h 1593"/>
                <a:gd name="T122" fmla="*/ 352 w 827"/>
                <a:gd name="T123" fmla="*/ 1 h 1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7" h="1593">
                  <a:moveTo>
                    <a:pt x="371" y="0"/>
                  </a:moveTo>
                  <a:lnTo>
                    <a:pt x="415" y="0"/>
                  </a:lnTo>
                  <a:lnTo>
                    <a:pt x="445" y="0"/>
                  </a:lnTo>
                  <a:lnTo>
                    <a:pt x="468" y="1"/>
                  </a:lnTo>
                  <a:lnTo>
                    <a:pt x="485" y="3"/>
                  </a:lnTo>
                  <a:lnTo>
                    <a:pt x="498" y="8"/>
                  </a:lnTo>
                  <a:lnTo>
                    <a:pt x="506" y="17"/>
                  </a:lnTo>
                  <a:lnTo>
                    <a:pt x="512" y="29"/>
                  </a:lnTo>
                  <a:lnTo>
                    <a:pt x="515" y="47"/>
                  </a:lnTo>
                  <a:lnTo>
                    <a:pt x="516" y="70"/>
                  </a:lnTo>
                  <a:lnTo>
                    <a:pt x="516" y="99"/>
                  </a:lnTo>
                  <a:lnTo>
                    <a:pt x="516" y="123"/>
                  </a:lnTo>
                  <a:lnTo>
                    <a:pt x="517" y="141"/>
                  </a:lnTo>
                  <a:lnTo>
                    <a:pt x="519" y="154"/>
                  </a:lnTo>
                  <a:lnTo>
                    <a:pt x="525" y="163"/>
                  </a:lnTo>
                  <a:lnTo>
                    <a:pt x="533" y="169"/>
                  </a:lnTo>
                  <a:lnTo>
                    <a:pt x="545" y="173"/>
                  </a:lnTo>
                  <a:lnTo>
                    <a:pt x="563" y="178"/>
                  </a:lnTo>
                  <a:lnTo>
                    <a:pt x="586" y="181"/>
                  </a:lnTo>
                  <a:lnTo>
                    <a:pt x="640" y="192"/>
                  </a:lnTo>
                  <a:lnTo>
                    <a:pt x="691" y="207"/>
                  </a:lnTo>
                  <a:lnTo>
                    <a:pt x="742" y="228"/>
                  </a:lnTo>
                  <a:lnTo>
                    <a:pt x="756" y="236"/>
                  </a:lnTo>
                  <a:lnTo>
                    <a:pt x="767" y="246"/>
                  </a:lnTo>
                  <a:lnTo>
                    <a:pt x="772" y="258"/>
                  </a:lnTo>
                  <a:lnTo>
                    <a:pt x="775" y="271"/>
                  </a:lnTo>
                  <a:lnTo>
                    <a:pt x="771" y="287"/>
                  </a:lnTo>
                  <a:lnTo>
                    <a:pt x="753" y="352"/>
                  </a:lnTo>
                  <a:lnTo>
                    <a:pt x="733" y="416"/>
                  </a:lnTo>
                  <a:lnTo>
                    <a:pt x="726" y="434"/>
                  </a:lnTo>
                  <a:lnTo>
                    <a:pt x="720" y="446"/>
                  </a:lnTo>
                  <a:lnTo>
                    <a:pt x="711" y="452"/>
                  </a:lnTo>
                  <a:lnTo>
                    <a:pt x="700" y="455"/>
                  </a:lnTo>
                  <a:lnTo>
                    <a:pt x="686" y="451"/>
                  </a:lnTo>
                  <a:lnTo>
                    <a:pt x="668" y="445"/>
                  </a:lnTo>
                  <a:lnTo>
                    <a:pt x="621" y="425"/>
                  </a:lnTo>
                  <a:lnTo>
                    <a:pt x="573" y="410"/>
                  </a:lnTo>
                  <a:lnTo>
                    <a:pt x="524" y="400"/>
                  </a:lnTo>
                  <a:lnTo>
                    <a:pt x="473" y="396"/>
                  </a:lnTo>
                  <a:lnTo>
                    <a:pt x="422" y="396"/>
                  </a:lnTo>
                  <a:lnTo>
                    <a:pt x="399" y="398"/>
                  </a:lnTo>
                  <a:lnTo>
                    <a:pt x="377" y="402"/>
                  </a:lnTo>
                  <a:lnTo>
                    <a:pt x="356" y="409"/>
                  </a:lnTo>
                  <a:lnTo>
                    <a:pt x="333" y="422"/>
                  </a:lnTo>
                  <a:lnTo>
                    <a:pt x="315" y="437"/>
                  </a:lnTo>
                  <a:lnTo>
                    <a:pt x="302" y="456"/>
                  </a:lnTo>
                  <a:lnTo>
                    <a:pt x="295" y="475"/>
                  </a:lnTo>
                  <a:lnTo>
                    <a:pt x="291" y="496"/>
                  </a:lnTo>
                  <a:lnTo>
                    <a:pt x="293" y="517"/>
                  </a:lnTo>
                  <a:lnTo>
                    <a:pt x="301" y="538"/>
                  </a:lnTo>
                  <a:lnTo>
                    <a:pt x="314" y="557"/>
                  </a:lnTo>
                  <a:lnTo>
                    <a:pt x="333" y="575"/>
                  </a:lnTo>
                  <a:lnTo>
                    <a:pt x="366" y="598"/>
                  </a:lnTo>
                  <a:lnTo>
                    <a:pt x="402" y="618"/>
                  </a:lnTo>
                  <a:lnTo>
                    <a:pt x="440" y="635"/>
                  </a:lnTo>
                  <a:lnTo>
                    <a:pt x="506" y="662"/>
                  </a:lnTo>
                  <a:lnTo>
                    <a:pt x="572" y="691"/>
                  </a:lnTo>
                  <a:lnTo>
                    <a:pt x="635" y="724"/>
                  </a:lnTo>
                  <a:lnTo>
                    <a:pt x="676" y="749"/>
                  </a:lnTo>
                  <a:lnTo>
                    <a:pt x="712" y="778"/>
                  </a:lnTo>
                  <a:lnTo>
                    <a:pt x="743" y="811"/>
                  </a:lnTo>
                  <a:lnTo>
                    <a:pt x="770" y="847"/>
                  </a:lnTo>
                  <a:lnTo>
                    <a:pt x="791" y="886"/>
                  </a:lnTo>
                  <a:lnTo>
                    <a:pt x="808" y="925"/>
                  </a:lnTo>
                  <a:lnTo>
                    <a:pt x="819" y="967"/>
                  </a:lnTo>
                  <a:lnTo>
                    <a:pt x="826" y="1009"/>
                  </a:lnTo>
                  <a:lnTo>
                    <a:pt x="827" y="1052"/>
                  </a:lnTo>
                  <a:lnTo>
                    <a:pt x="822" y="1095"/>
                  </a:lnTo>
                  <a:lnTo>
                    <a:pt x="812" y="1137"/>
                  </a:lnTo>
                  <a:lnTo>
                    <a:pt x="796" y="1179"/>
                  </a:lnTo>
                  <a:lnTo>
                    <a:pt x="775" y="1218"/>
                  </a:lnTo>
                  <a:lnTo>
                    <a:pt x="747" y="1256"/>
                  </a:lnTo>
                  <a:lnTo>
                    <a:pt x="715" y="1290"/>
                  </a:lnTo>
                  <a:lnTo>
                    <a:pt x="679" y="1320"/>
                  </a:lnTo>
                  <a:lnTo>
                    <a:pt x="640" y="1345"/>
                  </a:lnTo>
                  <a:lnTo>
                    <a:pt x="598" y="1366"/>
                  </a:lnTo>
                  <a:lnTo>
                    <a:pt x="553" y="1380"/>
                  </a:lnTo>
                  <a:lnTo>
                    <a:pt x="535" y="1387"/>
                  </a:lnTo>
                  <a:lnTo>
                    <a:pt x="521" y="1396"/>
                  </a:lnTo>
                  <a:lnTo>
                    <a:pt x="512" y="1407"/>
                  </a:lnTo>
                  <a:lnTo>
                    <a:pt x="506" y="1423"/>
                  </a:lnTo>
                  <a:lnTo>
                    <a:pt x="505" y="1442"/>
                  </a:lnTo>
                  <a:lnTo>
                    <a:pt x="506" y="1493"/>
                  </a:lnTo>
                  <a:lnTo>
                    <a:pt x="505" y="1545"/>
                  </a:lnTo>
                  <a:lnTo>
                    <a:pt x="504" y="1562"/>
                  </a:lnTo>
                  <a:lnTo>
                    <a:pt x="497" y="1575"/>
                  </a:lnTo>
                  <a:lnTo>
                    <a:pt x="489" y="1585"/>
                  </a:lnTo>
                  <a:lnTo>
                    <a:pt x="475" y="1590"/>
                  </a:lnTo>
                  <a:lnTo>
                    <a:pt x="459" y="1593"/>
                  </a:lnTo>
                  <a:lnTo>
                    <a:pt x="404" y="1593"/>
                  </a:lnTo>
                  <a:lnTo>
                    <a:pt x="348" y="1593"/>
                  </a:lnTo>
                  <a:lnTo>
                    <a:pt x="331" y="1590"/>
                  </a:lnTo>
                  <a:lnTo>
                    <a:pt x="318" y="1584"/>
                  </a:lnTo>
                  <a:lnTo>
                    <a:pt x="308" y="1574"/>
                  </a:lnTo>
                  <a:lnTo>
                    <a:pt x="302" y="1559"/>
                  </a:lnTo>
                  <a:lnTo>
                    <a:pt x="300" y="1542"/>
                  </a:lnTo>
                  <a:lnTo>
                    <a:pt x="300" y="1505"/>
                  </a:lnTo>
                  <a:lnTo>
                    <a:pt x="299" y="1466"/>
                  </a:lnTo>
                  <a:lnTo>
                    <a:pt x="299" y="1446"/>
                  </a:lnTo>
                  <a:lnTo>
                    <a:pt x="298" y="1431"/>
                  </a:lnTo>
                  <a:lnTo>
                    <a:pt x="293" y="1421"/>
                  </a:lnTo>
                  <a:lnTo>
                    <a:pt x="288" y="1413"/>
                  </a:lnTo>
                  <a:lnTo>
                    <a:pt x="278" y="1407"/>
                  </a:lnTo>
                  <a:lnTo>
                    <a:pt x="264" y="1404"/>
                  </a:lnTo>
                  <a:lnTo>
                    <a:pt x="244" y="1401"/>
                  </a:lnTo>
                  <a:lnTo>
                    <a:pt x="193" y="1392"/>
                  </a:lnTo>
                  <a:lnTo>
                    <a:pt x="142" y="1380"/>
                  </a:lnTo>
                  <a:lnTo>
                    <a:pt x="94" y="1365"/>
                  </a:lnTo>
                  <a:lnTo>
                    <a:pt x="46" y="1345"/>
                  </a:lnTo>
                  <a:lnTo>
                    <a:pt x="28" y="1335"/>
                  </a:lnTo>
                  <a:lnTo>
                    <a:pt x="14" y="1325"/>
                  </a:lnTo>
                  <a:lnTo>
                    <a:pt x="5" y="1317"/>
                  </a:lnTo>
                  <a:lnTo>
                    <a:pt x="1" y="1306"/>
                  </a:lnTo>
                  <a:lnTo>
                    <a:pt x="0" y="1293"/>
                  </a:lnTo>
                  <a:lnTo>
                    <a:pt x="2" y="1277"/>
                  </a:lnTo>
                  <a:lnTo>
                    <a:pt x="6" y="1256"/>
                  </a:lnTo>
                  <a:lnTo>
                    <a:pt x="23" y="1198"/>
                  </a:lnTo>
                  <a:lnTo>
                    <a:pt x="39" y="1142"/>
                  </a:lnTo>
                  <a:lnTo>
                    <a:pt x="45" y="1125"/>
                  </a:lnTo>
                  <a:lnTo>
                    <a:pt x="51" y="1113"/>
                  </a:lnTo>
                  <a:lnTo>
                    <a:pt x="58" y="1105"/>
                  </a:lnTo>
                  <a:lnTo>
                    <a:pt x="67" y="1102"/>
                  </a:lnTo>
                  <a:lnTo>
                    <a:pt x="78" y="1102"/>
                  </a:lnTo>
                  <a:lnTo>
                    <a:pt x="90" y="1107"/>
                  </a:lnTo>
                  <a:lnTo>
                    <a:pt x="106" y="1113"/>
                  </a:lnTo>
                  <a:lnTo>
                    <a:pt x="159" y="1137"/>
                  </a:lnTo>
                  <a:lnTo>
                    <a:pt x="212" y="1157"/>
                  </a:lnTo>
                  <a:lnTo>
                    <a:pt x="268" y="1170"/>
                  </a:lnTo>
                  <a:lnTo>
                    <a:pt x="325" y="1180"/>
                  </a:lnTo>
                  <a:lnTo>
                    <a:pt x="363" y="1182"/>
                  </a:lnTo>
                  <a:lnTo>
                    <a:pt x="399" y="1180"/>
                  </a:lnTo>
                  <a:lnTo>
                    <a:pt x="435" y="1173"/>
                  </a:lnTo>
                  <a:lnTo>
                    <a:pt x="469" y="1161"/>
                  </a:lnTo>
                  <a:lnTo>
                    <a:pt x="493" y="1148"/>
                  </a:lnTo>
                  <a:lnTo>
                    <a:pt x="512" y="1132"/>
                  </a:lnTo>
                  <a:lnTo>
                    <a:pt x="527" y="1113"/>
                  </a:lnTo>
                  <a:lnTo>
                    <a:pt x="537" y="1092"/>
                  </a:lnTo>
                  <a:lnTo>
                    <a:pt x="542" y="1070"/>
                  </a:lnTo>
                  <a:lnTo>
                    <a:pt x="542" y="1049"/>
                  </a:lnTo>
                  <a:lnTo>
                    <a:pt x="539" y="1026"/>
                  </a:lnTo>
                  <a:lnTo>
                    <a:pt x="529" y="1004"/>
                  </a:lnTo>
                  <a:lnTo>
                    <a:pt x="516" y="983"/>
                  </a:lnTo>
                  <a:lnTo>
                    <a:pt x="496" y="964"/>
                  </a:lnTo>
                  <a:lnTo>
                    <a:pt x="471" y="946"/>
                  </a:lnTo>
                  <a:lnTo>
                    <a:pt x="444" y="929"/>
                  </a:lnTo>
                  <a:lnTo>
                    <a:pt x="414" y="916"/>
                  </a:lnTo>
                  <a:lnTo>
                    <a:pt x="369" y="898"/>
                  </a:lnTo>
                  <a:lnTo>
                    <a:pt x="323" y="879"/>
                  </a:lnTo>
                  <a:lnTo>
                    <a:pt x="278" y="860"/>
                  </a:lnTo>
                  <a:lnTo>
                    <a:pt x="233" y="840"/>
                  </a:lnTo>
                  <a:lnTo>
                    <a:pt x="189" y="816"/>
                  </a:lnTo>
                  <a:lnTo>
                    <a:pt x="157" y="795"/>
                  </a:lnTo>
                  <a:lnTo>
                    <a:pt x="126" y="772"/>
                  </a:lnTo>
                  <a:lnTo>
                    <a:pt x="98" y="747"/>
                  </a:lnTo>
                  <a:lnTo>
                    <a:pt x="74" y="720"/>
                  </a:lnTo>
                  <a:lnTo>
                    <a:pt x="54" y="691"/>
                  </a:lnTo>
                  <a:lnTo>
                    <a:pt x="37" y="660"/>
                  </a:lnTo>
                  <a:lnTo>
                    <a:pt x="24" y="627"/>
                  </a:lnTo>
                  <a:lnTo>
                    <a:pt x="15" y="591"/>
                  </a:lnTo>
                  <a:lnTo>
                    <a:pt x="10" y="553"/>
                  </a:lnTo>
                  <a:lnTo>
                    <a:pt x="10" y="513"/>
                  </a:lnTo>
                  <a:lnTo>
                    <a:pt x="15" y="467"/>
                  </a:lnTo>
                  <a:lnTo>
                    <a:pt x="25" y="425"/>
                  </a:lnTo>
                  <a:lnTo>
                    <a:pt x="39" y="386"/>
                  </a:lnTo>
                  <a:lnTo>
                    <a:pt x="58" y="351"/>
                  </a:lnTo>
                  <a:lnTo>
                    <a:pt x="81" y="318"/>
                  </a:lnTo>
                  <a:lnTo>
                    <a:pt x="108" y="289"/>
                  </a:lnTo>
                  <a:lnTo>
                    <a:pt x="139" y="263"/>
                  </a:lnTo>
                  <a:lnTo>
                    <a:pt x="174" y="240"/>
                  </a:lnTo>
                  <a:lnTo>
                    <a:pt x="212" y="220"/>
                  </a:lnTo>
                  <a:lnTo>
                    <a:pt x="254" y="203"/>
                  </a:lnTo>
                  <a:lnTo>
                    <a:pt x="274" y="195"/>
                  </a:lnTo>
                  <a:lnTo>
                    <a:pt x="289" y="190"/>
                  </a:lnTo>
                  <a:lnTo>
                    <a:pt x="300" y="183"/>
                  </a:lnTo>
                  <a:lnTo>
                    <a:pt x="308" y="177"/>
                  </a:lnTo>
                  <a:lnTo>
                    <a:pt x="312" y="168"/>
                  </a:lnTo>
                  <a:lnTo>
                    <a:pt x="314" y="156"/>
                  </a:lnTo>
                  <a:lnTo>
                    <a:pt x="315" y="141"/>
                  </a:lnTo>
                  <a:lnTo>
                    <a:pt x="315" y="120"/>
                  </a:lnTo>
                  <a:lnTo>
                    <a:pt x="315" y="87"/>
                  </a:lnTo>
                  <a:lnTo>
                    <a:pt x="315" y="56"/>
                  </a:lnTo>
                  <a:lnTo>
                    <a:pt x="316" y="36"/>
                  </a:lnTo>
                  <a:lnTo>
                    <a:pt x="320" y="21"/>
                  </a:lnTo>
                  <a:lnTo>
                    <a:pt x="326" y="10"/>
                  </a:lnTo>
                  <a:lnTo>
                    <a:pt x="336" y="5"/>
                  </a:lnTo>
                  <a:lnTo>
                    <a:pt x="352" y="1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9">
              <a:extLst>
                <a:ext uri="{FF2B5EF4-FFF2-40B4-BE49-F238E27FC236}">
                  <a16:creationId xmlns:a16="http://schemas.microsoft.com/office/drawing/2014/main" id="{B6E0612A-E3FB-E227-C5F9-C0E3F742BE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3975" y="4225925"/>
              <a:ext cx="490538" cy="569912"/>
            </a:xfrm>
            <a:custGeom>
              <a:avLst/>
              <a:gdLst>
                <a:gd name="T0" fmla="*/ 1277 w 3088"/>
                <a:gd name="T1" fmla="*/ 663 h 3592"/>
                <a:gd name="T2" fmla="*/ 955 w 3088"/>
                <a:gd name="T3" fmla="*/ 791 h 3592"/>
                <a:gd name="T4" fmla="*/ 689 w 3088"/>
                <a:gd name="T5" fmla="*/ 1004 h 3592"/>
                <a:gd name="T6" fmla="*/ 496 w 3088"/>
                <a:gd name="T7" fmla="*/ 1284 h 3592"/>
                <a:gd name="T8" fmla="*/ 391 w 3088"/>
                <a:gd name="T9" fmla="*/ 1617 h 3592"/>
                <a:gd name="T10" fmla="*/ 391 w 3088"/>
                <a:gd name="T11" fmla="*/ 1976 h 3592"/>
                <a:gd name="T12" fmla="*/ 496 w 3088"/>
                <a:gd name="T13" fmla="*/ 2308 h 3592"/>
                <a:gd name="T14" fmla="*/ 689 w 3088"/>
                <a:gd name="T15" fmla="*/ 2589 h 3592"/>
                <a:gd name="T16" fmla="*/ 955 w 3088"/>
                <a:gd name="T17" fmla="*/ 2801 h 3592"/>
                <a:gd name="T18" fmla="*/ 1277 w 3088"/>
                <a:gd name="T19" fmla="*/ 2929 h 3592"/>
                <a:gd name="T20" fmla="*/ 1630 w 3088"/>
                <a:gd name="T21" fmla="*/ 2958 h 3592"/>
                <a:gd name="T22" fmla="*/ 1959 w 3088"/>
                <a:gd name="T23" fmla="*/ 2884 h 3592"/>
                <a:gd name="T24" fmla="*/ 2246 w 3088"/>
                <a:gd name="T25" fmla="*/ 2726 h 3592"/>
                <a:gd name="T26" fmla="*/ 2475 w 3088"/>
                <a:gd name="T27" fmla="*/ 2497 h 3592"/>
                <a:gd name="T28" fmla="*/ 2634 w 3088"/>
                <a:gd name="T29" fmla="*/ 2211 h 3592"/>
                <a:gd name="T30" fmla="*/ 2706 w 3088"/>
                <a:gd name="T31" fmla="*/ 1883 h 3592"/>
                <a:gd name="T32" fmla="*/ 2679 w 3088"/>
                <a:gd name="T33" fmla="*/ 1529 h 3592"/>
                <a:gd name="T34" fmla="*/ 2551 w 3088"/>
                <a:gd name="T35" fmla="*/ 1208 h 3592"/>
                <a:gd name="T36" fmla="*/ 2337 w 3088"/>
                <a:gd name="T37" fmla="*/ 944 h 3592"/>
                <a:gd name="T38" fmla="*/ 2057 w 3088"/>
                <a:gd name="T39" fmla="*/ 750 h 3592"/>
                <a:gd name="T40" fmla="*/ 1725 w 3088"/>
                <a:gd name="T41" fmla="*/ 646 h 3592"/>
                <a:gd name="T42" fmla="*/ 1557 w 3088"/>
                <a:gd name="T43" fmla="*/ 1 h 3592"/>
                <a:gd name="T44" fmla="*/ 1621 w 3088"/>
                <a:gd name="T45" fmla="*/ 39 h 3592"/>
                <a:gd name="T46" fmla="*/ 2010 w 3088"/>
                <a:gd name="T47" fmla="*/ 278 h 3592"/>
                <a:gd name="T48" fmla="*/ 2427 w 3088"/>
                <a:gd name="T49" fmla="*/ 456 h 3592"/>
                <a:gd name="T50" fmla="*/ 2828 w 3088"/>
                <a:gd name="T51" fmla="*/ 546 h 3592"/>
                <a:gd name="T52" fmla="*/ 3051 w 3088"/>
                <a:gd name="T53" fmla="*/ 577 h 3592"/>
                <a:gd name="T54" fmla="*/ 3087 w 3088"/>
                <a:gd name="T55" fmla="*/ 630 h 3592"/>
                <a:gd name="T56" fmla="*/ 3086 w 3088"/>
                <a:gd name="T57" fmla="*/ 1810 h 3592"/>
                <a:gd name="T58" fmla="*/ 3046 w 3088"/>
                <a:gd name="T59" fmla="*/ 2262 h 3592"/>
                <a:gd name="T60" fmla="*/ 2938 w 3088"/>
                <a:gd name="T61" fmla="*/ 2537 h 3592"/>
                <a:gd name="T62" fmla="*/ 2757 w 3088"/>
                <a:gd name="T63" fmla="*/ 2805 h 3592"/>
                <a:gd name="T64" fmla="*/ 2484 w 3088"/>
                <a:gd name="T65" fmla="*/ 3078 h 3592"/>
                <a:gd name="T66" fmla="*/ 2171 w 3088"/>
                <a:gd name="T67" fmla="*/ 3300 h 3592"/>
                <a:gd name="T68" fmla="*/ 1796 w 3088"/>
                <a:gd name="T69" fmla="*/ 3494 h 3592"/>
                <a:gd name="T70" fmla="*/ 1549 w 3088"/>
                <a:gd name="T71" fmla="*/ 3592 h 3592"/>
                <a:gd name="T72" fmla="*/ 1296 w 3088"/>
                <a:gd name="T73" fmla="*/ 3499 h 3592"/>
                <a:gd name="T74" fmla="*/ 891 w 3088"/>
                <a:gd name="T75" fmla="*/ 3284 h 3592"/>
                <a:gd name="T76" fmla="*/ 525 w 3088"/>
                <a:gd name="T77" fmla="*/ 3005 h 3592"/>
                <a:gd name="T78" fmla="*/ 282 w 3088"/>
                <a:gd name="T79" fmla="*/ 2741 h 3592"/>
                <a:gd name="T80" fmla="*/ 118 w 3088"/>
                <a:gd name="T81" fmla="*/ 2469 h 3592"/>
                <a:gd name="T82" fmla="*/ 25 w 3088"/>
                <a:gd name="T83" fmla="*/ 2161 h 3592"/>
                <a:gd name="T84" fmla="*/ 0 w 3088"/>
                <a:gd name="T85" fmla="*/ 1506 h 3592"/>
                <a:gd name="T86" fmla="*/ 3 w 3088"/>
                <a:gd name="T87" fmla="*/ 621 h 3592"/>
                <a:gd name="T88" fmla="*/ 44 w 3088"/>
                <a:gd name="T89" fmla="*/ 575 h 3592"/>
                <a:gd name="T90" fmla="*/ 324 w 3088"/>
                <a:gd name="T91" fmla="*/ 541 h 3592"/>
                <a:gd name="T92" fmla="*/ 764 w 3088"/>
                <a:gd name="T93" fmla="*/ 420 h 3592"/>
                <a:gd name="T94" fmla="*/ 1176 w 3088"/>
                <a:gd name="T95" fmla="*/ 224 h 3592"/>
                <a:gd name="T96" fmla="*/ 1489 w 3088"/>
                <a:gd name="T97" fmla="*/ 24 h 3592"/>
                <a:gd name="T98" fmla="*/ 1545 w 3088"/>
                <a:gd name="T99" fmla="*/ 0 h 3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88" h="3592">
                  <a:moveTo>
                    <a:pt x="1544" y="632"/>
                  </a:moveTo>
                  <a:lnTo>
                    <a:pt x="1453" y="635"/>
                  </a:lnTo>
                  <a:lnTo>
                    <a:pt x="1363" y="646"/>
                  </a:lnTo>
                  <a:lnTo>
                    <a:pt x="1277" y="663"/>
                  </a:lnTo>
                  <a:lnTo>
                    <a:pt x="1192" y="686"/>
                  </a:lnTo>
                  <a:lnTo>
                    <a:pt x="1110" y="715"/>
                  </a:lnTo>
                  <a:lnTo>
                    <a:pt x="1031" y="750"/>
                  </a:lnTo>
                  <a:lnTo>
                    <a:pt x="955" y="791"/>
                  </a:lnTo>
                  <a:lnTo>
                    <a:pt x="883" y="837"/>
                  </a:lnTo>
                  <a:lnTo>
                    <a:pt x="814" y="888"/>
                  </a:lnTo>
                  <a:lnTo>
                    <a:pt x="749" y="944"/>
                  </a:lnTo>
                  <a:lnTo>
                    <a:pt x="689" y="1004"/>
                  </a:lnTo>
                  <a:lnTo>
                    <a:pt x="634" y="1068"/>
                  </a:lnTo>
                  <a:lnTo>
                    <a:pt x="583" y="1136"/>
                  </a:lnTo>
                  <a:lnTo>
                    <a:pt x="537" y="1208"/>
                  </a:lnTo>
                  <a:lnTo>
                    <a:pt x="496" y="1284"/>
                  </a:lnTo>
                  <a:lnTo>
                    <a:pt x="461" y="1363"/>
                  </a:lnTo>
                  <a:lnTo>
                    <a:pt x="432" y="1445"/>
                  </a:lnTo>
                  <a:lnTo>
                    <a:pt x="409" y="1529"/>
                  </a:lnTo>
                  <a:lnTo>
                    <a:pt x="391" y="1617"/>
                  </a:lnTo>
                  <a:lnTo>
                    <a:pt x="381" y="1705"/>
                  </a:lnTo>
                  <a:lnTo>
                    <a:pt x="378" y="1796"/>
                  </a:lnTo>
                  <a:lnTo>
                    <a:pt x="381" y="1887"/>
                  </a:lnTo>
                  <a:lnTo>
                    <a:pt x="391" y="1976"/>
                  </a:lnTo>
                  <a:lnTo>
                    <a:pt x="409" y="2063"/>
                  </a:lnTo>
                  <a:lnTo>
                    <a:pt x="432" y="2148"/>
                  </a:lnTo>
                  <a:lnTo>
                    <a:pt x="461" y="2229"/>
                  </a:lnTo>
                  <a:lnTo>
                    <a:pt x="496" y="2308"/>
                  </a:lnTo>
                  <a:lnTo>
                    <a:pt x="537" y="2383"/>
                  </a:lnTo>
                  <a:lnTo>
                    <a:pt x="583" y="2456"/>
                  </a:lnTo>
                  <a:lnTo>
                    <a:pt x="634" y="2524"/>
                  </a:lnTo>
                  <a:lnTo>
                    <a:pt x="689" y="2589"/>
                  </a:lnTo>
                  <a:lnTo>
                    <a:pt x="749" y="2649"/>
                  </a:lnTo>
                  <a:lnTo>
                    <a:pt x="814" y="2705"/>
                  </a:lnTo>
                  <a:lnTo>
                    <a:pt x="883" y="2755"/>
                  </a:lnTo>
                  <a:lnTo>
                    <a:pt x="955" y="2801"/>
                  </a:lnTo>
                  <a:lnTo>
                    <a:pt x="1031" y="2842"/>
                  </a:lnTo>
                  <a:lnTo>
                    <a:pt x="1110" y="2877"/>
                  </a:lnTo>
                  <a:lnTo>
                    <a:pt x="1192" y="2906"/>
                  </a:lnTo>
                  <a:lnTo>
                    <a:pt x="1277" y="2929"/>
                  </a:lnTo>
                  <a:lnTo>
                    <a:pt x="1363" y="2947"/>
                  </a:lnTo>
                  <a:lnTo>
                    <a:pt x="1453" y="2957"/>
                  </a:lnTo>
                  <a:lnTo>
                    <a:pt x="1544" y="2961"/>
                  </a:lnTo>
                  <a:lnTo>
                    <a:pt x="1630" y="2958"/>
                  </a:lnTo>
                  <a:lnTo>
                    <a:pt x="1716" y="2948"/>
                  </a:lnTo>
                  <a:lnTo>
                    <a:pt x="1799" y="2933"/>
                  </a:lnTo>
                  <a:lnTo>
                    <a:pt x="1881" y="2911"/>
                  </a:lnTo>
                  <a:lnTo>
                    <a:pt x="1959" y="2884"/>
                  </a:lnTo>
                  <a:lnTo>
                    <a:pt x="2036" y="2853"/>
                  </a:lnTo>
                  <a:lnTo>
                    <a:pt x="2109" y="2815"/>
                  </a:lnTo>
                  <a:lnTo>
                    <a:pt x="2179" y="2773"/>
                  </a:lnTo>
                  <a:lnTo>
                    <a:pt x="2246" y="2726"/>
                  </a:lnTo>
                  <a:lnTo>
                    <a:pt x="2309" y="2674"/>
                  </a:lnTo>
                  <a:lnTo>
                    <a:pt x="2369" y="2620"/>
                  </a:lnTo>
                  <a:lnTo>
                    <a:pt x="2424" y="2559"/>
                  </a:lnTo>
                  <a:lnTo>
                    <a:pt x="2475" y="2497"/>
                  </a:lnTo>
                  <a:lnTo>
                    <a:pt x="2522" y="2430"/>
                  </a:lnTo>
                  <a:lnTo>
                    <a:pt x="2564" y="2360"/>
                  </a:lnTo>
                  <a:lnTo>
                    <a:pt x="2601" y="2287"/>
                  </a:lnTo>
                  <a:lnTo>
                    <a:pt x="2634" y="2211"/>
                  </a:lnTo>
                  <a:lnTo>
                    <a:pt x="2660" y="2133"/>
                  </a:lnTo>
                  <a:lnTo>
                    <a:pt x="2682" y="2052"/>
                  </a:lnTo>
                  <a:lnTo>
                    <a:pt x="2698" y="1969"/>
                  </a:lnTo>
                  <a:lnTo>
                    <a:pt x="2706" y="1883"/>
                  </a:lnTo>
                  <a:lnTo>
                    <a:pt x="2710" y="1796"/>
                  </a:lnTo>
                  <a:lnTo>
                    <a:pt x="2706" y="1705"/>
                  </a:lnTo>
                  <a:lnTo>
                    <a:pt x="2697" y="1617"/>
                  </a:lnTo>
                  <a:lnTo>
                    <a:pt x="2679" y="1529"/>
                  </a:lnTo>
                  <a:lnTo>
                    <a:pt x="2656" y="1445"/>
                  </a:lnTo>
                  <a:lnTo>
                    <a:pt x="2627" y="1363"/>
                  </a:lnTo>
                  <a:lnTo>
                    <a:pt x="2591" y="1284"/>
                  </a:lnTo>
                  <a:lnTo>
                    <a:pt x="2551" y="1208"/>
                  </a:lnTo>
                  <a:lnTo>
                    <a:pt x="2505" y="1136"/>
                  </a:lnTo>
                  <a:lnTo>
                    <a:pt x="2453" y="1068"/>
                  </a:lnTo>
                  <a:lnTo>
                    <a:pt x="2397" y="1004"/>
                  </a:lnTo>
                  <a:lnTo>
                    <a:pt x="2337" y="944"/>
                  </a:lnTo>
                  <a:lnTo>
                    <a:pt x="2274" y="888"/>
                  </a:lnTo>
                  <a:lnTo>
                    <a:pt x="2205" y="837"/>
                  </a:lnTo>
                  <a:lnTo>
                    <a:pt x="2132" y="791"/>
                  </a:lnTo>
                  <a:lnTo>
                    <a:pt x="2057" y="750"/>
                  </a:lnTo>
                  <a:lnTo>
                    <a:pt x="1978" y="715"/>
                  </a:lnTo>
                  <a:lnTo>
                    <a:pt x="1896" y="686"/>
                  </a:lnTo>
                  <a:lnTo>
                    <a:pt x="1811" y="663"/>
                  </a:lnTo>
                  <a:lnTo>
                    <a:pt x="1725" y="646"/>
                  </a:lnTo>
                  <a:lnTo>
                    <a:pt x="1635" y="635"/>
                  </a:lnTo>
                  <a:lnTo>
                    <a:pt x="1544" y="632"/>
                  </a:lnTo>
                  <a:close/>
                  <a:moveTo>
                    <a:pt x="1545" y="0"/>
                  </a:moveTo>
                  <a:lnTo>
                    <a:pt x="1557" y="1"/>
                  </a:lnTo>
                  <a:lnTo>
                    <a:pt x="1569" y="6"/>
                  </a:lnTo>
                  <a:lnTo>
                    <a:pt x="1583" y="14"/>
                  </a:lnTo>
                  <a:lnTo>
                    <a:pt x="1600" y="25"/>
                  </a:lnTo>
                  <a:lnTo>
                    <a:pt x="1621" y="39"/>
                  </a:lnTo>
                  <a:lnTo>
                    <a:pt x="1716" y="104"/>
                  </a:lnTo>
                  <a:lnTo>
                    <a:pt x="1812" y="165"/>
                  </a:lnTo>
                  <a:lnTo>
                    <a:pt x="1910" y="223"/>
                  </a:lnTo>
                  <a:lnTo>
                    <a:pt x="2010" y="278"/>
                  </a:lnTo>
                  <a:lnTo>
                    <a:pt x="2112" y="329"/>
                  </a:lnTo>
                  <a:lnTo>
                    <a:pt x="2215" y="375"/>
                  </a:lnTo>
                  <a:lnTo>
                    <a:pt x="2320" y="418"/>
                  </a:lnTo>
                  <a:lnTo>
                    <a:pt x="2427" y="456"/>
                  </a:lnTo>
                  <a:lnTo>
                    <a:pt x="2537" y="489"/>
                  </a:lnTo>
                  <a:lnTo>
                    <a:pt x="2648" y="516"/>
                  </a:lnTo>
                  <a:lnTo>
                    <a:pt x="2738" y="532"/>
                  </a:lnTo>
                  <a:lnTo>
                    <a:pt x="2828" y="546"/>
                  </a:lnTo>
                  <a:lnTo>
                    <a:pt x="2919" y="556"/>
                  </a:lnTo>
                  <a:lnTo>
                    <a:pt x="3010" y="567"/>
                  </a:lnTo>
                  <a:lnTo>
                    <a:pt x="3032" y="572"/>
                  </a:lnTo>
                  <a:lnTo>
                    <a:pt x="3051" y="577"/>
                  </a:lnTo>
                  <a:lnTo>
                    <a:pt x="3065" y="586"/>
                  </a:lnTo>
                  <a:lnTo>
                    <a:pt x="3075" y="597"/>
                  </a:lnTo>
                  <a:lnTo>
                    <a:pt x="3082" y="611"/>
                  </a:lnTo>
                  <a:lnTo>
                    <a:pt x="3087" y="630"/>
                  </a:lnTo>
                  <a:lnTo>
                    <a:pt x="3088" y="653"/>
                  </a:lnTo>
                  <a:lnTo>
                    <a:pt x="3088" y="1352"/>
                  </a:lnTo>
                  <a:lnTo>
                    <a:pt x="3088" y="1580"/>
                  </a:lnTo>
                  <a:lnTo>
                    <a:pt x="3086" y="1810"/>
                  </a:lnTo>
                  <a:lnTo>
                    <a:pt x="3080" y="2039"/>
                  </a:lnTo>
                  <a:lnTo>
                    <a:pt x="3074" y="2115"/>
                  </a:lnTo>
                  <a:lnTo>
                    <a:pt x="3063" y="2190"/>
                  </a:lnTo>
                  <a:lnTo>
                    <a:pt x="3046" y="2262"/>
                  </a:lnTo>
                  <a:lnTo>
                    <a:pt x="3025" y="2333"/>
                  </a:lnTo>
                  <a:lnTo>
                    <a:pt x="3000" y="2402"/>
                  </a:lnTo>
                  <a:lnTo>
                    <a:pt x="2972" y="2470"/>
                  </a:lnTo>
                  <a:lnTo>
                    <a:pt x="2938" y="2537"/>
                  </a:lnTo>
                  <a:lnTo>
                    <a:pt x="2900" y="2601"/>
                  </a:lnTo>
                  <a:lnTo>
                    <a:pt x="2860" y="2664"/>
                  </a:lnTo>
                  <a:lnTo>
                    <a:pt x="2817" y="2727"/>
                  </a:lnTo>
                  <a:lnTo>
                    <a:pt x="2757" y="2805"/>
                  </a:lnTo>
                  <a:lnTo>
                    <a:pt x="2693" y="2878"/>
                  </a:lnTo>
                  <a:lnTo>
                    <a:pt x="2627" y="2948"/>
                  </a:lnTo>
                  <a:lnTo>
                    <a:pt x="2556" y="3015"/>
                  </a:lnTo>
                  <a:lnTo>
                    <a:pt x="2484" y="3078"/>
                  </a:lnTo>
                  <a:lnTo>
                    <a:pt x="2410" y="3138"/>
                  </a:lnTo>
                  <a:lnTo>
                    <a:pt x="2332" y="3195"/>
                  </a:lnTo>
                  <a:lnTo>
                    <a:pt x="2252" y="3249"/>
                  </a:lnTo>
                  <a:lnTo>
                    <a:pt x="2171" y="3300"/>
                  </a:lnTo>
                  <a:lnTo>
                    <a:pt x="2086" y="3349"/>
                  </a:lnTo>
                  <a:lnTo>
                    <a:pt x="2001" y="3396"/>
                  </a:lnTo>
                  <a:lnTo>
                    <a:pt x="1900" y="3447"/>
                  </a:lnTo>
                  <a:lnTo>
                    <a:pt x="1796" y="3494"/>
                  </a:lnTo>
                  <a:lnTo>
                    <a:pt x="1692" y="3540"/>
                  </a:lnTo>
                  <a:lnTo>
                    <a:pt x="1588" y="3583"/>
                  </a:lnTo>
                  <a:lnTo>
                    <a:pt x="1570" y="3590"/>
                  </a:lnTo>
                  <a:lnTo>
                    <a:pt x="1549" y="3592"/>
                  </a:lnTo>
                  <a:lnTo>
                    <a:pt x="1530" y="3592"/>
                  </a:lnTo>
                  <a:lnTo>
                    <a:pt x="1511" y="3588"/>
                  </a:lnTo>
                  <a:lnTo>
                    <a:pt x="1404" y="3545"/>
                  </a:lnTo>
                  <a:lnTo>
                    <a:pt x="1296" y="3499"/>
                  </a:lnTo>
                  <a:lnTo>
                    <a:pt x="1192" y="3451"/>
                  </a:lnTo>
                  <a:lnTo>
                    <a:pt x="1089" y="3399"/>
                  </a:lnTo>
                  <a:lnTo>
                    <a:pt x="989" y="3343"/>
                  </a:lnTo>
                  <a:lnTo>
                    <a:pt x="891" y="3284"/>
                  </a:lnTo>
                  <a:lnTo>
                    <a:pt x="796" y="3220"/>
                  </a:lnTo>
                  <a:lnTo>
                    <a:pt x="702" y="3152"/>
                  </a:lnTo>
                  <a:lnTo>
                    <a:pt x="613" y="3081"/>
                  </a:lnTo>
                  <a:lnTo>
                    <a:pt x="525" y="3005"/>
                  </a:lnTo>
                  <a:lnTo>
                    <a:pt x="440" y="2924"/>
                  </a:lnTo>
                  <a:lnTo>
                    <a:pt x="385" y="2865"/>
                  </a:lnTo>
                  <a:lnTo>
                    <a:pt x="331" y="2803"/>
                  </a:lnTo>
                  <a:lnTo>
                    <a:pt x="282" y="2741"/>
                  </a:lnTo>
                  <a:lnTo>
                    <a:pt x="234" y="2677"/>
                  </a:lnTo>
                  <a:lnTo>
                    <a:pt x="192" y="2610"/>
                  </a:lnTo>
                  <a:lnTo>
                    <a:pt x="153" y="2540"/>
                  </a:lnTo>
                  <a:lnTo>
                    <a:pt x="118" y="2469"/>
                  </a:lnTo>
                  <a:lnTo>
                    <a:pt x="88" y="2394"/>
                  </a:lnTo>
                  <a:lnTo>
                    <a:pt x="62" y="2318"/>
                  </a:lnTo>
                  <a:lnTo>
                    <a:pt x="42" y="2239"/>
                  </a:lnTo>
                  <a:lnTo>
                    <a:pt x="25" y="2161"/>
                  </a:lnTo>
                  <a:lnTo>
                    <a:pt x="13" y="2084"/>
                  </a:lnTo>
                  <a:lnTo>
                    <a:pt x="5" y="2004"/>
                  </a:lnTo>
                  <a:lnTo>
                    <a:pt x="3" y="1925"/>
                  </a:lnTo>
                  <a:lnTo>
                    <a:pt x="0" y="1506"/>
                  </a:lnTo>
                  <a:lnTo>
                    <a:pt x="0" y="1087"/>
                  </a:lnTo>
                  <a:lnTo>
                    <a:pt x="1" y="668"/>
                  </a:lnTo>
                  <a:lnTo>
                    <a:pt x="1" y="642"/>
                  </a:lnTo>
                  <a:lnTo>
                    <a:pt x="3" y="621"/>
                  </a:lnTo>
                  <a:lnTo>
                    <a:pt x="9" y="604"/>
                  </a:lnTo>
                  <a:lnTo>
                    <a:pt x="16" y="591"/>
                  </a:lnTo>
                  <a:lnTo>
                    <a:pt x="28" y="582"/>
                  </a:lnTo>
                  <a:lnTo>
                    <a:pt x="44" y="575"/>
                  </a:lnTo>
                  <a:lnTo>
                    <a:pt x="65" y="571"/>
                  </a:lnTo>
                  <a:lnTo>
                    <a:pt x="91" y="569"/>
                  </a:lnTo>
                  <a:lnTo>
                    <a:pt x="209" y="558"/>
                  </a:lnTo>
                  <a:lnTo>
                    <a:pt x="324" y="541"/>
                  </a:lnTo>
                  <a:lnTo>
                    <a:pt x="437" y="518"/>
                  </a:lnTo>
                  <a:lnTo>
                    <a:pt x="548" y="491"/>
                  </a:lnTo>
                  <a:lnTo>
                    <a:pt x="657" y="458"/>
                  </a:lnTo>
                  <a:lnTo>
                    <a:pt x="764" y="420"/>
                  </a:lnTo>
                  <a:lnTo>
                    <a:pt x="869" y="377"/>
                  </a:lnTo>
                  <a:lnTo>
                    <a:pt x="973" y="330"/>
                  </a:lnTo>
                  <a:lnTo>
                    <a:pt x="1075" y="279"/>
                  </a:lnTo>
                  <a:lnTo>
                    <a:pt x="1176" y="224"/>
                  </a:lnTo>
                  <a:lnTo>
                    <a:pt x="1274" y="165"/>
                  </a:lnTo>
                  <a:lnTo>
                    <a:pt x="1372" y="102"/>
                  </a:lnTo>
                  <a:lnTo>
                    <a:pt x="1468" y="38"/>
                  </a:lnTo>
                  <a:lnTo>
                    <a:pt x="1489" y="24"/>
                  </a:lnTo>
                  <a:lnTo>
                    <a:pt x="1507" y="13"/>
                  </a:lnTo>
                  <a:lnTo>
                    <a:pt x="1521" y="5"/>
                  </a:lnTo>
                  <a:lnTo>
                    <a:pt x="1534" y="1"/>
                  </a:lnTo>
                  <a:lnTo>
                    <a:pt x="15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ABDBE67-CF7C-A2C6-4CDD-9D767F84DA80}"/>
              </a:ext>
            </a:extLst>
          </p:cNvPr>
          <p:cNvGrpSpPr/>
          <p:nvPr/>
        </p:nvGrpSpPr>
        <p:grpSpPr>
          <a:xfrm>
            <a:off x="5499440" y="3000502"/>
            <a:ext cx="1193120" cy="1196526"/>
            <a:chOff x="7216775" y="2687638"/>
            <a:chExt cx="555625" cy="557212"/>
          </a:xfrm>
          <a:solidFill>
            <a:srgbClr val="062D3E"/>
          </a:solidFill>
        </p:grpSpPr>
        <p:sp>
          <p:nvSpPr>
            <p:cNvPr id="39" name="Freeform 123">
              <a:extLst>
                <a:ext uri="{FF2B5EF4-FFF2-40B4-BE49-F238E27FC236}">
                  <a16:creationId xmlns:a16="http://schemas.microsoft.com/office/drawing/2014/main" id="{DBDD3B84-354B-C957-F6C1-519474DA26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6775" y="2687638"/>
              <a:ext cx="555625" cy="557212"/>
            </a:xfrm>
            <a:custGeom>
              <a:avLst/>
              <a:gdLst>
                <a:gd name="T0" fmla="*/ 1528 w 3500"/>
                <a:gd name="T1" fmla="*/ 438 h 3510"/>
                <a:gd name="T2" fmla="*/ 1195 w 3500"/>
                <a:gd name="T3" fmla="*/ 616 h 3510"/>
                <a:gd name="T4" fmla="*/ 924 w 3500"/>
                <a:gd name="T5" fmla="*/ 637 h 3510"/>
                <a:gd name="T6" fmla="*/ 512 w 3500"/>
                <a:gd name="T7" fmla="*/ 758 h 3510"/>
                <a:gd name="T8" fmla="*/ 671 w 3500"/>
                <a:gd name="T9" fmla="*/ 1072 h 3510"/>
                <a:gd name="T10" fmla="*/ 505 w 3500"/>
                <a:gd name="T11" fmla="*/ 1473 h 3510"/>
                <a:gd name="T12" fmla="*/ 172 w 3500"/>
                <a:gd name="T13" fmla="*/ 1582 h 3510"/>
                <a:gd name="T14" fmla="*/ 378 w 3500"/>
                <a:gd name="T15" fmla="*/ 1959 h 3510"/>
                <a:gd name="T16" fmla="*/ 555 w 3500"/>
                <a:gd name="T17" fmla="*/ 2168 h 3510"/>
                <a:gd name="T18" fmla="*/ 665 w 3500"/>
                <a:gd name="T19" fmla="*/ 2528 h 3510"/>
                <a:gd name="T20" fmla="*/ 739 w 3500"/>
                <a:gd name="T21" fmla="*/ 2991 h 3510"/>
                <a:gd name="T22" fmla="*/ 1007 w 3500"/>
                <a:gd name="T23" fmla="*/ 2837 h 3510"/>
                <a:gd name="T24" fmla="*/ 1413 w 3500"/>
                <a:gd name="T25" fmla="*/ 2977 h 3510"/>
                <a:gd name="T26" fmla="*/ 1559 w 3500"/>
                <a:gd name="T27" fmla="*/ 3231 h 3510"/>
                <a:gd name="T28" fmla="*/ 1926 w 3500"/>
                <a:gd name="T29" fmla="*/ 3329 h 3510"/>
                <a:gd name="T30" fmla="*/ 2058 w 3500"/>
                <a:gd name="T31" fmla="*/ 2988 h 3510"/>
                <a:gd name="T32" fmla="*/ 2462 w 3500"/>
                <a:gd name="T33" fmla="*/ 2835 h 3510"/>
                <a:gd name="T34" fmla="*/ 2753 w 3500"/>
                <a:gd name="T35" fmla="*/ 2996 h 3510"/>
                <a:gd name="T36" fmla="*/ 2848 w 3500"/>
                <a:gd name="T37" fmla="*/ 2557 h 3510"/>
                <a:gd name="T38" fmla="*/ 2918 w 3500"/>
                <a:gd name="T39" fmla="*/ 2240 h 3510"/>
                <a:gd name="T40" fmla="*/ 3092 w 3500"/>
                <a:gd name="T41" fmla="*/ 1967 h 3510"/>
                <a:gd name="T42" fmla="*/ 3335 w 3500"/>
                <a:gd name="T43" fmla="*/ 1589 h 3510"/>
                <a:gd name="T44" fmla="*/ 3014 w 3500"/>
                <a:gd name="T45" fmla="*/ 1497 h 3510"/>
                <a:gd name="T46" fmla="*/ 2837 w 3500"/>
                <a:gd name="T47" fmla="*/ 1101 h 3510"/>
                <a:gd name="T48" fmla="*/ 2985 w 3500"/>
                <a:gd name="T49" fmla="*/ 767 h 3510"/>
                <a:gd name="T50" fmla="*/ 2656 w 3500"/>
                <a:gd name="T51" fmla="*/ 576 h 3510"/>
                <a:gd name="T52" fmla="*/ 2374 w 3500"/>
                <a:gd name="T53" fmla="*/ 652 h 3510"/>
                <a:gd name="T54" fmla="*/ 1988 w 3500"/>
                <a:gd name="T55" fmla="*/ 465 h 3510"/>
                <a:gd name="T56" fmla="*/ 1907 w 3500"/>
                <a:gd name="T57" fmla="*/ 164 h 3510"/>
                <a:gd name="T58" fmla="*/ 2048 w 3500"/>
                <a:gd name="T59" fmla="*/ 68 h 3510"/>
                <a:gd name="T60" fmla="*/ 2122 w 3500"/>
                <a:gd name="T61" fmla="*/ 370 h 3510"/>
                <a:gd name="T62" fmla="*/ 2469 w 3500"/>
                <a:gd name="T63" fmla="*/ 512 h 3510"/>
                <a:gd name="T64" fmla="*/ 2775 w 3500"/>
                <a:gd name="T65" fmla="*/ 352 h 3510"/>
                <a:gd name="T66" fmla="*/ 3143 w 3500"/>
                <a:gd name="T67" fmla="*/ 699 h 3510"/>
                <a:gd name="T68" fmla="*/ 2994 w 3500"/>
                <a:gd name="T69" fmla="*/ 1026 h 3510"/>
                <a:gd name="T70" fmla="*/ 3128 w 3500"/>
                <a:gd name="T71" fmla="*/ 1378 h 3510"/>
                <a:gd name="T72" fmla="*/ 3406 w 3500"/>
                <a:gd name="T73" fmla="*/ 1437 h 3510"/>
                <a:gd name="T74" fmla="*/ 3497 w 3500"/>
                <a:gd name="T75" fmla="*/ 1945 h 3510"/>
                <a:gd name="T76" fmla="*/ 3244 w 3500"/>
                <a:gd name="T77" fmla="*/ 2108 h 3510"/>
                <a:gd name="T78" fmla="*/ 3069 w 3500"/>
                <a:gd name="T79" fmla="*/ 2303 h 3510"/>
                <a:gd name="T80" fmla="*/ 3132 w 3500"/>
                <a:gd name="T81" fmla="*/ 2671 h 3510"/>
                <a:gd name="T82" fmla="*/ 3098 w 3500"/>
                <a:gd name="T83" fmla="*/ 2885 h 3510"/>
                <a:gd name="T84" fmla="*/ 2690 w 3500"/>
                <a:gd name="T85" fmla="*/ 3152 h 3510"/>
                <a:gd name="T86" fmla="*/ 2377 w 3500"/>
                <a:gd name="T87" fmla="*/ 3042 h 3510"/>
                <a:gd name="T88" fmla="*/ 2116 w 3500"/>
                <a:gd name="T89" fmla="*/ 3153 h 3510"/>
                <a:gd name="T90" fmla="*/ 1971 w 3500"/>
                <a:gd name="T91" fmla="*/ 3498 h 3510"/>
                <a:gd name="T92" fmla="*/ 1452 w 3500"/>
                <a:gd name="T93" fmla="*/ 3442 h 3510"/>
                <a:gd name="T94" fmla="*/ 1378 w 3500"/>
                <a:gd name="T95" fmla="*/ 3140 h 3510"/>
                <a:gd name="T96" fmla="*/ 1031 w 3500"/>
                <a:gd name="T97" fmla="*/ 2998 h 3510"/>
                <a:gd name="T98" fmla="*/ 725 w 3500"/>
                <a:gd name="T99" fmla="*/ 3158 h 3510"/>
                <a:gd name="T100" fmla="*/ 357 w 3500"/>
                <a:gd name="T101" fmla="*/ 2811 h 3510"/>
                <a:gd name="T102" fmla="*/ 506 w 3500"/>
                <a:gd name="T103" fmla="*/ 2484 h 3510"/>
                <a:gd name="T104" fmla="*/ 372 w 3500"/>
                <a:gd name="T105" fmla="*/ 2132 h 3510"/>
                <a:gd name="T106" fmla="*/ 94 w 3500"/>
                <a:gd name="T107" fmla="*/ 2073 h 3510"/>
                <a:gd name="T108" fmla="*/ 3 w 3500"/>
                <a:gd name="T109" fmla="*/ 1565 h 3510"/>
                <a:gd name="T110" fmla="*/ 256 w 3500"/>
                <a:gd name="T111" fmla="*/ 1402 h 3510"/>
                <a:gd name="T112" fmla="*/ 431 w 3500"/>
                <a:gd name="T113" fmla="*/ 1207 h 3510"/>
                <a:gd name="T114" fmla="*/ 368 w 3500"/>
                <a:gd name="T115" fmla="*/ 839 h 3510"/>
                <a:gd name="T116" fmla="*/ 402 w 3500"/>
                <a:gd name="T117" fmla="*/ 625 h 3510"/>
                <a:gd name="T118" fmla="*/ 810 w 3500"/>
                <a:gd name="T119" fmla="*/ 358 h 3510"/>
                <a:gd name="T120" fmla="*/ 1123 w 3500"/>
                <a:gd name="T121" fmla="*/ 468 h 3510"/>
                <a:gd name="T122" fmla="*/ 1384 w 3500"/>
                <a:gd name="T123" fmla="*/ 357 h 3510"/>
                <a:gd name="T124" fmla="*/ 1529 w 3500"/>
                <a:gd name="T125" fmla="*/ 12 h 3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00" h="3510">
                  <a:moveTo>
                    <a:pt x="1593" y="164"/>
                  </a:moveTo>
                  <a:lnTo>
                    <a:pt x="1585" y="166"/>
                  </a:lnTo>
                  <a:lnTo>
                    <a:pt x="1577" y="172"/>
                  </a:lnTo>
                  <a:lnTo>
                    <a:pt x="1574" y="181"/>
                  </a:lnTo>
                  <a:lnTo>
                    <a:pt x="1559" y="280"/>
                  </a:lnTo>
                  <a:lnTo>
                    <a:pt x="1546" y="379"/>
                  </a:lnTo>
                  <a:lnTo>
                    <a:pt x="1539" y="410"/>
                  </a:lnTo>
                  <a:lnTo>
                    <a:pt x="1528" y="438"/>
                  </a:lnTo>
                  <a:lnTo>
                    <a:pt x="1512" y="465"/>
                  </a:lnTo>
                  <a:lnTo>
                    <a:pt x="1492" y="487"/>
                  </a:lnTo>
                  <a:lnTo>
                    <a:pt x="1469" y="506"/>
                  </a:lnTo>
                  <a:lnTo>
                    <a:pt x="1442" y="522"/>
                  </a:lnTo>
                  <a:lnTo>
                    <a:pt x="1413" y="533"/>
                  </a:lnTo>
                  <a:lnTo>
                    <a:pt x="1338" y="556"/>
                  </a:lnTo>
                  <a:lnTo>
                    <a:pt x="1266" y="584"/>
                  </a:lnTo>
                  <a:lnTo>
                    <a:pt x="1195" y="616"/>
                  </a:lnTo>
                  <a:lnTo>
                    <a:pt x="1126" y="652"/>
                  </a:lnTo>
                  <a:lnTo>
                    <a:pt x="1098" y="665"/>
                  </a:lnTo>
                  <a:lnTo>
                    <a:pt x="1069" y="673"/>
                  </a:lnTo>
                  <a:lnTo>
                    <a:pt x="1038" y="675"/>
                  </a:lnTo>
                  <a:lnTo>
                    <a:pt x="1009" y="673"/>
                  </a:lnTo>
                  <a:lnTo>
                    <a:pt x="979" y="667"/>
                  </a:lnTo>
                  <a:lnTo>
                    <a:pt x="950" y="654"/>
                  </a:lnTo>
                  <a:lnTo>
                    <a:pt x="924" y="637"/>
                  </a:lnTo>
                  <a:lnTo>
                    <a:pt x="844" y="576"/>
                  </a:lnTo>
                  <a:lnTo>
                    <a:pt x="765" y="517"/>
                  </a:lnTo>
                  <a:lnTo>
                    <a:pt x="756" y="514"/>
                  </a:lnTo>
                  <a:lnTo>
                    <a:pt x="747" y="514"/>
                  </a:lnTo>
                  <a:lnTo>
                    <a:pt x="739" y="519"/>
                  </a:lnTo>
                  <a:lnTo>
                    <a:pt x="518" y="741"/>
                  </a:lnTo>
                  <a:lnTo>
                    <a:pt x="512" y="749"/>
                  </a:lnTo>
                  <a:lnTo>
                    <a:pt x="512" y="758"/>
                  </a:lnTo>
                  <a:lnTo>
                    <a:pt x="515" y="767"/>
                  </a:lnTo>
                  <a:lnTo>
                    <a:pt x="575" y="847"/>
                  </a:lnTo>
                  <a:lnTo>
                    <a:pt x="635" y="926"/>
                  </a:lnTo>
                  <a:lnTo>
                    <a:pt x="652" y="953"/>
                  </a:lnTo>
                  <a:lnTo>
                    <a:pt x="665" y="982"/>
                  </a:lnTo>
                  <a:lnTo>
                    <a:pt x="671" y="1012"/>
                  </a:lnTo>
                  <a:lnTo>
                    <a:pt x="673" y="1041"/>
                  </a:lnTo>
                  <a:lnTo>
                    <a:pt x="671" y="1072"/>
                  </a:lnTo>
                  <a:lnTo>
                    <a:pt x="663" y="1101"/>
                  </a:lnTo>
                  <a:lnTo>
                    <a:pt x="650" y="1130"/>
                  </a:lnTo>
                  <a:lnTo>
                    <a:pt x="614" y="1199"/>
                  </a:lnTo>
                  <a:lnTo>
                    <a:pt x="582" y="1270"/>
                  </a:lnTo>
                  <a:lnTo>
                    <a:pt x="555" y="1342"/>
                  </a:lnTo>
                  <a:lnTo>
                    <a:pt x="531" y="1417"/>
                  </a:lnTo>
                  <a:lnTo>
                    <a:pt x="521" y="1447"/>
                  </a:lnTo>
                  <a:lnTo>
                    <a:pt x="505" y="1473"/>
                  </a:lnTo>
                  <a:lnTo>
                    <a:pt x="486" y="1497"/>
                  </a:lnTo>
                  <a:lnTo>
                    <a:pt x="463" y="1517"/>
                  </a:lnTo>
                  <a:lnTo>
                    <a:pt x="437" y="1533"/>
                  </a:lnTo>
                  <a:lnTo>
                    <a:pt x="408" y="1543"/>
                  </a:lnTo>
                  <a:lnTo>
                    <a:pt x="378" y="1551"/>
                  </a:lnTo>
                  <a:lnTo>
                    <a:pt x="279" y="1564"/>
                  </a:lnTo>
                  <a:lnTo>
                    <a:pt x="180" y="1578"/>
                  </a:lnTo>
                  <a:lnTo>
                    <a:pt x="172" y="1582"/>
                  </a:lnTo>
                  <a:lnTo>
                    <a:pt x="165" y="1589"/>
                  </a:lnTo>
                  <a:lnTo>
                    <a:pt x="163" y="1599"/>
                  </a:lnTo>
                  <a:lnTo>
                    <a:pt x="163" y="1912"/>
                  </a:lnTo>
                  <a:lnTo>
                    <a:pt x="165" y="1921"/>
                  </a:lnTo>
                  <a:lnTo>
                    <a:pt x="172" y="1928"/>
                  </a:lnTo>
                  <a:lnTo>
                    <a:pt x="180" y="1932"/>
                  </a:lnTo>
                  <a:lnTo>
                    <a:pt x="279" y="1946"/>
                  </a:lnTo>
                  <a:lnTo>
                    <a:pt x="378" y="1959"/>
                  </a:lnTo>
                  <a:lnTo>
                    <a:pt x="408" y="1967"/>
                  </a:lnTo>
                  <a:lnTo>
                    <a:pt x="437" y="1977"/>
                  </a:lnTo>
                  <a:lnTo>
                    <a:pt x="463" y="1993"/>
                  </a:lnTo>
                  <a:lnTo>
                    <a:pt x="486" y="2013"/>
                  </a:lnTo>
                  <a:lnTo>
                    <a:pt x="505" y="2037"/>
                  </a:lnTo>
                  <a:lnTo>
                    <a:pt x="521" y="2063"/>
                  </a:lnTo>
                  <a:lnTo>
                    <a:pt x="531" y="2093"/>
                  </a:lnTo>
                  <a:lnTo>
                    <a:pt x="555" y="2168"/>
                  </a:lnTo>
                  <a:lnTo>
                    <a:pt x="582" y="2240"/>
                  </a:lnTo>
                  <a:lnTo>
                    <a:pt x="614" y="2311"/>
                  </a:lnTo>
                  <a:lnTo>
                    <a:pt x="650" y="2380"/>
                  </a:lnTo>
                  <a:lnTo>
                    <a:pt x="663" y="2409"/>
                  </a:lnTo>
                  <a:lnTo>
                    <a:pt x="671" y="2438"/>
                  </a:lnTo>
                  <a:lnTo>
                    <a:pt x="673" y="2469"/>
                  </a:lnTo>
                  <a:lnTo>
                    <a:pt x="671" y="2498"/>
                  </a:lnTo>
                  <a:lnTo>
                    <a:pt x="665" y="2528"/>
                  </a:lnTo>
                  <a:lnTo>
                    <a:pt x="652" y="2557"/>
                  </a:lnTo>
                  <a:lnTo>
                    <a:pt x="635" y="2584"/>
                  </a:lnTo>
                  <a:lnTo>
                    <a:pt x="575" y="2663"/>
                  </a:lnTo>
                  <a:lnTo>
                    <a:pt x="515" y="2743"/>
                  </a:lnTo>
                  <a:lnTo>
                    <a:pt x="512" y="2752"/>
                  </a:lnTo>
                  <a:lnTo>
                    <a:pt x="512" y="2761"/>
                  </a:lnTo>
                  <a:lnTo>
                    <a:pt x="518" y="2769"/>
                  </a:lnTo>
                  <a:lnTo>
                    <a:pt x="739" y="2991"/>
                  </a:lnTo>
                  <a:lnTo>
                    <a:pt x="747" y="2996"/>
                  </a:lnTo>
                  <a:lnTo>
                    <a:pt x="756" y="2997"/>
                  </a:lnTo>
                  <a:lnTo>
                    <a:pt x="765" y="2993"/>
                  </a:lnTo>
                  <a:lnTo>
                    <a:pt x="844" y="2934"/>
                  </a:lnTo>
                  <a:lnTo>
                    <a:pt x="924" y="2873"/>
                  </a:lnTo>
                  <a:lnTo>
                    <a:pt x="950" y="2856"/>
                  </a:lnTo>
                  <a:lnTo>
                    <a:pt x="978" y="2844"/>
                  </a:lnTo>
                  <a:lnTo>
                    <a:pt x="1007" y="2837"/>
                  </a:lnTo>
                  <a:lnTo>
                    <a:pt x="1036" y="2835"/>
                  </a:lnTo>
                  <a:lnTo>
                    <a:pt x="1067" y="2837"/>
                  </a:lnTo>
                  <a:lnTo>
                    <a:pt x="1098" y="2845"/>
                  </a:lnTo>
                  <a:lnTo>
                    <a:pt x="1126" y="2858"/>
                  </a:lnTo>
                  <a:lnTo>
                    <a:pt x="1195" y="2894"/>
                  </a:lnTo>
                  <a:lnTo>
                    <a:pt x="1266" y="2926"/>
                  </a:lnTo>
                  <a:lnTo>
                    <a:pt x="1338" y="2954"/>
                  </a:lnTo>
                  <a:lnTo>
                    <a:pt x="1413" y="2977"/>
                  </a:lnTo>
                  <a:lnTo>
                    <a:pt x="1442" y="2988"/>
                  </a:lnTo>
                  <a:lnTo>
                    <a:pt x="1469" y="3004"/>
                  </a:lnTo>
                  <a:lnTo>
                    <a:pt x="1492" y="3023"/>
                  </a:lnTo>
                  <a:lnTo>
                    <a:pt x="1512" y="3045"/>
                  </a:lnTo>
                  <a:lnTo>
                    <a:pt x="1528" y="3072"/>
                  </a:lnTo>
                  <a:lnTo>
                    <a:pt x="1539" y="3101"/>
                  </a:lnTo>
                  <a:lnTo>
                    <a:pt x="1546" y="3131"/>
                  </a:lnTo>
                  <a:lnTo>
                    <a:pt x="1559" y="3231"/>
                  </a:lnTo>
                  <a:lnTo>
                    <a:pt x="1574" y="3329"/>
                  </a:lnTo>
                  <a:lnTo>
                    <a:pt x="1577" y="3338"/>
                  </a:lnTo>
                  <a:lnTo>
                    <a:pt x="1585" y="3344"/>
                  </a:lnTo>
                  <a:lnTo>
                    <a:pt x="1593" y="3346"/>
                  </a:lnTo>
                  <a:lnTo>
                    <a:pt x="1907" y="3346"/>
                  </a:lnTo>
                  <a:lnTo>
                    <a:pt x="1915" y="3344"/>
                  </a:lnTo>
                  <a:lnTo>
                    <a:pt x="1923" y="3338"/>
                  </a:lnTo>
                  <a:lnTo>
                    <a:pt x="1926" y="3329"/>
                  </a:lnTo>
                  <a:lnTo>
                    <a:pt x="1941" y="3230"/>
                  </a:lnTo>
                  <a:lnTo>
                    <a:pt x="1954" y="3131"/>
                  </a:lnTo>
                  <a:lnTo>
                    <a:pt x="1961" y="3101"/>
                  </a:lnTo>
                  <a:lnTo>
                    <a:pt x="1972" y="3072"/>
                  </a:lnTo>
                  <a:lnTo>
                    <a:pt x="1988" y="3045"/>
                  </a:lnTo>
                  <a:lnTo>
                    <a:pt x="2008" y="3023"/>
                  </a:lnTo>
                  <a:lnTo>
                    <a:pt x="2031" y="3004"/>
                  </a:lnTo>
                  <a:lnTo>
                    <a:pt x="2058" y="2988"/>
                  </a:lnTo>
                  <a:lnTo>
                    <a:pt x="2087" y="2977"/>
                  </a:lnTo>
                  <a:lnTo>
                    <a:pt x="2162" y="2954"/>
                  </a:lnTo>
                  <a:lnTo>
                    <a:pt x="2234" y="2926"/>
                  </a:lnTo>
                  <a:lnTo>
                    <a:pt x="2305" y="2894"/>
                  </a:lnTo>
                  <a:lnTo>
                    <a:pt x="2374" y="2858"/>
                  </a:lnTo>
                  <a:lnTo>
                    <a:pt x="2402" y="2845"/>
                  </a:lnTo>
                  <a:lnTo>
                    <a:pt x="2431" y="2837"/>
                  </a:lnTo>
                  <a:lnTo>
                    <a:pt x="2462" y="2835"/>
                  </a:lnTo>
                  <a:lnTo>
                    <a:pt x="2491" y="2837"/>
                  </a:lnTo>
                  <a:lnTo>
                    <a:pt x="2521" y="2843"/>
                  </a:lnTo>
                  <a:lnTo>
                    <a:pt x="2550" y="2856"/>
                  </a:lnTo>
                  <a:lnTo>
                    <a:pt x="2576" y="2873"/>
                  </a:lnTo>
                  <a:lnTo>
                    <a:pt x="2656" y="2934"/>
                  </a:lnTo>
                  <a:lnTo>
                    <a:pt x="2735" y="2993"/>
                  </a:lnTo>
                  <a:lnTo>
                    <a:pt x="2744" y="2997"/>
                  </a:lnTo>
                  <a:lnTo>
                    <a:pt x="2753" y="2996"/>
                  </a:lnTo>
                  <a:lnTo>
                    <a:pt x="2761" y="2991"/>
                  </a:lnTo>
                  <a:lnTo>
                    <a:pt x="2982" y="2769"/>
                  </a:lnTo>
                  <a:lnTo>
                    <a:pt x="2988" y="2761"/>
                  </a:lnTo>
                  <a:lnTo>
                    <a:pt x="2988" y="2752"/>
                  </a:lnTo>
                  <a:lnTo>
                    <a:pt x="2985" y="2743"/>
                  </a:lnTo>
                  <a:lnTo>
                    <a:pt x="2925" y="2663"/>
                  </a:lnTo>
                  <a:lnTo>
                    <a:pt x="2865" y="2584"/>
                  </a:lnTo>
                  <a:lnTo>
                    <a:pt x="2848" y="2557"/>
                  </a:lnTo>
                  <a:lnTo>
                    <a:pt x="2835" y="2528"/>
                  </a:lnTo>
                  <a:lnTo>
                    <a:pt x="2829" y="2498"/>
                  </a:lnTo>
                  <a:lnTo>
                    <a:pt x="2827" y="2469"/>
                  </a:lnTo>
                  <a:lnTo>
                    <a:pt x="2829" y="2438"/>
                  </a:lnTo>
                  <a:lnTo>
                    <a:pt x="2837" y="2409"/>
                  </a:lnTo>
                  <a:lnTo>
                    <a:pt x="2850" y="2380"/>
                  </a:lnTo>
                  <a:lnTo>
                    <a:pt x="2886" y="2311"/>
                  </a:lnTo>
                  <a:lnTo>
                    <a:pt x="2918" y="2240"/>
                  </a:lnTo>
                  <a:lnTo>
                    <a:pt x="2945" y="2168"/>
                  </a:lnTo>
                  <a:lnTo>
                    <a:pt x="2969" y="2093"/>
                  </a:lnTo>
                  <a:lnTo>
                    <a:pt x="2979" y="2063"/>
                  </a:lnTo>
                  <a:lnTo>
                    <a:pt x="2995" y="2037"/>
                  </a:lnTo>
                  <a:lnTo>
                    <a:pt x="3014" y="2013"/>
                  </a:lnTo>
                  <a:lnTo>
                    <a:pt x="3037" y="1993"/>
                  </a:lnTo>
                  <a:lnTo>
                    <a:pt x="3063" y="1977"/>
                  </a:lnTo>
                  <a:lnTo>
                    <a:pt x="3092" y="1967"/>
                  </a:lnTo>
                  <a:lnTo>
                    <a:pt x="3122" y="1959"/>
                  </a:lnTo>
                  <a:lnTo>
                    <a:pt x="3221" y="1946"/>
                  </a:lnTo>
                  <a:lnTo>
                    <a:pt x="3320" y="1932"/>
                  </a:lnTo>
                  <a:lnTo>
                    <a:pt x="3328" y="1928"/>
                  </a:lnTo>
                  <a:lnTo>
                    <a:pt x="3335" y="1921"/>
                  </a:lnTo>
                  <a:lnTo>
                    <a:pt x="3337" y="1912"/>
                  </a:lnTo>
                  <a:lnTo>
                    <a:pt x="3337" y="1598"/>
                  </a:lnTo>
                  <a:lnTo>
                    <a:pt x="3335" y="1589"/>
                  </a:lnTo>
                  <a:lnTo>
                    <a:pt x="3328" y="1582"/>
                  </a:lnTo>
                  <a:lnTo>
                    <a:pt x="3320" y="1578"/>
                  </a:lnTo>
                  <a:lnTo>
                    <a:pt x="3221" y="1564"/>
                  </a:lnTo>
                  <a:lnTo>
                    <a:pt x="3122" y="1551"/>
                  </a:lnTo>
                  <a:lnTo>
                    <a:pt x="3092" y="1543"/>
                  </a:lnTo>
                  <a:lnTo>
                    <a:pt x="3063" y="1533"/>
                  </a:lnTo>
                  <a:lnTo>
                    <a:pt x="3037" y="1517"/>
                  </a:lnTo>
                  <a:lnTo>
                    <a:pt x="3014" y="1497"/>
                  </a:lnTo>
                  <a:lnTo>
                    <a:pt x="2995" y="1473"/>
                  </a:lnTo>
                  <a:lnTo>
                    <a:pt x="2979" y="1447"/>
                  </a:lnTo>
                  <a:lnTo>
                    <a:pt x="2969" y="1417"/>
                  </a:lnTo>
                  <a:lnTo>
                    <a:pt x="2945" y="1342"/>
                  </a:lnTo>
                  <a:lnTo>
                    <a:pt x="2918" y="1270"/>
                  </a:lnTo>
                  <a:lnTo>
                    <a:pt x="2886" y="1199"/>
                  </a:lnTo>
                  <a:lnTo>
                    <a:pt x="2850" y="1130"/>
                  </a:lnTo>
                  <a:lnTo>
                    <a:pt x="2837" y="1101"/>
                  </a:lnTo>
                  <a:lnTo>
                    <a:pt x="2829" y="1072"/>
                  </a:lnTo>
                  <a:lnTo>
                    <a:pt x="2827" y="1041"/>
                  </a:lnTo>
                  <a:lnTo>
                    <a:pt x="2829" y="1012"/>
                  </a:lnTo>
                  <a:lnTo>
                    <a:pt x="2835" y="982"/>
                  </a:lnTo>
                  <a:lnTo>
                    <a:pt x="2848" y="953"/>
                  </a:lnTo>
                  <a:lnTo>
                    <a:pt x="2865" y="926"/>
                  </a:lnTo>
                  <a:lnTo>
                    <a:pt x="2925" y="847"/>
                  </a:lnTo>
                  <a:lnTo>
                    <a:pt x="2985" y="767"/>
                  </a:lnTo>
                  <a:lnTo>
                    <a:pt x="2988" y="758"/>
                  </a:lnTo>
                  <a:lnTo>
                    <a:pt x="2988" y="749"/>
                  </a:lnTo>
                  <a:lnTo>
                    <a:pt x="2982" y="741"/>
                  </a:lnTo>
                  <a:lnTo>
                    <a:pt x="2761" y="519"/>
                  </a:lnTo>
                  <a:lnTo>
                    <a:pt x="2753" y="514"/>
                  </a:lnTo>
                  <a:lnTo>
                    <a:pt x="2744" y="514"/>
                  </a:lnTo>
                  <a:lnTo>
                    <a:pt x="2735" y="517"/>
                  </a:lnTo>
                  <a:lnTo>
                    <a:pt x="2656" y="576"/>
                  </a:lnTo>
                  <a:lnTo>
                    <a:pt x="2576" y="637"/>
                  </a:lnTo>
                  <a:lnTo>
                    <a:pt x="2550" y="654"/>
                  </a:lnTo>
                  <a:lnTo>
                    <a:pt x="2521" y="667"/>
                  </a:lnTo>
                  <a:lnTo>
                    <a:pt x="2491" y="673"/>
                  </a:lnTo>
                  <a:lnTo>
                    <a:pt x="2462" y="675"/>
                  </a:lnTo>
                  <a:lnTo>
                    <a:pt x="2431" y="673"/>
                  </a:lnTo>
                  <a:lnTo>
                    <a:pt x="2402" y="665"/>
                  </a:lnTo>
                  <a:lnTo>
                    <a:pt x="2374" y="652"/>
                  </a:lnTo>
                  <a:lnTo>
                    <a:pt x="2305" y="616"/>
                  </a:lnTo>
                  <a:lnTo>
                    <a:pt x="2234" y="584"/>
                  </a:lnTo>
                  <a:lnTo>
                    <a:pt x="2162" y="556"/>
                  </a:lnTo>
                  <a:lnTo>
                    <a:pt x="2087" y="533"/>
                  </a:lnTo>
                  <a:lnTo>
                    <a:pt x="2058" y="522"/>
                  </a:lnTo>
                  <a:lnTo>
                    <a:pt x="2031" y="506"/>
                  </a:lnTo>
                  <a:lnTo>
                    <a:pt x="2008" y="487"/>
                  </a:lnTo>
                  <a:lnTo>
                    <a:pt x="1988" y="465"/>
                  </a:lnTo>
                  <a:lnTo>
                    <a:pt x="1972" y="438"/>
                  </a:lnTo>
                  <a:lnTo>
                    <a:pt x="1961" y="410"/>
                  </a:lnTo>
                  <a:lnTo>
                    <a:pt x="1954" y="379"/>
                  </a:lnTo>
                  <a:lnTo>
                    <a:pt x="1941" y="280"/>
                  </a:lnTo>
                  <a:lnTo>
                    <a:pt x="1926" y="181"/>
                  </a:lnTo>
                  <a:lnTo>
                    <a:pt x="1923" y="172"/>
                  </a:lnTo>
                  <a:lnTo>
                    <a:pt x="1915" y="166"/>
                  </a:lnTo>
                  <a:lnTo>
                    <a:pt x="1907" y="164"/>
                  </a:lnTo>
                  <a:lnTo>
                    <a:pt x="1593" y="164"/>
                  </a:lnTo>
                  <a:close/>
                  <a:moveTo>
                    <a:pt x="1593" y="0"/>
                  </a:moveTo>
                  <a:lnTo>
                    <a:pt x="1907" y="0"/>
                  </a:lnTo>
                  <a:lnTo>
                    <a:pt x="1940" y="3"/>
                  </a:lnTo>
                  <a:lnTo>
                    <a:pt x="1971" y="12"/>
                  </a:lnTo>
                  <a:lnTo>
                    <a:pt x="2000" y="26"/>
                  </a:lnTo>
                  <a:lnTo>
                    <a:pt x="2026" y="45"/>
                  </a:lnTo>
                  <a:lnTo>
                    <a:pt x="2048" y="68"/>
                  </a:lnTo>
                  <a:lnTo>
                    <a:pt x="2067" y="95"/>
                  </a:lnTo>
                  <a:lnTo>
                    <a:pt x="2080" y="124"/>
                  </a:lnTo>
                  <a:lnTo>
                    <a:pt x="2088" y="156"/>
                  </a:lnTo>
                  <a:lnTo>
                    <a:pt x="2102" y="256"/>
                  </a:lnTo>
                  <a:lnTo>
                    <a:pt x="2116" y="357"/>
                  </a:lnTo>
                  <a:lnTo>
                    <a:pt x="2117" y="363"/>
                  </a:lnTo>
                  <a:lnTo>
                    <a:pt x="2119" y="367"/>
                  </a:lnTo>
                  <a:lnTo>
                    <a:pt x="2122" y="370"/>
                  </a:lnTo>
                  <a:lnTo>
                    <a:pt x="2125" y="373"/>
                  </a:lnTo>
                  <a:lnTo>
                    <a:pt x="2130" y="374"/>
                  </a:lnTo>
                  <a:lnTo>
                    <a:pt x="2215" y="401"/>
                  </a:lnTo>
                  <a:lnTo>
                    <a:pt x="2296" y="432"/>
                  </a:lnTo>
                  <a:lnTo>
                    <a:pt x="2377" y="468"/>
                  </a:lnTo>
                  <a:lnTo>
                    <a:pt x="2454" y="509"/>
                  </a:lnTo>
                  <a:lnTo>
                    <a:pt x="2462" y="512"/>
                  </a:lnTo>
                  <a:lnTo>
                    <a:pt x="2469" y="512"/>
                  </a:lnTo>
                  <a:lnTo>
                    <a:pt x="2477" y="507"/>
                  </a:lnTo>
                  <a:lnTo>
                    <a:pt x="2557" y="446"/>
                  </a:lnTo>
                  <a:lnTo>
                    <a:pt x="2638" y="385"/>
                  </a:lnTo>
                  <a:lnTo>
                    <a:pt x="2663" y="369"/>
                  </a:lnTo>
                  <a:lnTo>
                    <a:pt x="2690" y="358"/>
                  </a:lnTo>
                  <a:lnTo>
                    <a:pt x="2718" y="352"/>
                  </a:lnTo>
                  <a:lnTo>
                    <a:pt x="2746" y="350"/>
                  </a:lnTo>
                  <a:lnTo>
                    <a:pt x="2775" y="352"/>
                  </a:lnTo>
                  <a:lnTo>
                    <a:pt x="2803" y="358"/>
                  </a:lnTo>
                  <a:lnTo>
                    <a:pt x="2830" y="369"/>
                  </a:lnTo>
                  <a:lnTo>
                    <a:pt x="2854" y="384"/>
                  </a:lnTo>
                  <a:lnTo>
                    <a:pt x="2876" y="403"/>
                  </a:lnTo>
                  <a:lnTo>
                    <a:pt x="3098" y="625"/>
                  </a:lnTo>
                  <a:lnTo>
                    <a:pt x="3117" y="648"/>
                  </a:lnTo>
                  <a:lnTo>
                    <a:pt x="3132" y="672"/>
                  </a:lnTo>
                  <a:lnTo>
                    <a:pt x="3143" y="699"/>
                  </a:lnTo>
                  <a:lnTo>
                    <a:pt x="3149" y="728"/>
                  </a:lnTo>
                  <a:lnTo>
                    <a:pt x="3151" y="756"/>
                  </a:lnTo>
                  <a:lnTo>
                    <a:pt x="3149" y="784"/>
                  </a:lnTo>
                  <a:lnTo>
                    <a:pt x="3143" y="813"/>
                  </a:lnTo>
                  <a:lnTo>
                    <a:pt x="3132" y="839"/>
                  </a:lnTo>
                  <a:lnTo>
                    <a:pt x="3116" y="865"/>
                  </a:lnTo>
                  <a:lnTo>
                    <a:pt x="3056" y="946"/>
                  </a:lnTo>
                  <a:lnTo>
                    <a:pt x="2994" y="1026"/>
                  </a:lnTo>
                  <a:lnTo>
                    <a:pt x="2990" y="1034"/>
                  </a:lnTo>
                  <a:lnTo>
                    <a:pt x="2990" y="1041"/>
                  </a:lnTo>
                  <a:lnTo>
                    <a:pt x="2992" y="1049"/>
                  </a:lnTo>
                  <a:lnTo>
                    <a:pt x="3033" y="1126"/>
                  </a:lnTo>
                  <a:lnTo>
                    <a:pt x="3069" y="1207"/>
                  </a:lnTo>
                  <a:lnTo>
                    <a:pt x="3100" y="1289"/>
                  </a:lnTo>
                  <a:lnTo>
                    <a:pt x="3127" y="1374"/>
                  </a:lnTo>
                  <a:lnTo>
                    <a:pt x="3128" y="1378"/>
                  </a:lnTo>
                  <a:lnTo>
                    <a:pt x="3131" y="1382"/>
                  </a:lnTo>
                  <a:lnTo>
                    <a:pt x="3134" y="1385"/>
                  </a:lnTo>
                  <a:lnTo>
                    <a:pt x="3138" y="1387"/>
                  </a:lnTo>
                  <a:lnTo>
                    <a:pt x="3144" y="1388"/>
                  </a:lnTo>
                  <a:lnTo>
                    <a:pt x="3244" y="1402"/>
                  </a:lnTo>
                  <a:lnTo>
                    <a:pt x="3344" y="1416"/>
                  </a:lnTo>
                  <a:lnTo>
                    <a:pt x="3376" y="1424"/>
                  </a:lnTo>
                  <a:lnTo>
                    <a:pt x="3406" y="1437"/>
                  </a:lnTo>
                  <a:lnTo>
                    <a:pt x="3432" y="1456"/>
                  </a:lnTo>
                  <a:lnTo>
                    <a:pt x="3455" y="1478"/>
                  </a:lnTo>
                  <a:lnTo>
                    <a:pt x="3475" y="1504"/>
                  </a:lnTo>
                  <a:lnTo>
                    <a:pt x="3488" y="1534"/>
                  </a:lnTo>
                  <a:lnTo>
                    <a:pt x="3497" y="1565"/>
                  </a:lnTo>
                  <a:lnTo>
                    <a:pt x="3500" y="1598"/>
                  </a:lnTo>
                  <a:lnTo>
                    <a:pt x="3500" y="1912"/>
                  </a:lnTo>
                  <a:lnTo>
                    <a:pt x="3497" y="1945"/>
                  </a:lnTo>
                  <a:lnTo>
                    <a:pt x="3488" y="1976"/>
                  </a:lnTo>
                  <a:lnTo>
                    <a:pt x="3475" y="2006"/>
                  </a:lnTo>
                  <a:lnTo>
                    <a:pt x="3455" y="2032"/>
                  </a:lnTo>
                  <a:lnTo>
                    <a:pt x="3432" y="2054"/>
                  </a:lnTo>
                  <a:lnTo>
                    <a:pt x="3406" y="2073"/>
                  </a:lnTo>
                  <a:lnTo>
                    <a:pt x="3376" y="2086"/>
                  </a:lnTo>
                  <a:lnTo>
                    <a:pt x="3344" y="2094"/>
                  </a:lnTo>
                  <a:lnTo>
                    <a:pt x="3244" y="2108"/>
                  </a:lnTo>
                  <a:lnTo>
                    <a:pt x="3144" y="2122"/>
                  </a:lnTo>
                  <a:lnTo>
                    <a:pt x="3138" y="2123"/>
                  </a:lnTo>
                  <a:lnTo>
                    <a:pt x="3134" y="2125"/>
                  </a:lnTo>
                  <a:lnTo>
                    <a:pt x="3131" y="2128"/>
                  </a:lnTo>
                  <a:lnTo>
                    <a:pt x="3128" y="2132"/>
                  </a:lnTo>
                  <a:lnTo>
                    <a:pt x="3127" y="2136"/>
                  </a:lnTo>
                  <a:lnTo>
                    <a:pt x="3100" y="2221"/>
                  </a:lnTo>
                  <a:lnTo>
                    <a:pt x="3069" y="2303"/>
                  </a:lnTo>
                  <a:lnTo>
                    <a:pt x="3033" y="2384"/>
                  </a:lnTo>
                  <a:lnTo>
                    <a:pt x="2992" y="2461"/>
                  </a:lnTo>
                  <a:lnTo>
                    <a:pt x="2990" y="2469"/>
                  </a:lnTo>
                  <a:lnTo>
                    <a:pt x="2990" y="2476"/>
                  </a:lnTo>
                  <a:lnTo>
                    <a:pt x="2994" y="2484"/>
                  </a:lnTo>
                  <a:lnTo>
                    <a:pt x="3056" y="2564"/>
                  </a:lnTo>
                  <a:lnTo>
                    <a:pt x="3116" y="2645"/>
                  </a:lnTo>
                  <a:lnTo>
                    <a:pt x="3132" y="2671"/>
                  </a:lnTo>
                  <a:lnTo>
                    <a:pt x="3143" y="2697"/>
                  </a:lnTo>
                  <a:lnTo>
                    <a:pt x="3149" y="2726"/>
                  </a:lnTo>
                  <a:lnTo>
                    <a:pt x="3151" y="2754"/>
                  </a:lnTo>
                  <a:lnTo>
                    <a:pt x="3149" y="2782"/>
                  </a:lnTo>
                  <a:lnTo>
                    <a:pt x="3143" y="2810"/>
                  </a:lnTo>
                  <a:lnTo>
                    <a:pt x="3132" y="2838"/>
                  </a:lnTo>
                  <a:lnTo>
                    <a:pt x="3117" y="2862"/>
                  </a:lnTo>
                  <a:lnTo>
                    <a:pt x="3098" y="2885"/>
                  </a:lnTo>
                  <a:lnTo>
                    <a:pt x="2876" y="3107"/>
                  </a:lnTo>
                  <a:lnTo>
                    <a:pt x="2854" y="3126"/>
                  </a:lnTo>
                  <a:lnTo>
                    <a:pt x="2830" y="3141"/>
                  </a:lnTo>
                  <a:lnTo>
                    <a:pt x="2802" y="3152"/>
                  </a:lnTo>
                  <a:lnTo>
                    <a:pt x="2775" y="3158"/>
                  </a:lnTo>
                  <a:lnTo>
                    <a:pt x="2746" y="3160"/>
                  </a:lnTo>
                  <a:lnTo>
                    <a:pt x="2718" y="3158"/>
                  </a:lnTo>
                  <a:lnTo>
                    <a:pt x="2690" y="3152"/>
                  </a:lnTo>
                  <a:lnTo>
                    <a:pt x="2663" y="3141"/>
                  </a:lnTo>
                  <a:lnTo>
                    <a:pt x="2638" y="3125"/>
                  </a:lnTo>
                  <a:lnTo>
                    <a:pt x="2557" y="3064"/>
                  </a:lnTo>
                  <a:lnTo>
                    <a:pt x="2477" y="3003"/>
                  </a:lnTo>
                  <a:lnTo>
                    <a:pt x="2469" y="2998"/>
                  </a:lnTo>
                  <a:lnTo>
                    <a:pt x="2462" y="2998"/>
                  </a:lnTo>
                  <a:lnTo>
                    <a:pt x="2454" y="3001"/>
                  </a:lnTo>
                  <a:lnTo>
                    <a:pt x="2377" y="3042"/>
                  </a:lnTo>
                  <a:lnTo>
                    <a:pt x="2296" y="3078"/>
                  </a:lnTo>
                  <a:lnTo>
                    <a:pt x="2215" y="3109"/>
                  </a:lnTo>
                  <a:lnTo>
                    <a:pt x="2130" y="3136"/>
                  </a:lnTo>
                  <a:lnTo>
                    <a:pt x="2125" y="3137"/>
                  </a:lnTo>
                  <a:lnTo>
                    <a:pt x="2122" y="3140"/>
                  </a:lnTo>
                  <a:lnTo>
                    <a:pt x="2119" y="3143"/>
                  </a:lnTo>
                  <a:lnTo>
                    <a:pt x="2117" y="3147"/>
                  </a:lnTo>
                  <a:lnTo>
                    <a:pt x="2116" y="3153"/>
                  </a:lnTo>
                  <a:lnTo>
                    <a:pt x="2102" y="3254"/>
                  </a:lnTo>
                  <a:lnTo>
                    <a:pt x="2088" y="3354"/>
                  </a:lnTo>
                  <a:lnTo>
                    <a:pt x="2080" y="3386"/>
                  </a:lnTo>
                  <a:lnTo>
                    <a:pt x="2067" y="3415"/>
                  </a:lnTo>
                  <a:lnTo>
                    <a:pt x="2048" y="3442"/>
                  </a:lnTo>
                  <a:lnTo>
                    <a:pt x="2026" y="3465"/>
                  </a:lnTo>
                  <a:lnTo>
                    <a:pt x="2000" y="3484"/>
                  </a:lnTo>
                  <a:lnTo>
                    <a:pt x="1971" y="3498"/>
                  </a:lnTo>
                  <a:lnTo>
                    <a:pt x="1940" y="3507"/>
                  </a:lnTo>
                  <a:lnTo>
                    <a:pt x="1907" y="3510"/>
                  </a:lnTo>
                  <a:lnTo>
                    <a:pt x="1593" y="3510"/>
                  </a:lnTo>
                  <a:lnTo>
                    <a:pt x="1560" y="3507"/>
                  </a:lnTo>
                  <a:lnTo>
                    <a:pt x="1529" y="3498"/>
                  </a:lnTo>
                  <a:lnTo>
                    <a:pt x="1500" y="3484"/>
                  </a:lnTo>
                  <a:lnTo>
                    <a:pt x="1474" y="3465"/>
                  </a:lnTo>
                  <a:lnTo>
                    <a:pt x="1452" y="3442"/>
                  </a:lnTo>
                  <a:lnTo>
                    <a:pt x="1433" y="3415"/>
                  </a:lnTo>
                  <a:lnTo>
                    <a:pt x="1420" y="3386"/>
                  </a:lnTo>
                  <a:lnTo>
                    <a:pt x="1412" y="3354"/>
                  </a:lnTo>
                  <a:lnTo>
                    <a:pt x="1398" y="3254"/>
                  </a:lnTo>
                  <a:lnTo>
                    <a:pt x="1384" y="3153"/>
                  </a:lnTo>
                  <a:lnTo>
                    <a:pt x="1383" y="3147"/>
                  </a:lnTo>
                  <a:lnTo>
                    <a:pt x="1381" y="3143"/>
                  </a:lnTo>
                  <a:lnTo>
                    <a:pt x="1378" y="3140"/>
                  </a:lnTo>
                  <a:lnTo>
                    <a:pt x="1375" y="3137"/>
                  </a:lnTo>
                  <a:lnTo>
                    <a:pt x="1370" y="3136"/>
                  </a:lnTo>
                  <a:lnTo>
                    <a:pt x="1285" y="3109"/>
                  </a:lnTo>
                  <a:lnTo>
                    <a:pt x="1204" y="3078"/>
                  </a:lnTo>
                  <a:lnTo>
                    <a:pt x="1123" y="3042"/>
                  </a:lnTo>
                  <a:lnTo>
                    <a:pt x="1046" y="3001"/>
                  </a:lnTo>
                  <a:lnTo>
                    <a:pt x="1038" y="2998"/>
                  </a:lnTo>
                  <a:lnTo>
                    <a:pt x="1031" y="2998"/>
                  </a:lnTo>
                  <a:lnTo>
                    <a:pt x="1023" y="3003"/>
                  </a:lnTo>
                  <a:lnTo>
                    <a:pt x="943" y="3064"/>
                  </a:lnTo>
                  <a:lnTo>
                    <a:pt x="862" y="3125"/>
                  </a:lnTo>
                  <a:lnTo>
                    <a:pt x="837" y="3141"/>
                  </a:lnTo>
                  <a:lnTo>
                    <a:pt x="810" y="3152"/>
                  </a:lnTo>
                  <a:lnTo>
                    <a:pt x="782" y="3158"/>
                  </a:lnTo>
                  <a:lnTo>
                    <a:pt x="754" y="3161"/>
                  </a:lnTo>
                  <a:lnTo>
                    <a:pt x="725" y="3158"/>
                  </a:lnTo>
                  <a:lnTo>
                    <a:pt x="697" y="3152"/>
                  </a:lnTo>
                  <a:lnTo>
                    <a:pt x="670" y="3141"/>
                  </a:lnTo>
                  <a:lnTo>
                    <a:pt x="646" y="3126"/>
                  </a:lnTo>
                  <a:lnTo>
                    <a:pt x="624" y="3107"/>
                  </a:lnTo>
                  <a:lnTo>
                    <a:pt x="402" y="2885"/>
                  </a:lnTo>
                  <a:lnTo>
                    <a:pt x="383" y="2862"/>
                  </a:lnTo>
                  <a:lnTo>
                    <a:pt x="368" y="2838"/>
                  </a:lnTo>
                  <a:lnTo>
                    <a:pt x="357" y="2811"/>
                  </a:lnTo>
                  <a:lnTo>
                    <a:pt x="351" y="2782"/>
                  </a:lnTo>
                  <a:lnTo>
                    <a:pt x="348" y="2754"/>
                  </a:lnTo>
                  <a:lnTo>
                    <a:pt x="351" y="2726"/>
                  </a:lnTo>
                  <a:lnTo>
                    <a:pt x="357" y="2697"/>
                  </a:lnTo>
                  <a:lnTo>
                    <a:pt x="368" y="2671"/>
                  </a:lnTo>
                  <a:lnTo>
                    <a:pt x="384" y="2645"/>
                  </a:lnTo>
                  <a:lnTo>
                    <a:pt x="444" y="2564"/>
                  </a:lnTo>
                  <a:lnTo>
                    <a:pt x="506" y="2484"/>
                  </a:lnTo>
                  <a:lnTo>
                    <a:pt x="510" y="2476"/>
                  </a:lnTo>
                  <a:lnTo>
                    <a:pt x="510" y="2469"/>
                  </a:lnTo>
                  <a:lnTo>
                    <a:pt x="508" y="2461"/>
                  </a:lnTo>
                  <a:lnTo>
                    <a:pt x="467" y="2384"/>
                  </a:lnTo>
                  <a:lnTo>
                    <a:pt x="431" y="2303"/>
                  </a:lnTo>
                  <a:lnTo>
                    <a:pt x="400" y="2221"/>
                  </a:lnTo>
                  <a:lnTo>
                    <a:pt x="373" y="2136"/>
                  </a:lnTo>
                  <a:lnTo>
                    <a:pt x="372" y="2132"/>
                  </a:lnTo>
                  <a:lnTo>
                    <a:pt x="369" y="2128"/>
                  </a:lnTo>
                  <a:lnTo>
                    <a:pt x="366" y="2125"/>
                  </a:lnTo>
                  <a:lnTo>
                    <a:pt x="362" y="2123"/>
                  </a:lnTo>
                  <a:lnTo>
                    <a:pt x="356" y="2122"/>
                  </a:lnTo>
                  <a:lnTo>
                    <a:pt x="256" y="2108"/>
                  </a:lnTo>
                  <a:lnTo>
                    <a:pt x="156" y="2094"/>
                  </a:lnTo>
                  <a:lnTo>
                    <a:pt x="124" y="2086"/>
                  </a:lnTo>
                  <a:lnTo>
                    <a:pt x="94" y="2073"/>
                  </a:lnTo>
                  <a:lnTo>
                    <a:pt x="68" y="2054"/>
                  </a:lnTo>
                  <a:lnTo>
                    <a:pt x="45" y="2032"/>
                  </a:lnTo>
                  <a:lnTo>
                    <a:pt x="25" y="2006"/>
                  </a:lnTo>
                  <a:lnTo>
                    <a:pt x="12" y="1976"/>
                  </a:lnTo>
                  <a:lnTo>
                    <a:pt x="3" y="1945"/>
                  </a:lnTo>
                  <a:lnTo>
                    <a:pt x="0" y="1912"/>
                  </a:lnTo>
                  <a:lnTo>
                    <a:pt x="0" y="1598"/>
                  </a:lnTo>
                  <a:lnTo>
                    <a:pt x="3" y="1565"/>
                  </a:lnTo>
                  <a:lnTo>
                    <a:pt x="12" y="1534"/>
                  </a:lnTo>
                  <a:lnTo>
                    <a:pt x="25" y="1504"/>
                  </a:lnTo>
                  <a:lnTo>
                    <a:pt x="45" y="1478"/>
                  </a:lnTo>
                  <a:lnTo>
                    <a:pt x="68" y="1456"/>
                  </a:lnTo>
                  <a:lnTo>
                    <a:pt x="94" y="1437"/>
                  </a:lnTo>
                  <a:lnTo>
                    <a:pt x="124" y="1424"/>
                  </a:lnTo>
                  <a:lnTo>
                    <a:pt x="156" y="1416"/>
                  </a:lnTo>
                  <a:lnTo>
                    <a:pt x="256" y="1402"/>
                  </a:lnTo>
                  <a:lnTo>
                    <a:pt x="356" y="1388"/>
                  </a:lnTo>
                  <a:lnTo>
                    <a:pt x="362" y="1387"/>
                  </a:lnTo>
                  <a:lnTo>
                    <a:pt x="366" y="1385"/>
                  </a:lnTo>
                  <a:lnTo>
                    <a:pt x="369" y="1382"/>
                  </a:lnTo>
                  <a:lnTo>
                    <a:pt x="372" y="1378"/>
                  </a:lnTo>
                  <a:lnTo>
                    <a:pt x="373" y="1374"/>
                  </a:lnTo>
                  <a:lnTo>
                    <a:pt x="400" y="1289"/>
                  </a:lnTo>
                  <a:lnTo>
                    <a:pt x="431" y="1207"/>
                  </a:lnTo>
                  <a:lnTo>
                    <a:pt x="467" y="1126"/>
                  </a:lnTo>
                  <a:lnTo>
                    <a:pt x="508" y="1049"/>
                  </a:lnTo>
                  <a:lnTo>
                    <a:pt x="510" y="1041"/>
                  </a:lnTo>
                  <a:lnTo>
                    <a:pt x="510" y="1034"/>
                  </a:lnTo>
                  <a:lnTo>
                    <a:pt x="506" y="1026"/>
                  </a:lnTo>
                  <a:lnTo>
                    <a:pt x="444" y="946"/>
                  </a:lnTo>
                  <a:lnTo>
                    <a:pt x="384" y="865"/>
                  </a:lnTo>
                  <a:lnTo>
                    <a:pt x="368" y="839"/>
                  </a:lnTo>
                  <a:lnTo>
                    <a:pt x="357" y="813"/>
                  </a:lnTo>
                  <a:lnTo>
                    <a:pt x="351" y="784"/>
                  </a:lnTo>
                  <a:lnTo>
                    <a:pt x="348" y="756"/>
                  </a:lnTo>
                  <a:lnTo>
                    <a:pt x="351" y="728"/>
                  </a:lnTo>
                  <a:lnTo>
                    <a:pt x="357" y="700"/>
                  </a:lnTo>
                  <a:lnTo>
                    <a:pt x="368" y="672"/>
                  </a:lnTo>
                  <a:lnTo>
                    <a:pt x="383" y="648"/>
                  </a:lnTo>
                  <a:lnTo>
                    <a:pt x="402" y="625"/>
                  </a:lnTo>
                  <a:lnTo>
                    <a:pt x="624" y="403"/>
                  </a:lnTo>
                  <a:lnTo>
                    <a:pt x="646" y="384"/>
                  </a:lnTo>
                  <a:lnTo>
                    <a:pt x="670" y="369"/>
                  </a:lnTo>
                  <a:lnTo>
                    <a:pt x="697" y="358"/>
                  </a:lnTo>
                  <a:lnTo>
                    <a:pt x="725" y="352"/>
                  </a:lnTo>
                  <a:lnTo>
                    <a:pt x="754" y="350"/>
                  </a:lnTo>
                  <a:lnTo>
                    <a:pt x="782" y="352"/>
                  </a:lnTo>
                  <a:lnTo>
                    <a:pt x="810" y="358"/>
                  </a:lnTo>
                  <a:lnTo>
                    <a:pt x="837" y="369"/>
                  </a:lnTo>
                  <a:lnTo>
                    <a:pt x="862" y="385"/>
                  </a:lnTo>
                  <a:lnTo>
                    <a:pt x="943" y="446"/>
                  </a:lnTo>
                  <a:lnTo>
                    <a:pt x="1023" y="507"/>
                  </a:lnTo>
                  <a:lnTo>
                    <a:pt x="1031" y="512"/>
                  </a:lnTo>
                  <a:lnTo>
                    <a:pt x="1038" y="512"/>
                  </a:lnTo>
                  <a:lnTo>
                    <a:pt x="1046" y="509"/>
                  </a:lnTo>
                  <a:lnTo>
                    <a:pt x="1123" y="468"/>
                  </a:lnTo>
                  <a:lnTo>
                    <a:pt x="1204" y="432"/>
                  </a:lnTo>
                  <a:lnTo>
                    <a:pt x="1285" y="401"/>
                  </a:lnTo>
                  <a:lnTo>
                    <a:pt x="1370" y="374"/>
                  </a:lnTo>
                  <a:lnTo>
                    <a:pt x="1375" y="373"/>
                  </a:lnTo>
                  <a:lnTo>
                    <a:pt x="1378" y="370"/>
                  </a:lnTo>
                  <a:lnTo>
                    <a:pt x="1381" y="367"/>
                  </a:lnTo>
                  <a:lnTo>
                    <a:pt x="1383" y="363"/>
                  </a:lnTo>
                  <a:lnTo>
                    <a:pt x="1384" y="357"/>
                  </a:lnTo>
                  <a:lnTo>
                    <a:pt x="1398" y="256"/>
                  </a:lnTo>
                  <a:lnTo>
                    <a:pt x="1412" y="156"/>
                  </a:lnTo>
                  <a:lnTo>
                    <a:pt x="1420" y="124"/>
                  </a:lnTo>
                  <a:lnTo>
                    <a:pt x="1433" y="95"/>
                  </a:lnTo>
                  <a:lnTo>
                    <a:pt x="1452" y="68"/>
                  </a:lnTo>
                  <a:lnTo>
                    <a:pt x="1474" y="45"/>
                  </a:lnTo>
                  <a:lnTo>
                    <a:pt x="1500" y="26"/>
                  </a:lnTo>
                  <a:lnTo>
                    <a:pt x="1529" y="12"/>
                  </a:lnTo>
                  <a:lnTo>
                    <a:pt x="1560" y="3"/>
                  </a:lnTo>
                  <a:lnTo>
                    <a:pt x="15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24">
              <a:extLst>
                <a:ext uri="{FF2B5EF4-FFF2-40B4-BE49-F238E27FC236}">
                  <a16:creationId xmlns:a16="http://schemas.microsoft.com/office/drawing/2014/main" id="{F42BD3E1-98FA-016A-7201-55B7183ABA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73938" y="2844800"/>
              <a:ext cx="241300" cy="242887"/>
            </a:xfrm>
            <a:custGeom>
              <a:avLst/>
              <a:gdLst>
                <a:gd name="T0" fmla="*/ 639 w 1518"/>
                <a:gd name="T1" fmla="*/ 176 h 1524"/>
                <a:gd name="T2" fmla="*/ 475 w 1518"/>
                <a:gd name="T3" fmla="*/ 237 h 1524"/>
                <a:gd name="T4" fmla="*/ 338 w 1518"/>
                <a:gd name="T5" fmla="*/ 340 h 1524"/>
                <a:gd name="T6" fmla="*/ 235 w 1518"/>
                <a:gd name="T7" fmla="*/ 477 h 1524"/>
                <a:gd name="T8" fmla="*/ 175 w 1518"/>
                <a:gd name="T9" fmla="*/ 642 h 1524"/>
                <a:gd name="T10" fmla="*/ 166 w 1518"/>
                <a:gd name="T11" fmla="*/ 823 h 1524"/>
                <a:gd name="T12" fmla="*/ 210 w 1518"/>
                <a:gd name="T13" fmla="*/ 995 h 1524"/>
                <a:gd name="T14" fmla="*/ 299 w 1518"/>
                <a:gd name="T15" fmla="*/ 1142 h 1524"/>
                <a:gd name="T16" fmla="*/ 426 w 1518"/>
                <a:gd name="T17" fmla="*/ 1258 h 1524"/>
                <a:gd name="T18" fmla="*/ 582 w 1518"/>
                <a:gd name="T19" fmla="*/ 1333 h 1524"/>
                <a:gd name="T20" fmla="*/ 759 w 1518"/>
                <a:gd name="T21" fmla="*/ 1360 h 1524"/>
                <a:gd name="T22" fmla="*/ 936 w 1518"/>
                <a:gd name="T23" fmla="*/ 1333 h 1524"/>
                <a:gd name="T24" fmla="*/ 1092 w 1518"/>
                <a:gd name="T25" fmla="*/ 1258 h 1524"/>
                <a:gd name="T26" fmla="*/ 1219 w 1518"/>
                <a:gd name="T27" fmla="*/ 1142 h 1524"/>
                <a:gd name="T28" fmla="*/ 1308 w 1518"/>
                <a:gd name="T29" fmla="*/ 995 h 1524"/>
                <a:gd name="T30" fmla="*/ 1352 w 1518"/>
                <a:gd name="T31" fmla="*/ 823 h 1524"/>
                <a:gd name="T32" fmla="*/ 1343 w 1518"/>
                <a:gd name="T33" fmla="*/ 642 h 1524"/>
                <a:gd name="T34" fmla="*/ 1283 w 1518"/>
                <a:gd name="T35" fmla="*/ 477 h 1524"/>
                <a:gd name="T36" fmla="*/ 1180 w 1518"/>
                <a:gd name="T37" fmla="*/ 340 h 1524"/>
                <a:gd name="T38" fmla="*/ 1043 w 1518"/>
                <a:gd name="T39" fmla="*/ 237 h 1524"/>
                <a:gd name="T40" fmla="*/ 879 w 1518"/>
                <a:gd name="T41" fmla="*/ 176 h 1524"/>
                <a:gd name="T42" fmla="*/ 759 w 1518"/>
                <a:gd name="T43" fmla="*/ 0 h 1524"/>
                <a:gd name="T44" fmla="*/ 961 w 1518"/>
                <a:gd name="T45" fmla="*/ 27 h 1524"/>
                <a:gd name="T46" fmla="*/ 1142 w 1518"/>
                <a:gd name="T47" fmla="*/ 105 h 1524"/>
                <a:gd name="T48" fmla="*/ 1296 w 1518"/>
                <a:gd name="T49" fmla="*/ 224 h 1524"/>
                <a:gd name="T50" fmla="*/ 1414 w 1518"/>
                <a:gd name="T51" fmla="*/ 378 h 1524"/>
                <a:gd name="T52" fmla="*/ 1492 w 1518"/>
                <a:gd name="T53" fmla="*/ 560 h 1524"/>
                <a:gd name="T54" fmla="*/ 1518 w 1518"/>
                <a:gd name="T55" fmla="*/ 762 h 1524"/>
                <a:gd name="T56" fmla="*/ 1492 w 1518"/>
                <a:gd name="T57" fmla="*/ 964 h 1524"/>
                <a:gd name="T58" fmla="*/ 1414 w 1518"/>
                <a:gd name="T59" fmla="*/ 1146 h 1524"/>
                <a:gd name="T60" fmla="*/ 1296 w 1518"/>
                <a:gd name="T61" fmla="*/ 1300 h 1524"/>
                <a:gd name="T62" fmla="*/ 1142 w 1518"/>
                <a:gd name="T63" fmla="*/ 1419 h 1524"/>
                <a:gd name="T64" fmla="*/ 961 w 1518"/>
                <a:gd name="T65" fmla="*/ 1497 h 1524"/>
                <a:gd name="T66" fmla="*/ 759 w 1518"/>
                <a:gd name="T67" fmla="*/ 1524 h 1524"/>
                <a:gd name="T68" fmla="*/ 557 w 1518"/>
                <a:gd name="T69" fmla="*/ 1497 h 1524"/>
                <a:gd name="T70" fmla="*/ 376 w 1518"/>
                <a:gd name="T71" fmla="*/ 1419 h 1524"/>
                <a:gd name="T72" fmla="*/ 222 w 1518"/>
                <a:gd name="T73" fmla="*/ 1300 h 1524"/>
                <a:gd name="T74" fmla="*/ 104 w 1518"/>
                <a:gd name="T75" fmla="*/ 1146 h 1524"/>
                <a:gd name="T76" fmla="*/ 26 w 1518"/>
                <a:gd name="T77" fmla="*/ 964 h 1524"/>
                <a:gd name="T78" fmla="*/ 0 w 1518"/>
                <a:gd name="T79" fmla="*/ 762 h 1524"/>
                <a:gd name="T80" fmla="*/ 26 w 1518"/>
                <a:gd name="T81" fmla="*/ 560 h 1524"/>
                <a:gd name="T82" fmla="*/ 104 w 1518"/>
                <a:gd name="T83" fmla="*/ 378 h 1524"/>
                <a:gd name="T84" fmla="*/ 222 w 1518"/>
                <a:gd name="T85" fmla="*/ 224 h 1524"/>
                <a:gd name="T86" fmla="*/ 376 w 1518"/>
                <a:gd name="T87" fmla="*/ 105 h 1524"/>
                <a:gd name="T88" fmla="*/ 557 w 1518"/>
                <a:gd name="T89" fmla="*/ 27 h 1524"/>
                <a:gd name="T90" fmla="*/ 759 w 1518"/>
                <a:gd name="T91" fmla="*/ 0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18" h="1524">
                  <a:moveTo>
                    <a:pt x="759" y="164"/>
                  </a:moveTo>
                  <a:lnTo>
                    <a:pt x="699" y="167"/>
                  </a:lnTo>
                  <a:lnTo>
                    <a:pt x="639" y="176"/>
                  </a:lnTo>
                  <a:lnTo>
                    <a:pt x="582" y="191"/>
                  </a:lnTo>
                  <a:lnTo>
                    <a:pt x="527" y="211"/>
                  </a:lnTo>
                  <a:lnTo>
                    <a:pt x="475" y="237"/>
                  </a:lnTo>
                  <a:lnTo>
                    <a:pt x="426" y="266"/>
                  </a:lnTo>
                  <a:lnTo>
                    <a:pt x="380" y="300"/>
                  </a:lnTo>
                  <a:lnTo>
                    <a:pt x="338" y="340"/>
                  </a:lnTo>
                  <a:lnTo>
                    <a:pt x="299" y="382"/>
                  </a:lnTo>
                  <a:lnTo>
                    <a:pt x="265" y="428"/>
                  </a:lnTo>
                  <a:lnTo>
                    <a:pt x="235" y="477"/>
                  </a:lnTo>
                  <a:lnTo>
                    <a:pt x="210" y="529"/>
                  </a:lnTo>
                  <a:lnTo>
                    <a:pt x="189" y="584"/>
                  </a:lnTo>
                  <a:lnTo>
                    <a:pt x="175" y="642"/>
                  </a:lnTo>
                  <a:lnTo>
                    <a:pt x="166" y="701"/>
                  </a:lnTo>
                  <a:lnTo>
                    <a:pt x="163" y="762"/>
                  </a:lnTo>
                  <a:lnTo>
                    <a:pt x="166" y="823"/>
                  </a:lnTo>
                  <a:lnTo>
                    <a:pt x="175" y="882"/>
                  </a:lnTo>
                  <a:lnTo>
                    <a:pt x="189" y="940"/>
                  </a:lnTo>
                  <a:lnTo>
                    <a:pt x="210" y="995"/>
                  </a:lnTo>
                  <a:lnTo>
                    <a:pt x="235" y="1047"/>
                  </a:lnTo>
                  <a:lnTo>
                    <a:pt x="265" y="1096"/>
                  </a:lnTo>
                  <a:lnTo>
                    <a:pt x="299" y="1142"/>
                  </a:lnTo>
                  <a:lnTo>
                    <a:pt x="338" y="1184"/>
                  </a:lnTo>
                  <a:lnTo>
                    <a:pt x="380" y="1224"/>
                  </a:lnTo>
                  <a:lnTo>
                    <a:pt x="426" y="1258"/>
                  </a:lnTo>
                  <a:lnTo>
                    <a:pt x="475" y="1287"/>
                  </a:lnTo>
                  <a:lnTo>
                    <a:pt x="527" y="1313"/>
                  </a:lnTo>
                  <a:lnTo>
                    <a:pt x="582" y="1333"/>
                  </a:lnTo>
                  <a:lnTo>
                    <a:pt x="639" y="1348"/>
                  </a:lnTo>
                  <a:lnTo>
                    <a:pt x="699" y="1357"/>
                  </a:lnTo>
                  <a:lnTo>
                    <a:pt x="759" y="1360"/>
                  </a:lnTo>
                  <a:lnTo>
                    <a:pt x="819" y="1357"/>
                  </a:lnTo>
                  <a:lnTo>
                    <a:pt x="879" y="1348"/>
                  </a:lnTo>
                  <a:lnTo>
                    <a:pt x="936" y="1333"/>
                  </a:lnTo>
                  <a:lnTo>
                    <a:pt x="991" y="1313"/>
                  </a:lnTo>
                  <a:lnTo>
                    <a:pt x="1043" y="1287"/>
                  </a:lnTo>
                  <a:lnTo>
                    <a:pt x="1092" y="1258"/>
                  </a:lnTo>
                  <a:lnTo>
                    <a:pt x="1138" y="1224"/>
                  </a:lnTo>
                  <a:lnTo>
                    <a:pt x="1180" y="1184"/>
                  </a:lnTo>
                  <a:lnTo>
                    <a:pt x="1219" y="1142"/>
                  </a:lnTo>
                  <a:lnTo>
                    <a:pt x="1253" y="1096"/>
                  </a:lnTo>
                  <a:lnTo>
                    <a:pt x="1283" y="1047"/>
                  </a:lnTo>
                  <a:lnTo>
                    <a:pt x="1308" y="995"/>
                  </a:lnTo>
                  <a:lnTo>
                    <a:pt x="1329" y="940"/>
                  </a:lnTo>
                  <a:lnTo>
                    <a:pt x="1343" y="882"/>
                  </a:lnTo>
                  <a:lnTo>
                    <a:pt x="1352" y="823"/>
                  </a:lnTo>
                  <a:lnTo>
                    <a:pt x="1355" y="762"/>
                  </a:lnTo>
                  <a:lnTo>
                    <a:pt x="1352" y="701"/>
                  </a:lnTo>
                  <a:lnTo>
                    <a:pt x="1343" y="642"/>
                  </a:lnTo>
                  <a:lnTo>
                    <a:pt x="1329" y="584"/>
                  </a:lnTo>
                  <a:lnTo>
                    <a:pt x="1308" y="529"/>
                  </a:lnTo>
                  <a:lnTo>
                    <a:pt x="1283" y="477"/>
                  </a:lnTo>
                  <a:lnTo>
                    <a:pt x="1253" y="428"/>
                  </a:lnTo>
                  <a:lnTo>
                    <a:pt x="1219" y="382"/>
                  </a:lnTo>
                  <a:lnTo>
                    <a:pt x="1180" y="340"/>
                  </a:lnTo>
                  <a:lnTo>
                    <a:pt x="1138" y="300"/>
                  </a:lnTo>
                  <a:lnTo>
                    <a:pt x="1092" y="266"/>
                  </a:lnTo>
                  <a:lnTo>
                    <a:pt x="1043" y="237"/>
                  </a:lnTo>
                  <a:lnTo>
                    <a:pt x="991" y="211"/>
                  </a:lnTo>
                  <a:lnTo>
                    <a:pt x="936" y="191"/>
                  </a:lnTo>
                  <a:lnTo>
                    <a:pt x="879" y="176"/>
                  </a:lnTo>
                  <a:lnTo>
                    <a:pt x="819" y="167"/>
                  </a:lnTo>
                  <a:lnTo>
                    <a:pt x="759" y="164"/>
                  </a:lnTo>
                  <a:close/>
                  <a:moveTo>
                    <a:pt x="759" y="0"/>
                  </a:moveTo>
                  <a:lnTo>
                    <a:pt x="828" y="4"/>
                  </a:lnTo>
                  <a:lnTo>
                    <a:pt x="896" y="12"/>
                  </a:lnTo>
                  <a:lnTo>
                    <a:pt x="961" y="27"/>
                  </a:lnTo>
                  <a:lnTo>
                    <a:pt x="1024" y="48"/>
                  </a:lnTo>
                  <a:lnTo>
                    <a:pt x="1085" y="74"/>
                  </a:lnTo>
                  <a:lnTo>
                    <a:pt x="1142" y="105"/>
                  </a:lnTo>
                  <a:lnTo>
                    <a:pt x="1197" y="140"/>
                  </a:lnTo>
                  <a:lnTo>
                    <a:pt x="1248" y="179"/>
                  </a:lnTo>
                  <a:lnTo>
                    <a:pt x="1296" y="224"/>
                  </a:lnTo>
                  <a:lnTo>
                    <a:pt x="1340" y="272"/>
                  </a:lnTo>
                  <a:lnTo>
                    <a:pt x="1379" y="323"/>
                  </a:lnTo>
                  <a:lnTo>
                    <a:pt x="1414" y="378"/>
                  </a:lnTo>
                  <a:lnTo>
                    <a:pt x="1445" y="435"/>
                  </a:lnTo>
                  <a:lnTo>
                    <a:pt x="1471" y="496"/>
                  </a:lnTo>
                  <a:lnTo>
                    <a:pt x="1492" y="560"/>
                  </a:lnTo>
                  <a:lnTo>
                    <a:pt x="1507" y="625"/>
                  </a:lnTo>
                  <a:lnTo>
                    <a:pt x="1515" y="693"/>
                  </a:lnTo>
                  <a:lnTo>
                    <a:pt x="1518" y="762"/>
                  </a:lnTo>
                  <a:lnTo>
                    <a:pt x="1515" y="831"/>
                  </a:lnTo>
                  <a:lnTo>
                    <a:pt x="1507" y="899"/>
                  </a:lnTo>
                  <a:lnTo>
                    <a:pt x="1492" y="964"/>
                  </a:lnTo>
                  <a:lnTo>
                    <a:pt x="1471" y="1028"/>
                  </a:lnTo>
                  <a:lnTo>
                    <a:pt x="1445" y="1089"/>
                  </a:lnTo>
                  <a:lnTo>
                    <a:pt x="1414" y="1146"/>
                  </a:lnTo>
                  <a:lnTo>
                    <a:pt x="1379" y="1201"/>
                  </a:lnTo>
                  <a:lnTo>
                    <a:pt x="1340" y="1252"/>
                  </a:lnTo>
                  <a:lnTo>
                    <a:pt x="1296" y="1300"/>
                  </a:lnTo>
                  <a:lnTo>
                    <a:pt x="1248" y="1345"/>
                  </a:lnTo>
                  <a:lnTo>
                    <a:pt x="1197" y="1384"/>
                  </a:lnTo>
                  <a:lnTo>
                    <a:pt x="1142" y="1419"/>
                  </a:lnTo>
                  <a:lnTo>
                    <a:pt x="1085" y="1450"/>
                  </a:lnTo>
                  <a:lnTo>
                    <a:pt x="1024" y="1476"/>
                  </a:lnTo>
                  <a:lnTo>
                    <a:pt x="961" y="1497"/>
                  </a:lnTo>
                  <a:lnTo>
                    <a:pt x="896" y="1512"/>
                  </a:lnTo>
                  <a:lnTo>
                    <a:pt x="828" y="1520"/>
                  </a:lnTo>
                  <a:lnTo>
                    <a:pt x="759" y="1524"/>
                  </a:lnTo>
                  <a:lnTo>
                    <a:pt x="690" y="1520"/>
                  </a:lnTo>
                  <a:lnTo>
                    <a:pt x="622" y="1512"/>
                  </a:lnTo>
                  <a:lnTo>
                    <a:pt x="557" y="1497"/>
                  </a:lnTo>
                  <a:lnTo>
                    <a:pt x="494" y="1476"/>
                  </a:lnTo>
                  <a:lnTo>
                    <a:pt x="433" y="1450"/>
                  </a:lnTo>
                  <a:lnTo>
                    <a:pt x="376" y="1419"/>
                  </a:lnTo>
                  <a:lnTo>
                    <a:pt x="321" y="1384"/>
                  </a:lnTo>
                  <a:lnTo>
                    <a:pt x="270" y="1345"/>
                  </a:lnTo>
                  <a:lnTo>
                    <a:pt x="222" y="1300"/>
                  </a:lnTo>
                  <a:lnTo>
                    <a:pt x="178" y="1252"/>
                  </a:lnTo>
                  <a:lnTo>
                    <a:pt x="139" y="1201"/>
                  </a:lnTo>
                  <a:lnTo>
                    <a:pt x="104" y="1146"/>
                  </a:lnTo>
                  <a:lnTo>
                    <a:pt x="73" y="1089"/>
                  </a:lnTo>
                  <a:lnTo>
                    <a:pt x="47" y="1028"/>
                  </a:lnTo>
                  <a:lnTo>
                    <a:pt x="26" y="964"/>
                  </a:lnTo>
                  <a:lnTo>
                    <a:pt x="11" y="899"/>
                  </a:lnTo>
                  <a:lnTo>
                    <a:pt x="3" y="831"/>
                  </a:lnTo>
                  <a:lnTo>
                    <a:pt x="0" y="762"/>
                  </a:lnTo>
                  <a:lnTo>
                    <a:pt x="3" y="693"/>
                  </a:lnTo>
                  <a:lnTo>
                    <a:pt x="11" y="625"/>
                  </a:lnTo>
                  <a:lnTo>
                    <a:pt x="26" y="560"/>
                  </a:lnTo>
                  <a:lnTo>
                    <a:pt x="47" y="496"/>
                  </a:lnTo>
                  <a:lnTo>
                    <a:pt x="73" y="435"/>
                  </a:lnTo>
                  <a:lnTo>
                    <a:pt x="104" y="378"/>
                  </a:lnTo>
                  <a:lnTo>
                    <a:pt x="139" y="323"/>
                  </a:lnTo>
                  <a:lnTo>
                    <a:pt x="178" y="272"/>
                  </a:lnTo>
                  <a:lnTo>
                    <a:pt x="222" y="224"/>
                  </a:lnTo>
                  <a:lnTo>
                    <a:pt x="270" y="179"/>
                  </a:lnTo>
                  <a:lnTo>
                    <a:pt x="321" y="140"/>
                  </a:lnTo>
                  <a:lnTo>
                    <a:pt x="376" y="105"/>
                  </a:lnTo>
                  <a:lnTo>
                    <a:pt x="433" y="74"/>
                  </a:lnTo>
                  <a:lnTo>
                    <a:pt x="494" y="48"/>
                  </a:lnTo>
                  <a:lnTo>
                    <a:pt x="557" y="27"/>
                  </a:lnTo>
                  <a:lnTo>
                    <a:pt x="622" y="12"/>
                  </a:lnTo>
                  <a:lnTo>
                    <a:pt x="690" y="4"/>
                  </a:lnTo>
                  <a:lnTo>
                    <a:pt x="7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847561E5-18B4-FC32-E446-A072C482B3DB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F6D5D62-BBF9-09CC-AF08-5370EB5248FC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49C235C-AD0A-5AB5-F369-6D87D48350FE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19D82E6-9101-15A6-2EE6-9B3D88954A41}"/>
              </a:ext>
            </a:extLst>
          </p:cNvPr>
          <p:cNvSpPr txBox="1"/>
          <p:nvPr/>
        </p:nvSpPr>
        <p:spPr>
          <a:xfrm>
            <a:off x="7266436" y="709165"/>
            <a:ext cx="3344484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1146520-3E31-FEE5-7F7D-A08BB35940AD}"/>
              </a:ext>
            </a:extLst>
          </p:cNvPr>
          <p:cNvSpPr txBox="1"/>
          <p:nvPr/>
        </p:nvSpPr>
        <p:spPr>
          <a:xfrm>
            <a:off x="8509705" y="2726799"/>
            <a:ext cx="2897750" cy="1900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F8704F1-B088-C527-5B02-BFA30B697C74}"/>
              </a:ext>
            </a:extLst>
          </p:cNvPr>
          <p:cNvSpPr txBox="1"/>
          <p:nvPr/>
        </p:nvSpPr>
        <p:spPr>
          <a:xfrm>
            <a:off x="548963" y="2379690"/>
            <a:ext cx="3232151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4E2F6C-8149-E63D-7D1F-2A51DE1414C7}"/>
              </a:ext>
            </a:extLst>
          </p:cNvPr>
          <p:cNvSpPr txBox="1"/>
          <p:nvPr/>
        </p:nvSpPr>
        <p:spPr>
          <a:xfrm>
            <a:off x="829027" y="4253261"/>
            <a:ext cx="3232151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A544716-BABC-D36A-D940-D026937305B3}"/>
              </a:ext>
            </a:extLst>
          </p:cNvPr>
          <p:cNvSpPr txBox="1"/>
          <p:nvPr/>
        </p:nvSpPr>
        <p:spPr>
          <a:xfrm>
            <a:off x="6918822" y="4927085"/>
            <a:ext cx="4444151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84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4" grpId="0"/>
      <p:bldP spid="45" grpId="0"/>
      <p:bldP spid="46" grpId="0"/>
      <p:bldP spid="47" grpId="0"/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927655-B493-B13F-817F-DE7FF959E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DC0B7D-4DAD-6116-0AAE-C79C5E2C63BD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3C65B3-41F6-FA83-0DF1-AE9470E2875C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87F204-00BC-6E56-0604-C362814CC59F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6" name="Graphic 2">
            <a:extLst>
              <a:ext uri="{FF2B5EF4-FFF2-40B4-BE49-F238E27FC236}">
                <a16:creationId xmlns:a16="http://schemas.microsoft.com/office/drawing/2014/main" id="{881F18BB-6AAE-BEA8-49CD-809BC7F59247}"/>
              </a:ext>
            </a:extLst>
          </p:cNvPr>
          <p:cNvGrpSpPr/>
          <p:nvPr/>
        </p:nvGrpSpPr>
        <p:grpSpPr>
          <a:xfrm>
            <a:off x="7227158" y="1665075"/>
            <a:ext cx="4481315" cy="3708399"/>
            <a:chOff x="16000969" y="4126033"/>
            <a:chExt cx="6414682" cy="5308307"/>
          </a:xfrm>
          <a:solidFill>
            <a:srgbClr val="062D3E"/>
          </a:solidFill>
        </p:grpSpPr>
        <p:sp>
          <p:nvSpPr>
            <p:cNvPr id="11" name="Freeform 26">
              <a:extLst>
                <a:ext uri="{FF2B5EF4-FFF2-40B4-BE49-F238E27FC236}">
                  <a16:creationId xmlns:a16="http://schemas.microsoft.com/office/drawing/2014/main" id="{090E75C2-728C-FCE5-9506-4E00B6CBE03E}"/>
                </a:ext>
              </a:extLst>
            </p:cNvPr>
            <p:cNvSpPr/>
            <p:nvPr/>
          </p:nvSpPr>
          <p:spPr>
            <a:xfrm>
              <a:off x="21582547" y="7324862"/>
              <a:ext cx="155448" cy="155448"/>
            </a:xfrm>
            <a:custGeom>
              <a:avLst/>
              <a:gdLst>
                <a:gd name="connsiteX0" fmla="*/ 77724 w 155448"/>
                <a:gd name="connsiteY0" fmla="*/ 0 h 155448"/>
                <a:gd name="connsiteX1" fmla="*/ 0 w 155448"/>
                <a:gd name="connsiteY1" fmla="*/ 77724 h 155448"/>
                <a:gd name="connsiteX2" fmla="*/ 77724 w 155448"/>
                <a:gd name="connsiteY2" fmla="*/ 155448 h 155448"/>
                <a:gd name="connsiteX3" fmla="*/ 155448 w 155448"/>
                <a:gd name="connsiteY3" fmla="*/ 77724 h 155448"/>
                <a:gd name="connsiteX4" fmla="*/ 77724 w 155448"/>
                <a:gd name="connsiteY4" fmla="*/ 0 h 155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8" h="155448">
                  <a:moveTo>
                    <a:pt x="77724" y="0"/>
                  </a:moveTo>
                  <a:cubicBezTo>
                    <a:pt x="34814" y="0"/>
                    <a:pt x="0" y="34814"/>
                    <a:pt x="0" y="77724"/>
                  </a:cubicBezTo>
                  <a:cubicBezTo>
                    <a:pt x="0" y="120634"/>
                    <a:pt x="34814" y="155448"/>
                    <a:pt x="77724" y="155448"/>
                  </a:cubicBezTo>
                  <a:cubicBezTo>
                    <a:pt x="120634" y="155448"/>
                    <a:pt x="155448" y="120634"/>
                    <a:pt x="155448" y="77724"/>
                  </a:cubicBezTo>
                  <a:cubicBezTo>
                    <a:pt x="155448" y="34814"/>
                    <a:pt x="120634" y="0"/>
                    <a:pt x="77724" y="0"/>
                  </a:cubicBezTo>
                  <a:close/>
                </a:path>
              </a:pathLst>
            </a:custGeom>
            <a:grpFill/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12" name="Graphic 2">
              <a:extLst>
                <a:ext uri="{FF2B5EF4-FFF2-40B4-BE49-F238E27FC236}">
                  <a16:creationId xmlns:a16="http://schemas.microsoft.com/office/drawing/2014/main" id="{B76A28C7-5359-990B-F95A-4192C09A65F5}"/>
                </a:ext>
              </a:extLst>
            </p:cNvPr>
            <p:cNvGrpSpPr/>
            <p:nvPr/>
          </p:nvGrpSpPr>
          <p:grpSpPr>
            <a:xfrm>
              <a:off x="16000969" y="4149513"/>
              <a:ext cx="1655728" cy="1656087"/>
              <a:chOff x="16000969" y="4149513"/>
              <a:chExt cx="1655728" cy="1656087"/>
            </a:xfrm>
            <a:grpFill/>
          </p:grpSpPr>
          <p:sp>
            <p:nvSpPr>
              <p:cNvPr id="189" name="Freeform 28">
                <a:extLst>
                  <a:ext uri="{FF2B5EF4-FFF2-40B4-BE49-F238E27FC236}">
                    <a16:creationId xmlns:a16="http://schemas.microsoft.com/office/drawing/2014/main" id="{C6D149A6-7D69-1861-A92A-8B87319357E7}"/>
                  </a:ext>
                </a:extLst>
              </p:cNvPr>
              <p:cNvSpPr/>
              <p:nvPr/>
            </p:nvSpPr>
            <p:spPr>
              <a:xfrm>
                <a:off x="16000969" y="4149513"/>
                <a:ext cx="1655728" cy="1656087"/>
              </a:xfrm>
              <a:custGeom>
                <a:avLst/>
                <a:gdLst>
                  <a:gd name="connsiteX0" fmla="*/ 834341 w 1655728"/>
                  <a:gd name="connsiteY0" fmla="*/ 0 h 1656087"/>
                  <a:gd name="connsiteX1" fmla="*/ 827864 w 1655728"/>
                  <a:gd name="connsiteY1" fmla="*/ 0 h 1656087"/>
                  <a:gd name="connsiteX2" fmla="*/ 246958 w 1655728"/>
                  <a:gd name="connsiteY2" fmla="*/ 238030 h 1656087"/>
                  <a:gd name="connsiteX3" fmla="*/ 23 w 1655728"/>
                  <a:gd name="connsiteY3" fmla="*/ 821769 h 1656087"/>
                  <a:gd name="connsiteX4" fmla="*/ 238053 w 1655728"/>
                  <a:gd name="connsiteY4" fmla="*/ 1409152 h 1656087"/>
                  <a:gd name="connsiteX5" fmla="*/ 821792 w 1655728"/>
                  <a:gd name="connsiteY5" fmla="*/ 1656088 h 1656087"/>
                  <a:gd name="connsiteX6" fmla="*/ 827864 w 1655728"/>
                  <a:gd name="connsiteY6" fmla="*/ 1656088 h 1656087"/>
                  <a:gd name="connsiteX7" fmla="*/ 1655706 w 1655728"/>
                  <a:gd name="connsiteY7" fmla="*/ 834319 h 1656087"/>
                  <a:gd name="connsiteX8" fmla="*/ 1417676 w 1655728"/>
                  <a:gd name="connsiteY8" fmla="*/ 246936 h 1656087"/>
                  <a:gd name="connsiteX9" fmla="*/ 834341 w 1655728"/>
                  <a:gd name="connsiteY9" fmla="*/ 0 h 1656087"/>
                  <a:gd name="connsiteX10" fmla="*/ 828269 w 1655728"/>
                  <a:gd name="connsiteY10" fmla="*/ 1595366 h 1656087"/>
                  <a:gd name="connsiteX11" fmla="*/ 822602 w 1655728"/>
                  <a:gd name="connsiteY11" fmla="*/ 1595366 h 1656087"/>
                  <a:gd name="connsiteX12" fmla="*/ 281772 w 1655728"/>
                  <a:gd name="connsiteY12" fmla="*/ 1366647 h 1656087"/>
                  <a:gd name="connsiteX13" fmla="*/ 61149 w 1655728"/>
                  <a:gd name="connsiteY13" fmla="*/ 822174 h 1656087"/>
                  <a:gd name="connsiteX14" fmla="*/ 289869 w 1655728"/>
                  <a:gd name="connsiteY14" fmla="*/ 281345 h 1656087"/>
                  <a:gd name="connsiteX15" fmla="*/ 828269 w 1655728"/>
                  <a:gd name="connsiteY15" fmla="*/ 60722 h 1656087"/>
                  <a:gd name="connsiteX16" fmla="*/ 834341 w 1655728"/>
                  <a:gd name="connsiteY16" fmla="*/ 60722 h 1656087"/>
                  <a:gd name="connsiteX17" fmla="*/ 1375171 w 1655728"/>
                  <a:gd name="connsiteY17" fmla="*/ 289441 h 1656087"/>
                  <a:gd name="connsiteX18" fmla="*/ 1595389 w 1655728"/>
                  <a:gd name="connsiteY18" fmla="*/ 833509 h 1656087"/>
                  <a:gd name="connsiteX19" fmla="*/ 828269 w 1655728"/>
                  <a:gd name="connsiteY19" fmla="*/ 1595366 h 1656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655728" h="1656087">
                    <a:moveTo>
                      <a:pt x="834341" y="0"/>
                    </a:moveTo>
                    <a:cubicBezTo>
                      <a:pt x="832317" y="0"/>
                      <a:pt x="830293" y="0"/>
                      <a:pt x="827864" y="0"/>
                    </a:cubicBezTo>
                    <a:cubicBezTo>
                      <a:pt x="608861" y="0"/>
                      <a:pt x="402811" y="84606"/>
                      <a:pt x="246958" y="238030"/>
                    </a:cubicBezTo>
                    <a:cubicBezTo>
                      <a:pt x="89486" y="393073"/>
                      <a:pt x="1642" y="600742"/>
                      <a:pt x="23" y="821769"/>
                    </a:cubicBezTo>
                    <a:cubicBezTo>
                      <a:pt x="-1596" y="1042797"/>
                      <a:pt x="83009" y="1251680"/>
                      <a:pt x="238053" y="1409152"/>
                    </a:cubicBezTo>
                    <a:cubicBezTo>
                      <a:pt x="393096" y="1566624"/>
                      <a:pt x="600765" y="1654469"/>
                      <a:pt x="821792" y="1656088"/>
                    </a:cubicBezTo>
                    <a:cubicBezTo>
                      <a:pt x="823816" y="1656088"/>
                      <a:pt x="825840" y="1656088"/>
                      <a:pt x="827864" y="1656088"/>
                    </a:cubicBezTo>
                    <a:cubicBezTo>
                      <a:pt x="1281659" y="1656088"/>
                      <a:pt x="1652467" y="1288518"/>
                      <a:pt x="1655706" y="834319"/>
                    </a:cubicBezTo>
                    <a:cubicBezTo>
                      <a:pt x="1657325" y="613291"/>
                      <a:pt x="1572719" y="404408"/>
                      <a:pt x="1417676" y="246936"/>
                    </a:cubicBezTo>
                    <a:cubicBezTo>
                      <a:pt x="1263038" y="89059"/>
                      <a:pt x="1055774" y="1619"/>
                      <a:pt x="834341" y="0"/>
                    </a:cubicBezTo>
                    <a:close/>
                    <a:moveTo>
                      <a:pt x="828269" y="1595366"/>
                    </a:moveTo>
                    <a:cubicBezTo>
                      <a:pt x="826245" y="1595366"/>
                      <a:pt x="824221" y="1595366"/>
                      <a:pt x="822602" y="1595366"/>
                    </a:cubicBezTo>
                    <a:cubicBezTo>
                      <a:pt x="617767" y="1593747"/>
                      <a:pt x="425481" y="1512784"/>
                      <a:pt x="281772" y="1366647"/>
                    </a:cubicBezTo>
                    <a:cubicBezTo>
                      <a:pt x="138064" y="1220510"/>
                      <a:pt x="59530" y="1027414"/>
                      <a:pt x="61149" y="822174"/>
                    </a:cubicBezTo>
                    <a:cubicBezTo>
                      <a:pt x="62769" y="617339"/>
                      <a:pt x="143731" y="425053"/>
                      <a:pt x="289869" y="281345"/>
                    </a:cubicBezTo>
                    <a:cubicBezTo>
                      <a:pt x="434387" y="138851"/>
                      <a:pt x="625458" y="60722"/>
                      <a:pt x="828269" y="60722"/>
                    </a:cubicBezTo>
                    <a:cubicBezTo>
                      <a:pt x="830293" y="60722"/>
                      <a:pt x="832317" y="60722"/>
                      <a:pt x="834341" y="60722"/>
                    </a:cubicBezTo>
                    <a:cubicBezTo>
                      <a:pt x="1039176" y="62341"/>
                      <a:pt x="1231462" y="143304"/>
                      <a:pt x="1375171" y="289441"/>
                    </a:cubicBezTo>
                    <a:cubicBezTo>
                      <a:pt x="1518879" y="435578"/>
                      <a:pt x="1597008" y="628674"/>
                      <a:pt x="1595389" y="833509"/>
                    </a:cubicBezTo>
                    <a:cubicBezTo>
                      <a:pt x="1592555" y="1254919"/>
                      <a:pt x="1248869" y="1595366"/>
                      <a:pt x="828269" y="159536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90" name="Freeform 29">
                <a:extLst>
                  <a:ext uri="{FF2B5EF4-FFF2-40B4-BE49-F238E27FC236}">
                    <a16:creationId xmlns:a16="http://schemas.microsoft.com/office/drawing/2014/main" id="{E3F021CD-A47F-C1CF-5F6D-3212B45C61E5}"/>
                  </a:ext>
                </a:extLst>
              </p:cNvPr>
              <p:cNvSpPr/>
              <p:nvPr/>
            </p:nvSpPr>
            <p:spPr>
              <a:xfrm>
                <a:off x="16176276" y="4324392"/>
                <a:ext cx="1305925" cy="1305925"/>
              </a:xfrm>
              <a:custGeom>
                <a:avLst/>
                <a:gdLst>
                  <a:gd name="connsiteX0" fmla="*/ 652963 w 1305925"/>
                  <a:gd name="connsiteY0" fmla="*/ 0 h 1305925"/>
                  <a:gd name="connsiteX1" fmla="*/ 622602 w 1305925"/>
                  <a:gd name="connsiteY1" fmla="*/ 30361 h 1305925"/>
                  <a:gd name="connsiteX2" fmla="*/ 652963 w 1305925"/>
                  <a:gd name="connsiteY2" fmla="*/ 60722 h 1305925"/>
                  <a:gd name="connsiteX3" fmla="*/ 1245203 w 1305925"/>
                  <a:gd name="connsiteY3" fmla="*/ 652963 h 1305925"/>
                  <a:gd name="connsiteX4" fmla="*/ 652963 w 1305925"/>
                  <a:gd name="connsiteY4" fmla="*/ 1245203 h 1305925"/>
                  <a:gd name="connsiteX5" fmla="*/ 60722 w 1305925"/>
                  <a:gd name="connsiteY5" fmla="*/ 652963 h 1305925"/>
                  <a:gd name="connsiteX6" fmla="*/ 30361 w 1305925"/>
                  <a:gd name="connsiteY6" fmla="*/ 622602 h 1305925"/>
                  <a:gd name="connsiteX7" fmla="*/ 0 w 1305925"/>
                  <a:gd name="connsiteY7" fmla="*/ 652963 h 1305925"/>
                  <a:gd name="connsiteX8" fmla="*/ 652963 w 1305925"/>
                  <a:gd name="connsiteY8" fmla="*/ 1305925 h 1305925"/>
                  <a:gd name="connsiteX9" fmla="*/ 1305925 w 1305925"/>
                  <a:gd name="connsiteY9" fmla="*/ 652963 h 1305925"/>
                  <a:gd name="connsiteX10" fmla="*/ 652963 w 1305925"/>
                  <a:gd name="connsiteY10" fmla="*/ 0 h 1305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5925" h="1305925">
                    <a:moveTo>
                      <a:pt x="652963" y="0"/>
                    </a:moveTo>
                    <a:cubicBezTo>
                      <a:pt x="636365" y="0"/>
                      <a:pt x="622602" y="13764"/>
                      <a:pt x="622602" y="30361"/>
                    </a:cubicBezTo>
                    <a:cubicBezTo>
                      <a:pt x="622602" y="46958"/>
                      <a:pt x="636365" y="60722"/>
                      <a:pt x="652963" y="60722"/>
                    </a:cubicBezTo>
                    <a:cubicBezTo>
                      <a:pt x="979646" y="60722"/>
                      <a:pt x="1245203" y="326279"/>
                      <a:pt x="1245203" y="652963"/>
                    </a:cubicBezTo>
                    <a:cubicBezTo>
                      <a:pt x="1245203" y="979646"/>
                      <a:pt x="979646" y="1245203"/>
                      <a:pt x="652963" y="1245203"/>
                    </a:cubicBezTo>
                    <a:cubicBezTo>
                      <a:pt x="326279" y="1245203"/>
                      <a:pt x="60722" y="979646"/>
                      <a:pt x="60722" y="652963"/>
                    </a:cubicBezTo>
                    <a:cubicBezTo>
                      <a:pt x="60722" y="636365"/>
                      <a:pt x="46958" y="622602"/>
                      <a:pt x="30361" y="622602"/>
                    </a:cubicBezTo>
                    <a:cubicBezTo>
                      <a:pt x="13764" y="622602"/>
                      <a:pt x="0" y="636365"/>
                      <a:pt x="0" y="652963"/>
                    </a:cubicBezTo>
                    <a:cubicBezTo>
                      <a:pt x="0" y="1012841"/>
                      <a:pt x="293084" y="1305925"/>
                      <a:pt x="652963" y="1305925"/>
                    </a:cubicBezTo>
                    <a:cubicBezTo>
                      <a:pt x="1012841" y="1305925"/>
                      <a:pt x="1305925" y="1012841"/>
                      <a:pt x="1305925" y="652963"/>
                    </a:cubicBezTo>
                    <a:cubicBezTo>
                      <a:pt x="1305925" y="293084"/>
                      <a:pt x="1012841" y="0"/>
                      <a:pt x="652963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0" name="Freeform 30">
                <a:extLst>
                  <a:ext uri="{FF2B5EF4-FFF2-40B4-BE49-F238E27FC236}">
                    <a16:creationId xmlns:a16="http://schemas.microsoft.com/office/drawing/2014/main" id="{1096C79A-DFAB-2762-BFB9-30E2EFE66BA9}"/>
                  </a:ext>
                </a:extLst>
              </p:cNvPr>
              <p:cNvSpPr/>
              <p:nvPr/>
            </p:nvSpPr>
            <p:spPr>
              <a:xfrm>
                <a:off x="16581089" y="4564445"/>
                <a:ext cx="495913" cy="826222"/>
              </a:xfrm>
              <a:custGeom>
                <a:avLst/>
                <a:gdLst>
                  <a:gd name="connsiteX0" fmla="*/ 418171 w 495913"/>
                  <a:gd name="connsiteY0" fmla="*/ 407241 h 826222"/>
                  <a:gd name="connsiteX1" fmla="*/ 281750 w 495913"/>
                  <a:gd name="connsiteY1" fmla="*/ 342067 h 826222"/>
                  <a:gd name="connsiteX2" fmla="*/ 282964 w 495913"/>
                  <a:gd name="connsiteY2" fmla="*/ 196334 h 826222"/>
                  <a:gd name="connsiteX3" fmla="*/ 440436 w 495913"/>
                  <a:gd name="connsiteY3" fmla="*/ 236006 h 826222"/>
                  <a:gd name="connsiteX4" fmla="*/ 487799 w 495913"/>
                  <a:gd name="connsiteY4" fmla="*/ 121039 h 826222"/>
                  <a:gd name="connsiteX5" fmla="*/ 283774 w 495913"/>
                  <a:gd name="connsiteY5" fmla="*/ 74081 h 826222"/>
                  <a:gd name="connsiteX6" fmla="*/ 284178 w 495913"/>
                  <a:gd name="connsiteY6" fmla="*/ 405 h 826222"/>
                  <a:gd name="connsiteX7" fmla="*/ 216575 w 495913"/>
                  <a:gd name="connsiteY7" fmla="*/ 0 h 826222"/>
                  <a:gd name="connsiteX8" fmla="*/ 216170 w 495913"/>
                  <a:gd name="connsiteY8" fmla="*/ 75700 h 826222"/>
                  <a:gd name="connsiteX9" fmla="*/ 59507 w 495913"/>
                  <a:gd name="connsiteY9" fmla="*/ 130754 h 826222"/>
                  <a:gd name="connsiteX10" fmla="*/ 2429 w 495913"/>
                  <a:gd name="connsiteY10" fmla="*/ 248150 h 826222"/>
                  <a:gd name="connsiteX11" fmla="*/ 42505 w 495913"/>
                  <a:gd name="connsiteY11" fmla="*/ 360283 h 826222"/>
                  <a:gd name="connsiteX12" fmla="*/ 180142 w 495913"/>
                  <a:gd name="connsiteY12" fmla="*/ 444889 h 826222"/>
                  <a:gd name="connsiteX13" fmla="*/ 212931 w 495913"/>
                  <a:gd name="connsiteY13" fmla="*/ 457843 h 826222"/>
                  <a:gd name="connsiteX14" fmla="*/ 211717 w 495913"/>
                  <a:gd name="connsiteY14" fmla="*/ 610862 h 826222"/>
                  <a:gd name="connsiteX15" fmla="*/ 104037 w 495913"/>
                  <a:gd name="connsiteY15" fmla="*/ 590621 h 826222"/>
                  <a:gd name="connsiteX16" fmla="*/ 810 w 495913"/>
                  <a:gd name="connsiteY16" fmla="*/ 552164 h 826222"/>
                  <a:gd name="connsiteX17" fmla="*/ 0 w 495913"/>
                  <a:gd name="connsiteY17" fmla="*/ 682514 h 826222"/>
                  <a:gd name="connsiteX18" fmla="*/ 210907 w 495913"/>
                  <a:gd name="connsiteY18" fmla="*/ 726638 h 826222"/>
                  <a:gd name="connsiteX19" fmla="*/ 210098 w 495913"/>
                  <a:gd name="connsiteY19" fmla="*/ 825818 h 826222"/>
                  <a:gd name="connsiteX20" fmla="*/ 277701 w 495913"/>
                  <a:gd name="connsiteY20" fmla="*/ 826222 h 826222"/>
                  <a:gd name="connsiteX21" fmla="*/ 278511 w 495913"/>
                  <a:gd name="connsiteY21" fmla="*/ 725019 h 826222"/>
                  <a:gd name="connsiteX22" fmla="*/ 438007 w 495913"/>
                  <a:gd name="connsiteY22" fmla="*/ 669155 h 826222"/>
                  <a:gd name="connsiteX23" fmla="*/ 495895 w 495913"/>
                  <a:gd name="connsiteY23" fmla="*/ 543663 h 826222"/>
                  <a:gd name="connsiteX24" fmla="*/ 477274 w 495913"/>
                  <a:gd name="connsiteY24" fmla="*/ 467558 h 826222"/>
                  <a:gd name="connsiteX25" fmla="*/ 418171 w 495913"/>
                  <a:gd name="connsiteY25" fmla="*/ 407241 h 826222"/>
                  <a:gd name="connsiteX26" fmla="*/ 214146 w 495913"/>
                  <a:gd name="connsiteY26" fmla="*/ 313730 h 826222"/>
                  <a:gd name="connsiteX27" fmla="*/ 165568 w 495913"/>
                  <a:gd name="connsiteY27" fmla="*/ 284583 h 826222"/>
                  <a:gd name="connsiteX28" fmla="*/ 150590 w 495913"/>
                  <a:gd name="connsiteY28" fmla="*/ 248555 h 826222"/>
                  <a:gd name="connsiteX29" fmla="*/ 214551 w 495913"/>
                  <a:gd name="connsiteY29" fmla="*/ 197549 h 826222"/>
                  <a:gd name="connsiteX30" fmla="*/ 214146 w 495913"/>
                  <a:gd name="connsiteY30" fmla="*/ 313730 h 826222"/>
                  <a:gd name="connsiteX31" fmla="*/ 279725 w 495913"/>
                  <a:gd name="connsiteY31" fmla="*/ 607624 h 826222"/>
                  <a:gd name="connsiteX32" fmla="*/ 280535 w 495913"/>
                  <a:gd name="connsiteY32" fmla="*/ 484561 h 826222"/>
                  <a:gd name="connsiteX33" fmla="*/ 330732 w 495913"/>
                  <a:gd name="connsiteY33" fmla="*/ 514517 h 826222"/>
                  <a:gd name="connsiteX34" fmla="*/ 347329 w 495913"/>
                  <a:gd name="connsiteY34" fmla="*/ 549735 h 826222"/>
                  <a:gd name="connsiteX35" fmla="*/ 279725 w 495913"/>
                  <a:gd name="connsiteY35" fmla="*/ 607624 h 82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5913" h="826222">
                    <a:moveTo>
                      <a:pt x="418171" y="407241"/>
                    </a:moveTo>
                    <a:cubicBezTo>
                      <a:pt x="391049" y="389025"/>
                      <a:pt x="345710" y="367165"/>
                      <a:pt x="281750" y="342067"/>
                    </a:cubicBezTo>
                    <a:lnTo>
                      <a:pt x="282964" y="196334"/>
                    </a:lnTo>
                    <a:cubicBezTo>
                      <a:pt x="336804" y="201192"/>
                      <a:pt x="389430" y="214551"/>
                      <a:pt x="440436" y="236006"/>
                    </a:cubicBezTo>
                    <a:lnTo>
                      <a:pt x="487799" y="121039"/>
                    </a:lnTo>
                    <a:cubicBezTo>
                      <a:pt x="427077" y="93512"/>
                      <a:pt x="359069" y="78129"/>
                      <a:pt x="283774" y="74081"/>
                    </a:cubicBezTo>
                    <a:lnTo>
                      <a:pt x="284178" y="405"/>
                    </a:lnTo>
                    <a:lnTo>
                      <a:pt x="216575" y="0"/>
                    </a:lnTo>
                    <a:lnTo>
                      <a:pt x="216170" y="75700"/>
                    </a:lnTo>
                    <a:cubicBezTo>
                      <a:pt x="149376" y="81772"/>
                      <a:pt x="97155" y="99989"/>
                      <a:pt x="59507" y="130754"/>
                    </a:cubicBezTo>
                    <a:cubicBezTo>
                      <a:pt x="21860" y="161115"/>
                      <a:pt x="2834" y="200382"/>
                      <a:pt x="2429" y="248150"/>
                    </a:cubicBezTo>
                    <a:cubicBezTo>
                      <a:pt x="2024" y="292679"/>
                      <a:pt x="15383" y="329922"/>
                      <a:pt x="42505" y="360283"/>
                    </a:cubicBezTo>
                    <a:cubicBezTo>
                      <a:pt x="69628" y="390644"/>
                      <a:pt x="115372" y="418981"/>
                      <a:pt x="180142" y="444889"/>
                    </a:cubicBezTo>
                    <a:lnTo>
                      <a:pt x="212931" y="457843"/>
                    </a:lnTo>
                    <a:lnTo>
                      <a:pt x="211717" y="610862"/>
                    </a:lnTo>
                    <a:cubicBezTo>
                      <a:pt x="180142" y="608838"/>
                      <a:pt x="144113" y="601956"/>
                      <a:pt x="104037" y="590621"/>
                    </a:cubicBezTo>
                    <a:cubicBezTo>
                      <a:pt x="63960" y="579287"/>
                      <a:pt x="29551" y="566738"/>
                      <a:pt x="810" y="552164"/>
                    </a:cubicBezTo>
                    <a:lnTo>
                      <a:pt x="0" y="682514"/>
                    </a:lnTo>
                    <a:cubicBezTo>
                      <a:pt x="60317" y="709636"/>
                      <a:pt x="130755" y="724210"/>
                      <a:pt x="210907" y="726638"/>
                    </a:cubicBezTo>
                    <a:lnTo>
                      <a:pt x="210098" y="825818"/>
                    </a:lnTo>
                    <a:lnTo>
                      <a:pt x="277701" y="826222"/>
                    </a:lnTo>
                    <a:lnTo>
                      <a:pt x="278511" y="725019"/>
                    </a:lnTo>
                    <a:cubicBezTo>
                      <a:pt x="346520" y="719352"/>
                      <a:pt x="399955" y="700730"/>
                      <a:pt x="438007" y="669155"/>
                    </a:cubicBezTo>
                    <a:cubicBezTo>
                      <a:pt x="476060" y="637580"/>
                      <a:pt x="495490" y="595884"/>
                      <a:pt x="495895" y="543663"/>
                    </a:cubicBezTo>
                    <a:cubicBezTo>
                      <a:pt x="496300" y="514517"/>
                      <a:pt x="489823" y="489418"/>
                      <a:pt x="477274" y="467558"/>
                    </a:cubicBezTo>
                    <a:cubicBezTo>
                      <a:pt x="465130" y="445699"/>
                      <a:pt x="445294" y="425458"/>
                      <a:pt x="418171" y="407241"/>
                    </a:cubicBezTo>
                    <a:close/>
                    <a:moveTo>
                      <a:pt x="214146" y="313730"/>
                    </a:moveTo>
                    <a:cubicBezTo>
                      <a:pt x="191881" y="303609"/>
                      <a:pt x="175689" y="293894"/>
                      <a:pt x="165568" y="284583"/>
                    </a:cubicBezTo>
                    <a:cubicBezTo>
                      <a:pt x="155448" y="275273"/>
                      <a:pt x="150590" y="263128"/>
                      <a:pt x="150590" y="248555"/>
                    </a:cubicBezTo>
                    <a:cubicBezTo>
                      <a:pt x="150995" y="220623"/>
                      <a:pt x="172045" y="203621"/>
                      <a:pt x="214551" y="197549"/>
                    </a:cubicBezTo>
                    <a:lnTo>
                      <a:pt x="214146" y="313730"/>
                    </a:lnTo>
                    <a:close/>
                    <a:moveTo>
                      <a:pt x="279725" y="607624"/>
                    </a:moveTo>
                    <a:lnTo>
                      <a:pt x="280535" y="484561"/>
                    </a:lnTo>
                    <a:cubicBezTo>
                      <a:pt x="302800" y="495086"/>
                      <a:pt x="319397" y="504801"/>
                      <a:pt x="330732" y="514517"/>
                    </a:cubicBezTo>
                    <a:cubicBezTo>
                      <a:pt x="341662" y="524232"/>
                      <a:pt x="347329" y="535972"/>
                      <a:pt x="347329" y="549735"/>
                    </a:cubicBezTo>
                    <a:cubicBezTo>
                      <a:pt x="346924" y="580906"/>
                      <a:pt x="324660" y="600337"/>
                      <a:pt x="279725" y="607624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13" name="Graphic 2">
              <a:extLst>
                <a:ext uri="{FF2B5EF4-FFF2-40B4-BE49-F238E27FC236}">
                  <a16:creationId xmlns:a16="http://schemas.microsoft.com/office/drawing/2014/main" id="{BAF18EFB-31F5-1E44-B92A-6C89EE702FB8}"/>
                </a:ext>
              </a:extLst>
            </p:cNvPr>
            <p:cNvGrpSpPr/>
            <p:nvPr/>
          </p:nvGrpSpPr>
          <p:grpSpPr>
            <a:xfrm>
              <a:off x="17970405" y="4870888"/>
              <a:ext cx="2805350" cy="3565993"/>
              <a:chOff x="17970405" y="4870888"/>
              <a:chExt cx="2805350" cy="3565993"/>
            </a:xfrm>
            <a:grpFill/>
          </p:grpSpPr>
          <p:grpSp>
            <p:nvGrpSpPr>
              <p:cNvPr id="169" name="Graphic 2">
                <a:extLst>
                  <a:ext uri="{FF2B5EF4-FFF2-40B4-BE49-F238E27FC236}">
                    <a16:creationId xmlns:a16="http://schemas.microsoft.com/office/drawing/2014/main" id="{05E0135D-84CC-8FC4-BCAB-ED1CC9C31BB7}"/>
                  </a:ext>
                </a:extLst>
              </p:cNvPr>
              <p:cNvGrpSpPr/>
              <p:nvPr/>
            </p:nvGrpSpPr>
            <p:grpSpPr>
              <a:xfrm>
                <a:off x="17970405" y="4870888"/>
                <a:ext cx="2805350" cy="3565993"/>
                <a:chOff x="17970405" y="4870888"/>
                <a:chExt cx="2805350" cy="3565993"/>
              </a:xfrm>
              <a:grpFill/>
            </p:grpSpPr>
            <p:sp>
              <p:nvSpPr>
                <p:cNvPr id="186" name="Freeform 33">
                  <a:extLst>
                    <a:ext uri="{FF2B5EF4-FFF2-40B4-BE49-F238E27FC236}">
                      <a16:creationId xmlns:a16="http://schemas.microsoft.com/office/drawing/2014/main" id="{7A0F05FC-1A80-7575-6E9A-B27C5FBEEB86}"/>
                    </a:ext>
                  </a:extLst>
                </p:cNvPr>
                <p:cNvSpPr/>
                <p:nvPr/>
              </p:nvSpPr>
              <p:spPr>
                <a:xfrm>
                  <a:off x="18191837" y="4870888"/>
                  <a:ext cx="2583918" cy="3344560"/>
                </a:xfrm>
                <a:custGeom>
                  <a:avLst/>
                  <a:gdLst>
                    <a:gd name="connsiteX0" fmla="*/ 2553557 w 2583918"/>
                    <a:gd name="connsiteY0" fmla="*/ 517350 h 3344560"/>
                    <a:gd name="connsiteX1" fmla="*/ 2523196 w 2583918"/>
                    <a:gd name="connsiteY1" fmla="*/ 547711 h 3344560"/>
                    <a:gd name="connsiteX2" fmla="*/ 2523196 w 2583918"/>
                    <a:gd name="connsiteY2" fmla="*/ 3283839 h 3344560"/>
                    <a:gd name="connsiteX3" fmla="*/ 60722 w 2583918"/>
                    <a:gd name="connsiteY3" fmla="*/ 3283839 h 3344560"/>
                    <a:gd name="connsiteX4" fmla="*/ 60722 w 2583918"/>
                    <a:gd name="connsiteY4" fmla="*/ 60722 h 3344560"/>
                    <a:gd name="connsiteX5" fmla="*/ 2038636 w 2583918"/>
                    <a:gd name="connsiteY5" fmla="*/ 60722 h 3344560"/>
                    <a:gd name="connsiteX6" fmla="*/ 2068997 w 2583918"/>
                    <a:gd name="connsiteY6" fmla="*/ 30361 h 3344560"/>
                    <a:gd name="connsiteX7" fmla="*/ 2038636 w 2583918"/>
                    <a:gd name="connsiteY7" fmla="*/ 0 h 3344560"/>
                    <a:gd name="connsiteX8" fmla="*/ 30361 w 2583918"/>
                    <a:gd name="connsiteY8" fmla="*/ 0 h 3344560"/>
                    <a:gd name="connsiteX9" fmla="*/ 0 w 2583918"/>
                    <a:gd name="connsiteY9" fmla="*/ 30361 h 3344560"/>
                    <a:gd name="connsiteX10" fmla="*/ 0 w 2583918"/>
                    <a:gd name="connsiteY10" fmla="*/ 3314200 h 3344560"/>
                    <a:gd name="connsiteX11" fmla="*/ 30361 w 2583918"/>
                    <a:gd name="connsiteY11" fmla="*/ 3344561 h 3344560"/>
                    <a:gd name="connsiteX12" fmla="*/ 2553557 w 2583918"/>
                    <a:gd name="connsiteY12" fmla="*/ 3344561 h 3344560"/>
                    <a:gd name="connsiteX13" fmla="*/ 2583918 w 2583918"/>
                    <a:gd name="connsiteY13" fmla="*/ 3314200 h 3344560"/>
                    <a:gd name="connsiteX14" fmla="*/ 2583918 w 2583918"/>
                    <a:gd name="connsiteY14" fmla="*/ 547711 h 3344560"/>
                    <a:gd name="connsiteX15" fmla="*/ 2553557 w 2583918"/>
                    <a:gd name="connsiteY15" fmla="*/ 517350 h 334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83918" h="3344560">
                      <a:moveTo>
                        <a:pt x="2553557" y="517350"/>
                      </a:moveTo>
                      <a:cubicBezTo>
                        <a:pt x="2536960" y="517350"/>
                        <a:pt x="2523196" y="531114"/>
                        <a:pt x="2523196" y="547711"/>
                      </a:cubicBezTo>
                      <a:lnTo>
                        <a:pt x="2523196" y="3283839"/>
                      </a:lnTo>
                      <a:lnTo>
                        <a:pt x="60722" y="3283839"/>
                      </a:lnTo>
                      <a:lnTo>
                        <a:pt x="60722" y="60722"/>
                      </a:lnTo>
                      <a:lnTo>
                        <a:pt x="2038636" y="60722"/>
                      </a:lnTo>
                      <a:cubicBezTo>
                        <a:pt x="2055233" y="60722"/>
                        <a:pt x="2068997" y="46958"/>
                        <a:pt x="2068997" y="30361"/>
                      </a:cubicBezTo>
                      <a:cubicBezTo>
                        <a:pt x="2068997" y="13764"/>
                        <a:pt x="2055233" y="0"/>
                        <a:pt x="2038636" y="0"/>
                      </a:cubicBezTo>
                      <a:lnTo>
                        <a:pt x="30361" y="0"/>
                      </a:lnTo>
                      <a:cubicBezTo>
                        <a:pt x="13764" y="0"/>
                        <a:pt x="0" y="13764"/>
                        <a:pt x="0" y="30361"/>
                      </a:cubicBezTo>
                      <a:lnTo>
                        <a:pt x="0" y="3314200"/>
                      </a:lnTo>
                      <a:cubicBezTo>
                        <a:pt x="0" y="3330797"/>
                        <a:pt x="13764" y="3344561"/>
                        <a:pt x="30361" y="3344561"/>
                      </a:cubicBezTo>
                      <a:lnTo>
                        <a:pt x="2553557" y="3344561"/>
                      </a:lnTo>
                      <a:cubicBezTo>
                        <a:pt x="2570155" y="3344561"/>
                        <a:pt x="2583918" y="3330797"/>
                        <a:pt x="2583918" y="3314200"/>
                      </a:cubicBezTo>
                      <a:lnTo>
                        <a:pt x="2583918" y="547711"/>
                      </a:lnTo>
                      <a:cubicBezTo>
                        <a:pt x="2583918" y="531114"/>
                        <a:pt x="2570155" y="517350"/>
                        <a:pt x="2553557" y="517350"/>
                      </a:cubicBezTo>
                      <a:close/>
                    </a:path>
                  </a:pathLst>
                </a:custGeom>
                <a:grpFill/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87" name="Freeform 34">
                  <a:extLst>
                    <a:ext uri="{FF2B5EF4-FFF2-40B4-BE49-F238E27FC236}">
                      <a16:creationId xmlns:a16="http://schemas.microsoft.com/office/drawing/2014/main" id="{3CD15518-D463-1E6F-5C0E-218CD5F28801}"/>
                    </a:ext>
                  </a:extLst>
                </p:cNvPr>
                <p:cNvSpPr/>
                <p:nvPr/>
              </p:nvSpPr>
              <p:spPr>
                <a:xfrm>
                  <a:off x="17970405" y="5092321"/>
                  <a:ext cx="2583918" cy="3344560"/>
                </a:xfrm>
                <a:custGeom>
                  <a:avLst/>
                  <a:gdLst>
                    <a:gd name="connsiteX0" fmla="*/ 2553558 w 2583918"/>
                    <a:gd name="connsiteY0" fmla="*/ 2867692 h 3344560"/>
                    <a:gd name="connsiteX1" fmla="*/ 2523197 w 2583918"/>
                    <a:gd name="connsiteY1" fmla="*/ 2898053 h 3344560"/>
                    <a:gd name="connsiteX2" fmla="*/ 2523197 w 2583918"/>
                    <a:gd name="connsiteY2" fmla="*/ 3283839 h 3344560"/>
                    <a:gd name="connsiteX3" fmla="*/ 60722 w 2583918"/>
                    <a:gd name="connsiteY3" fmla="*/ 3283839 h 3344560"/>
                    <a:gd name="connsiteX4" fmla="*/ 60722 w 2583918"/>
                    <a:gd name="connsiteY4" fmla="*/ 60722 h 3344560"/>
                    <a:gd name="connsiteX5" fmla="*/ 509659 w 2583918"/>
                    <a:gd name="connsiteY5" fmla="*/ 60722 h 3344560"/>
                    <a:gd name="connsiteX6" fmla="*/ 540020 w 2583918"/>
                    <a:gd name="connsiteY6" fmla="*/ 30361 h 3344560"/>
                    <a:gd name="connsiteX7" fmla="*/ 509659 w 2583918"/>
                    <a:gd name="connsiteY7" fmla="*/ 0 h 3344560"/>
                    <a:gd name="connsiteX8" fmla="*/ 30361 w 2583918"/>
                    <a:gd name="connsiteY8" fmla="*/ 0 h 3344560"/>
                    <a:gd name="connsiteX9" fmla="*/ 0 w 2583918"/>
                    <a:gd name="connsiteY9" fmla="*/ 30361 h 3344560"/>
                    <a:gd name="connsiteX10" fmla="*/ 0 w 2583918"/>
                    <a:gd name="connsiteY10" fmla="*/ 3314200 h 3344560"/>
                    <a:gd name="connsiteX11" fmla="*/ 30361 w 2583918"/>
                    <a:gd name="connsiteY11" fmla="*/ 3344561 h 3344560"/>
                    <a:gd name="connsiteX12" fmla="*/ 2553558 w 2583918"/>
                    <a:gd name="connsiteY12" fmla="*/ 3344561 h 3344560"/>
                    <a:gd name="connsiteX13" fmla="*/ 2583919 w 2583918"/>
                    <a:gd name="connsiteY13" fmla="*/ 3314200 h 3344560"/>
                    <a:gd name="connsiteX14" fmla="*/ 2583919 w 2583918"/>
                    <a:gd name="connsiteY14" fmla="*/ 2898053 h 3344560"/>
                    <a:gd name="connsiteX15" fmla="*/ 2553558 w 2583918"/>
                    <a:gd name="connsiteY15" fmla="*/ 2867692 h 334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83918" h="3344560">
                      <a:moveTo>
                        <a:pt x="2553558" y="2867692"/>
                      </a:moveTo>
                      <a:cubicBezTo>
                        <a:pt x="2536960" y="2867692"/>
                        <a:pt x="2523197" y="2881455"/>
                        <a:pt x="2523197" y="2898053"/>
                      </a:cubicBezTo>
                      <a:lnTo>
                        <a:pt x="2523197" y="3283839"/>
                      </a:lnTo>
                      <a:lnTo>
                        <a:pt x="60722" y="3283839"/>
                      </a:lnTo>
                      <a:lnTo>
                        <a:pt x="60722" y="60722"/>
                      </a:lnTo>
                      <a:lnTo>
                        <a:pt x="509659" y="60722"/>
                      </a:lnTo>
                      <a:cubicBezTo>
                        <a:pt x="526256" y="60722"/>
                        <a:pt x="540020" y="46958"/>
                        <a:pt x="540020" y="30361"/>
                      </a:cubicBezTo>
                      <a:cubicBezTo>
                        <a:pt x="540020" y="13764"/>
                        <a:pt x="526256" y="0"/>
                        <a:pt x="509659" y="0"/>
                      </a:cubicBezTo>
                      <a:lnTo>
                        <a:pt x="30361" y="0"/>
                      </a:lnTo>
                      <a:cubicBezTo>
                        <a:pt x="13764" y="0"/>
                        <a:pt x="0" y="13764"/>
                        <a:pt x="0" y="30361"/>
                      </a:cubicBezTo>
                      <a:lnTo>
                        <a:pt x="0" y="3314200"/>
                      </a:lnTo>
                      <a:cubicBezTo>
                        <a:pt x="0" y="3330797"/>
                        <a:pt x="13764" y="3344561"/>
                        <a:pt x="30361" y="3344561"/>
                      </a:cubicBezTo>
                      <a:lnTo>
                        <a:pt x="2553558" y="3344561"/>
                      </a:lnTo>
                      <a:cubicBezTo>
                        <a:pt x="2570155" y="3344561"/>
                        <a:pt x="2583919" y="3330797"/>
                        <a:pt x="2583919" y="3314200"/>
                      </a:cubicBezTo>
                      <a:lnTo>
                        <a:pt x="2583919" y="2898053"/>
                      </a:lnTo>
                      <a:cubicBezTo>
                        <a:pt x="2583919" y="2881455"/>
                        <a:pt x="2570560" y="2867692"/>
                        <a:pt x="2553558" y="2867692"/>
                      </a:cubicBezTo>
                      <a:close/>
                    </a:path>
                  </a:pathLst>
                </a:custGeom>
                <a:grpFill/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88" name="Freeform 35">
                  <a:extLst>
                    <a:ext uri="{FF2B5EF4-FFF2-40B4-BE49-F238E27FC236}">
                      <a16:creationId xmlns:a16="http://schemas.microsoft.com/office/drawing/2014/main" id="{C0D4186D-CA2E-8CFA-7DF0-2EB6E9629821}"/>
                    </a:ext>
                  </a:extLst>
                </p:cNvPr>
                <p:cNvSpPr/>
                <p:nvPr/>
              </p:nvSpPr>
              <p:spPr>
                <a:xfrm>
                  <a:off x="20200922" y="4870948"/>
                  <a:ext cx="574774" cy="574774"/>
                </a:xfrm>
                <a:custGeom>
                  <a:avLst/>
                  <a:gdLst>
                    <a:gd name="connsiteX0" fmla="*/ 51816 w 574774"/>
                    <a:gd name="connsiteY0" fmla="*/ 8846 h 574774"/>
                    <a:gd name="connsiteX1" fmla="*/ 18621 w 574774"/>
                    <a:gd name="connsiteY1" fmla="*/ 2369 h 574774"/>
                    <a:gd name="connsiteX2" fmla="*/ 0 w 574774"/>
                    <a:gd name="connsiteY2" fmla="*/ 30301 h 574774"/>
                    <a:gd name="connsiteX3" fmla="*/ 0 w 574774"/>
                    <a:gd name="connsiteY3" fmla="*/ 544413 h 574774"/>
                    <a:gd name="connsiteX4" fmla="*/ 30361 w 574774"/>
                    <a:gd name="connsiteY4" fmla="*/ 574774 h 574774"/>
                    <a:gd name="connsiteX5" fmla="*/ 544473 w 574774"/>
                    <a:gd name="connsiteY5" fmla="*/ 574774 h 574774"/>
                    <a:gd name="connsiteX6" fmla="*/ 572405 w 574774"/>
                    <a:gd name="connsiteY6" fmla="*/ 556153 h 574774"/>
                    <a:gd name="connsiteX7" fmla="*/ 565928 w 574774"/>
                    <a:gd name="connsiteY7" fmla="*/ 522958 h 574774"/>
                    <a:gd name="connsiteX8" fmla="*/ 51816 w 574774"/>
                    <a:gd name="connsiteY8" fmla="*/ 8846 h 574774"/>
                    <a:gd name="connsiteX9" fmla="*/ 60722 w 574774"/>
                    <a:gd name="connsiteY9" fmla="*/ 514052 h 574774"/>
                    <a:gd name="connsiteX10" fmla="*/ 60722 w 574774"/>
                    <a:gd name="connsiteY10" fmla="*/ 103572 h 574774"/>
                    <a:gd name="connsiteX11" fmla="*/ 471202 w 574774"/>
                    <a:gd name="connsiteY11" fmla="*/ 514052 h 574774"/>
                    <a:gd name="connsiteX12" fmla="*/ 60722 w 574774"/>
                    <a:gd name="connsiteY12" fmla="*/ 514052 h 574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4774" h="574774">
                      <a:moveTo>
                        <a:pt x="51816" y="8846"/>
                      </a:moveTo>
                      <a:cubicBezTo>
                        <a:pt x="43315" y="345"/>
                        <a:pt x="29956" y="-2489"/>
                        <a:pt x="18621" y="2369"/>
                      </a:cubicBezTo>
                      <a:cubicBezTo>
                        <a:pt x="7287" y="7227"/>
                        <a:pt x="0" y="18157"/>
                        <a:pt x="0" y="30301"/>
                      </a:cubicBezTo>
                      <a:lnTo>
                        <a:pt x="0" y="544413"/>
                      </a:lnTo>
                      <a:cubicBezTo>
                        <a:pt x="0" y="561010"/>
                        <a:pt x="13764" y="574774"/>
                        <a:pt x="30361" y="574774"/>
                      </a:cubicBezTo>
                      <a:lnTo>
                        <a:pt x="544473" y="574774"/>
                      </a:lnTo>
                      <a:cubicBezTo>
                        <a:pt x="556617" y="574774"/>
                        <a:pt x="567952" y="567487"/>
                        <a:pt x="572405" y="556153"/>
                      </a:cubicBezTo>
                      <a:cubicBezTo>
                        <a:pt x="577263" y="544818"/>
                        <a:pt x="574429" y="531864"/>
                        <a:pt x="565928" y="522958"/>
                      </a:cubicBezTo>
                      <a:lnTo>
                        <a:pt x="51816" y="8846"/>
                      </a:lnTo>
                      <a:close/>
                      <a:moveTo>
                        <a:pt x="60722" y="514052"/>
                      </a:moveTo>
                      <a:lnTo>
                        <a:pt x="60722" y="103572"/>
                      </a:lnTo>
                      <a:lnTo>
                        <a:pt x="471202" y="514052"/>
                      </a:lnTo>
                      <a:lnTo>
                        <a:pt x="60722" y="514052"/>
                      </a:lnTo>
                      <a:close/>
                    </a:path>
                  </a:pathLst>
                </a:custGeom>
                <a:grpFill/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  <p:sp>
            <p:nvSpPr>
              <p:cNvPr id="170" name="Freeform 36">
                <a:extLst>
                  <a:ext uri="{FF2B5EF4-FFF2-40B4-BE49-F238E27FC236}">
                    <a16:creationId xmlns:a16="http://schemas.microsoft.com/office/drawing/2014/main" id="{86C5166B-FD9A-81B7-D496-0701F941BBCE}"/>
                  </a:ext>
                </a:extLst>
              </p:cNvPr>
              <p:cNvSpPr/>
              <p:nvPr/>
            </p:nvSpPr>
            <p:spPr>
              <a:xfrm>
                <a:off x="18594221" y="5770787"/>
                <a:ext cx="862250" cy="60721"/>
              </a:xfrm>
              <a:custGeom>
                <a:avLst/>
                <a:gdLst>
                  <a:gd name="connsiteX0" fmla="*/ 831890 w 862250"/>
                  <a:gd name="connsiteY0" fmla="*/ 0 h 60721"/>
                  <a:gd name="connsiteX1" fmla="*/ 30361 w 862250"/>
                  <a:gd name="connsiteY1" fmla="*/ 0 h 60721"/>
                  <a:gd name="connsiteX2" fmla="*/ 0 w 862250"/>
                  <a:gd name="connsiteY2" fmla="*/ 30361 h 60721"/>
                  <a:gd name="connsiteX3" fmla="*/ 30361 w 862250"/>
                  <a:gd name="connsiteY3" fmla="*/ 60722 h 60721"/>
                  <a:gd name="connsiteX4" fmla="*/ 831890 w 862250"/>
                  <a:gd name="connsiteY4" fmla="*/ 60722 h 60721"/>
                  <a:gd name="connsiteX5" fmla="*/ 862251 w 862250"/>
                  <a:gd name="connsiteY5" fmla="*/ 30361 h 60721"/>
                  <a:gd name="connsiteX6" fmla="*/ 831890 w 862250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2250" h="60721">
                    <a:moveTo>
                      <a:pt x="831890" y="0"/>
                    </a:moveTo>
                    <a:lnTo>
                      <a:pt x="30361" y="0"/>
                    </a:lnTo>
                    <a:cubicBezTo>
                      <a:pt x="13763" y="0"/>
                      <a:pt x="0" y="13764"/>
                      <a:pt x="0" y="30361"/>
                    </a:cubicBezTo>
                    <a:cubicBezTo>
                      <a:pt x="0" y="46958"/>
                      <a:pt x="13763" y="60722"/>
                      <a:pt x="30361" y="60722"/>
                    </a:cubicBezTo>
                    <a:lnTo>
                      <a:pt x="831890" y="60722"/>
                    </a:lnTo>
                    <a:cubicBezTo>
                      <a:pt x="848487" y="60722"/>
                      <a:pt x="862251" y="46958"/>
                      <a:pt x="862251" y="30361"/>
                    </a:cubicBezTo>
                    <a:cubicBezTo>
                      <a:pt x="862251" y="13764"/>
                      <a:pt x="848487" y="0"/>
                      <a:pt x="831890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71" name="Graphic 2">
                <a:extLst>
                  <a:ext uri="{FF2B5EF4-FFF2-40B4-BE49-F238E27FC236}">
                    <a16:creationId xmlns:a16="http://schemas.microsoft.com/office/drawing/2014/main" id="{76539EFB-5350-A583-E9DC-FB9699D61882}"/>
                  </a:ext>
                </a:extLst>
              </p:cNvPr>
              <p:cNvGrpSpPr/>
              <p:nvPr/>
            </p:nvGrpSpPr>
            <p:grpSpPr>
              <a:xfrm>
                <a:off x="18594221" y="6232273"/>
                <a:ext cx="1764982" cy="955357"/>
                <a:chOff x="18594221" y="6232273"/>
                <a:chExt cx="1764982" cy="955357"/>
              </a:xfrm>
              <a:grpFill/>
            </p:grpSpPr>
            <p:grpSp>
              <p:nvGrpSpPr>
                <p:cNvPr id="172" name="Graphic 2">
                  <a:extLst>
                    <a:ext uri="{FF2B5EF4-FFF2-40B4-BE49-F238E27FC236}">
                      <a16:creationId xmlns:a16="http://schemas.microsoft.com/office/drawing/2014/main" id="{A3111386-5047-91A4-2428-64A44AD0C958}"/>
                    </a:ext>
                  </a:extLst>
                </p:cNvPr>
                <p:cNvGrpSpPr/>
                <p:nvPr/>
              </p:nvGrpSpPr>
              <p:grpSpPr>
                <a:xfrm>
                  <a:off x="18594221" y="6232273"/>
                  <a:ext cx="1764982" cy="60721"/>
                  <a:chOff x="18594221" y="6232273"/>
                  <a:chExt cx="1764982" cy="60721"/>
                </a:xfrm>
                <a:grpFill/>
              </p:grpSpPr>
              <p:sp>
                <p:nvSpPr>
                  <p:cNvPr id="184" name="Freeform 39">
                    <a:extLst>
                      <a:ext uri="{FF2B5EF4-FFF2-40B4-BE49-F238E27FC236}">
                        <a16:creationId xmlns:a16="http://schemas.microsoft.com/office/drawing/2014/main" id="{C4BCA58F-ADAF-E2D7-8CAC-6628A73583C6}"/>
                      </a:ext>
                    </a:extLst>
                  </p:cNvPr>
                  <p:cNvSpPr/>
                  <p:nvPr/>
                </p:nvSpPr>
                <p:spPr>
                  <a:xfrm>
                    <a:off x="18594221" y="6232273"/>
                    <a:ext cx="1433036" cy="60721"/>
                  </a:xfrm>
                  <a:custGeom>
                    <a:avLst/>
                    <a:gdLst>
                      <a:gd name="connsiteX0" fmla="*/ 1402675 w 1433036"/>
                      <a:gd name="connsiteY0" fmla="*/ 0 h 60721"/>
                      <a:gd name="connsiteX1" fmla="*/ 30361 w 1433036"/>
                      <a:gd name="connsiteY1" fmla="*/ 0 h 60721"/>
                      <a:gd name="connsiteX2" fmla="*/ 0 w 1433036"/>
                      <a:gd name="connsiteY2" fmla="*/ 30361 h 60721"/>
                      <a:gd name="connsiteX3" fmla="*/ 30361 w 1433036"/>
                      <a:gd name="connsiteY3" fmla="*/ 60722 h 60721"/>
                      <a:gd name="connsiteX4" fmla="*/ 1402675 w 1433036"/>
                      <a:gd name="connsiteY4" fmla="*/ 60722 h 60721"/>
                      <a:gd name="connsiteX5" fmla="*/ 1433036 w 1433036"/>
                      <a:gd name="connsiteY5" fmla="*/ 30361 h 60721"/>
                      <a:gd name="connsiteX6" fmla="*/ 1402675 w 1433036"/>
                      <a:gd name="connsiteY6" fmla="*/ 0 h 60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33036" h="60721">
                        <a:moveTo>
                          <a:pt x="1402675" y="0"/>
                        </a:moveTo>
                        <a:lnTo>
                          <a:pt x="30361" y="0"/>
                        </a:lnTo>
                        <a:cubicBezTo>
                          <a:pt x="13763" y="0"/>
                          <a:pt x="0" y="13764"/>
                          <a:pt x="0" y="30361"/>
                        </a:cubicBezTo>
                        <a:cubicBezTo>
                          <a:pt x="0" y="46958"/>
                          <a:pt x="13763" y="60722"/>
                          <a:pt x="30361" y="60722"/>
                        </a:cubicBezTo>
                        <a:lnTo>
                          <a:pt x="1402675" y="60722"/>
                        </a:lnTo>
                        <a:cubicBezTo>
                          <a:pt x="1419273" y="60722"/>
                          <a:pt x="1433036" y="46958"/>
                          <a:pt x="1433036" y="30361"/>
                        </a:cubicBezTo>
                        <a:cubicBezTo>
                          <a:pt x="1433036" y="13764"/>
                          <a:pt x="1419273" y="0"/>
                          <a:pt x="1402675" y="0"/>
                        </a:cubicBezTo>
                        <a:close/>
                      </a:path>
                    </a:pathLst>
                  </a:custGeom>
                  <a:grp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85" name="Freeform 40">
                    <a:extLst>
                      <a:ext uri="{FF2B5EF4-FFF2-40B4-BE49-F238E27FC236}">
                        <a16:creationId xmlns:a16="http://schemas.microsoft.com/office/drawing/2014/main" id="{F2A1525A-4B41-3CD9-ECC9-08DE0206A321}"/>
                      </a:ext>
                    </a:extLst>
                  </p:cNvPr>
                  <p:cNvSpPr/>
                  <p:nvPr/>
                </p:nvSpPr>
                <p:spPr>
                  <a:xfrm>
                    <a:off x="20197278" y="6232273"/>
                    <a:ext cx="161925" cy="60721"/>
                  </a:xfrm>
                  <a:custGeom>
                    <a:avLst/>
                    <a:gdLst>
                      <a:gd name="connsiteX0" fmla="*/ 131564 w 161925"/>
                      <a:gd name="connsiteY0" fmla="*/ 0 h 60721"/>
                      <a:gd name="connsiteX1" fmla="*/ 30361 w 161925"/>
                      <a:gd name="connsiteY1" fmla="*/ 0 h 60721"/>
                      <a:gd name="connsiteX2" fmla="*/ 0 w 161925"/>
                      <a:gd name="connsiteY2" fmla="*/ 30361 h 60721"/>
                      <a:gd name="connsiteX3" fmla="*/ 30361 w 161925"/>
                      <a:gd name="connsiteY3" fmla="*/ 60722 h 60721"/>
                      <a:gd name="connsiteX4" fmla="*/ 131564 w 161925"/>
                      <a:gd name="connsiteY4" fmla="*/ 60722 h 60721"/>
                      <a:gd name="connsiteX5" fmla="*/ 161925 w 161925"/>
                      <a:gd name="connsiteY5" fmla="*/ 30361 h 60721"/>
                      <a:gd name="connsiteX6" fmla="*/ 131564 w 161925"/>
                      <a:gd name="connsiteY6" fmla="*/ 0 h 60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1925" h="60721">
                        <a:moveTo>
                          <a:pt x="131564" y="0"/>
                        </a:moveTo>
                        <a:lnTo>
                          <a:pt x="30361" y="0"/>
                        </a:lnTo>
                        <a:cubicBezTo>
                          <a:pt x="13764" y="0"/>
                          <a:pt x="0" y="13764"/>
                          <a:pt x="0" y="30361"/>
                        </a:cubicBezTo>
                        <a:cubicBezTo>
                          <a:pt x="0" y="46958"/>
                          <a:pt x="13764" y="60722"/>
                          <a:pt x="30361" y="60722"/>
                        </a:cubicBezTo>
                        <a:lnTo>
                          <a:pt x="131564" y="60722"/>
                        </a:lnTo>
                        <a:cubicBezTo>
                          <a:pt x="148162" y="60722"/>
                          <a:pt x="161925" y="46958"/>
                          <a:pt x="161925" y="30361"/>
                        </a:cubicBezTo>
                        <a:cubicBezTo>
                          <a:pt x="161925" y="13764"/>
                          <a:pt x="148162" y="0"/>
                          <a:pt x="131564" y="0"/>
                        </a:cubicBezTo>
                        <a:close/>
                      </a:path>
                    </a:pathLst>
                  </a:custGeom>
                  <a:grp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grpSp>
              <p:nvGrpSpPr>
                <p:cNvPr id="173" name="Graphic 2">
                  <a:extLst>
                    <a:ext uri="{FF2B5EF4-FFF2-40B4-BE49-F238E27FC236}">
                      <a16:creationId xmlns:a16="http://schemas.microsoft.com/office/drawing/2014/main" id="{512259C3-EA6A-6182-BE83-A6EB2758A084}"/>
                    </a:ext>
                  </a:extLst>
                </p:cNvPr>
                <p:cNvGrpSpPr/>
                <p:nvPr/>
              </p:nvGrpSpPr>
              <p:grpSpPr>
                <a:xfrm>
                  <a:off x="18594221" y="6527786"/>
                  <a:ext cx="1764982" cy="60721"/>
                  <a:chOff x="18594221" y="6527786"/>
                  <a:chExt cx="1764982" cy="60721"/>
                </a:xfrm>
                <a:grpFill/>
              </p:grpSpPr>
              <p:sp>
                <p:nvSpPr>
                  <p:cNvPr id="182" name="Freeform 44">
                    <a:extLst>
                      <a:ext uri="{FF2B5EF4-FFF2-40B4-BE49-F238E27FC236}">
                        <a16:creationId xmlns:a16="http://schemas.microsoft.com/office/drawing/2014/main" id="{B1F91475-72D3-89A4-178B-55EEA0B926E8}"/>
                      </a:ext>
                    </a:extLst>
                  </p:cNvPr>
                  <p:cNvSpPr/>
                  <p:nvPr/>
                </p:nvSpPr>
                <p:spPr>
                  <a:xfrm>
                    <a:off x="18594221" y="6527786"/>
                    <a:ext cx="267176" cy="60721"/>
                  </a:xfrm>
                  <a:custGeom>
                    <a:avLst/>
                    <a:gdLst>
                      <a:gd name="connsiteX0" fmla="*/ 236815 w 267176"/>
                      <a:gd name="connsiteY0" fmla="*/ 0 h 60721"/>
                      <a:gd name="connsiteX1" fmla="*/ 30361 w 267176"/>
                      <a:gd name="connsiteY1" fmla="*/ 0 h 60721"/>
                      <a:gd name="connsiteX2" fmla="*/ 0 w 267176"/>
                      <a:gd name="connsiteY2" fmla="*/ 30361 h 60721"/>
                      <a:gd name="connsiteX3" fmla="*/ 30361 w 267176"/>
                      <a:gd name="connsiteY3" fmla="*/ 60722 h 60721"/>
                      <a:gd name="connsiteX4" fmla="*/ 236815 w 267176"/>
                      <a:gd name="connsiteY4" fmla="*/ 60722 h 60721"/>
                      <a:gd name="connsiteX5" fmla="*/ 267176 w 267176"/>
                      <a:gd name="connsiteY5" fmla="*/ 30361 h 60721"/>
                      <a:gd name="connsiteX6" fmla="*/ 236815 w 267176"/>
                      <a:gd name="connsiteY6" fmla="*/ 0 h 60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7176" h="60721">
                        <a:moveTo>
                          <a:pt x="236815" y="0"/>
                        </a:moveTo>
                        <a:lnTo>
                          <a:pt x="30361" y="0"/>
                        </a:lnTo>
                        <a:cubicBezTo>
                          <a:pt x="13763" y="0"/>
                          <a:pt x="0" y="13764"/>
                          <a:pt x="0" y="30361"/>
                        </a:cubicBezTo>
                        <a:cubicBezTo>
                          <a:pt x="0" y="46958"/>
                          <a:pt x="13763" y="60722"/>
                          <a:pt x="30361" y="60722"/>
                        </a:cubicBezTo>
                        <a:lnTo>
                          <a:pt x="236815" y="60722"/>
                        </a:lnTo>
                        <a:cubicBezTo>
                          <a:pt x="253413" y="60722"/>
                          <a:pt x="267176" y="46958"/>
                          <a:pt x="267176" y="30361"/>
                        </a:cubicBezTo>
                        <a:cubicBezTo>
                          <a:pt x="267176" y="13764"/>
                          <a:pt x="253413" y="0"/>
                          <a:pt x="236815" y="0"/>
                        </a:cubicBezTo>
                        <a:close/>
                      </a:path>
                    </a:pathLst>
                  </a:custGeom>
                  <a:grp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83" name="Freeform 45">
                    <a:extLst>
                      <a:ext uri="{FF2B5EF4-FFF2-40B4-BE49-F238E27FC236}">
                        <a16:creationId xmlns:a16="http://schemas.microsoft.com/office/drawing/2014/main" id="{CF146131-40AA-7175-55E8-E19B1D9D1B31}"/>
                      </a:ext>
                    </a:extLst>
                  </p:cNvPr>
                  <p:cNvSpPr/>
                  <p:nvPr/>
                </p:nvSpPr>
                <p:spPr>
                  <a:xfrm>
                    <a:off x="19047611" y="6527786"/>
                    <a:ext cx="1311592" cy="60721"/>
                  </a:xfrm>
                  <a:custGeom>
                    <a:avLst/>
                    <a:gdLst>
                      <a:gd name="connsiteX0" fmla="*/ 1281231 w 1311592"/>
                      <a:gd name="connsiteY0" fmla="*/ 0 h 60721"/>
                      <a:gd name="connsiteX1" fmla="*/ 30361 w 1311592"/>
                      <a:gd name="connsiteY1" fmla="*/ 0 h 60721"/>
                      <a:gd name="connsiteX2" fmla="*/ 0 w 1311592"/>
                      <a:gd name="connsiteY2" fmla="*/ 30361 h 60721"/>
                      <a:gd name="connsiteX3" fmla="*/ 30361 w 1311592"/>
                      <a:gd name="connsiteY3" fmla="*/ 60722 h 60721"/>
                      <a:gd name="connsiteX4" fmla="*/ 1281231 w 1311592"/>
                      <a:gd name="connsiteY4" fmla="*/ 60722 h 60721"/>
                      <a:gd name="connsiteX5" fmla="*/ 1311592 w 1311592"/>
                      <a:gd name="connsiteY5" fmla="*/ 30361 h 60721"/>
                      <a:gd name="connsiteX6" fmla="*/ 1281231 w 1311592"/>
                      <a:gd name="connsiteY6" fmla="*/ 0 h 60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1592" h="60721">
                        <a:moveTo>
                          <a:pt x="1281231" y="0"/>
                        </a:moveTo>
                        <a:lnTo>
                          <a:pt x="30361" y="0"/>
                        </a:lnTo>
                        <a:cubicBezTo>
                          <a:pt x="13763" y="0"/>
                          <a:pt x="0" y="13764"/>
                          <a:pt x="0" y="30361"/>
                        </a:cubicBezTo>
                        <a:cubicBezTo>
                          <a:pt x="0" y="46958"/>
                          <a:pt x="13763" y="60722"/>
                          <a:pt x="30361" y="60722"/>
                        </a:cubicBezTo>
                        <a:lnTo>
                          <a:pt x="1281231" y="60722"/>
                        </a:lnTo>
                        <a:cubicBezTo>
                          <a:pt x="1297829" y="60722"/>
                          <a:pt x="1311592" y="46958"/>
                          <a:pt x="1311592" y="30361"/>
                        </a:cubicBezTo>
                        <a:cubicBezTo>
                          <a:pt x="1311592" y="13764"/>
                          <a:pt x="1297829" y="0"/>
                          <a:pt x="1281231" y="0"/>
                        </a:cubicBezTo>
                        <a:close/>
                      </a:path>
                    </a:pathLst>
                  </a:custGeom>
                  <a:grp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grpSp>
              <p:nvGrpSpPr>
                <p:cNvPr id="174" name="Graphic 2">
                  <a:extLst>
                    <a:ext uri="{FF2B5EF4-FFF2-40B4-BE49-F238E27FC236}">
                      <a16:creationId xmlns:a16="http://schemas.microsoft.com/office/drawing/2014/main" id="{1AC6B865-0DD3-AFA2-C99B-877C33CBBFF3}"/>
                    </a:ext>
                  </a:extLst>
                </p:cNvPr>
                <p:cNvGrpSpPr/>
                <p:nvPr/>
              </p:nvGrpSpPr>
              <p:grpSpPr>
                <a:xfrm>
                  <a:off x="18594221" y="6827347"/>
                  <a:ext cx="1764982" cy="60721"/>
                  <a:chOff x="18594221" y="6827347"/>
                  <a:chExt cx="1764982" cy="60721"/>
                </a:xfrm>
                <a:grpFill/>
              </p:grpSpPr>
              <p:sp>
                <p:nvSpPr>
                  <p:cNvPr id="179" name="Freeform 59">
                    <a:extLst>
                      <a:ext uri="{FF2B5EF4-FFF2-40B4-BE49-F238E27FC236}">
                        <a16:creationId xmlns:a16="http://schemas.microsoft.com/office/drawing/2014/main" id="{58C62727-FB25-1544-8DCA-A7E5013AF1B6}"/>
                      </a:ext>
                    </a:extLst>
                  </p:cNvPr>
                  <p:cNvSpPr/>
                  <p:nvPr/>
                </p:nvSpPr>
                <p:spPr>
                  <a:xfrm>
                    <a:off x="18594221" y="6827347"/>
                    <a:ext cx="696277" cy="60721"/>
                  </a:xfrm>
                  <a:custGeom>
                    <a:avLst/>
                    <a:gdLst>
                      <a:gd name="connsiteX0" fmla="*/ 665917 w 696277"/>
                      <a:gd name="connsiteY0" fmla="*/ 0 h 60721"/>
                      <a:gd name="connsiteX1" fmla="*/ 30361 w 696277"/>
                      <a:gd name="connsiteY1" fmla="*/ 0 h 60721"/>
                      <a:gd name="connsiteX2" fmla="*/ 0 w 696277"/>
                      <a:gd name="connsiteY2" fmla="*/ 30361 h 60721"/>
                      <a:gd name="connsiteX3" fmla="*/ 30361 w 696277"/>
                      <a:gd name="connsiteY3" fmla="*/ 60722 h 60721"/>
                      <a:gd name="connsiteX4" fmla="*/ 665917 w 696277"/>
                      <a:gd name="connsiteY4" fmla="*/ 60722 h 60721"/>
                      <a:gd name="connsiteX5" fmla="*/ 696278 w 696277"/>
                      <a:gd name="connsiteY5" fmla="*/ 30361 h 60721"/>
                      <a:gd name="connsiteX6" fmla="*/ 665917 w 696277"/>
                      <a:gd name="connsiteY6" fmla="*/ 0 h 60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96277" h="60721">
                        <a:moveTo>
                          <a:pt x="665917" y="0"/>
                        </a:moveTo>
                        <a:lnTo>
                          <a:pt x="30361" y="0"/>
                        </a:lnTo>
                        <a:cubicBezTo>
                          <a:pt x="13763" y="0"/>
                          <a:pt x="0" y="13764"/>
                          <a:pt x="0" y="30361"/>
                        </a:cubicBezTo>
                        <a:cubicBezTo>
                          <a:pt x="0" y="46958"/>
                          <a:pt x="13763" y="60722"/>
                          <a:pt x="30361" y="60722"/>
                        </a:cubicBezTo>
                        <a:lnTo>
                          <a:pt x="665917" y="60722"/>
                        </a:lnTo>
                        <a:cubicBezTo>
                          <a:pt x="682514" y="60722"/>
                          <a:pt x="696278" y="46958"/>
                          <a:pt x="696278" y="30361"/>
                        </a:cubicBezTo>
                        <a:cubicBezTo>
                          <a:pt x="696278" y="13764"/>
                          <a:pt x="682514" y="0"/>
                          <a:pt x="665917" y="0"/>
                        </a:cubicBezTo>
                        <a:close/>
                      </a:path>
                    </a:pathLst>
                  </a:custGeom>
                  <a:grp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80" name="Freeform 60">
                    <a:extLst>
                      <a:ext uri="{FF2B5EF4-FFF2-40B4-BE49-F238E27FC236}">
                        <a16:creationId xmlns:a16="http://schemas.microsoft.com/office/drawing/2014/main" id="{1AC74530-7243-5221-D31F-D97E3B8BB3AF}"/>
                      </a:ext>
                    </a:extLst>
                  </p:cNvPr>
                  <p:cNvSpPr/>
                  <p:nvPr/>
                </p:nvSpPr>
                <p:spPr>
                  <a:xfrm>
                    <a:off x="19517193" y="6827347"/>
                    <a:ext cx="161925" cy="60721"/>
                  </a:xfrm>
                  <a:custGeom>
                    <a:avLst/>
                    <a:gdLst>
                      <a:gd name="connsiteX0" fmla="*/ 131564 w 161925"/>
                      <a:gd name="connsiteY0" fmla="*/ 0 h 60721"/>
                      <a:gd name="connsiteX1" fmla="*/ 30361 w 161925"/>
                      <a:gd name="connsiteY1" fmla="*/ 0 h 60721"/>
                      <a:gd name="connsiteX2" fmla="*/ 0 w 161925"/>
                      <a:gd name="connsiteY2" fmla="*/ 30361 h 60721"/>
                      <a:gd name="connsiteX3" fmla="*/ 30361 w 161925"/>
                      <a:gd name="connsiteY3" fmla="*/ 60722 h 60721"/>
                      <a:gd name="connsiteX4" fmla="*/ 131564 w 161925"/>
                      <a:gd name="connsiteY4" fmla="*/ 60722 h 60721"/>
                      <a:gd name="connsiteX5" fmla="*/ 161925 w 161925"/>
                      <a:gd name="connsiteY5" fmla="*/ 30361 h 60721"/>
                      <a:gd name="connsiteX6" fmla="*/ 131564 w 161925"/>
                      <a:gd name="connsiteY6" fmla="*/ 0 h 60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1925" h="60721">
                        <a:moveTo>
                          <a:pt x="131564" y="0"/>
                        </a:moveTo>
                        <a:lnTo>
                          <a:pt x="30361" y="0"/>
                        </a:lnTo>
                        <a:cubicBezTo>
                          <a:pt x="13764" y="0"/>
                          <a:pt x="0" y="13764"/>
                          <a:pt x="0" y="30361"/>
                        </a:cubicBezTo>
                        <a:cubicBezTo>
                          <a:pt x="0" y="46958"/>
                          <a:pt x="13764" y="60722"/>
                          <a:pt x="30361" y="60722"/>
                        </a:cubicBezTo>
                        <a:lnTo>
                          <a:pt x="131564" y="60722"/>
                        </a:lnTo>
                        <a:cubicBezTo>
                          <a:pt x="148162" y="60722"/>
                          <a:pt x="161925" y="46958"/>
                          <a:pt x="161925" y="30361"/>
                        </a:cubicBezTo>
                        <a:cubicBezTo>
                          <a:pt x="161925" y="13764"/>
                          <a:pt x="148162" y="0"/>
                          <a:pt x="131564" y="0"/>
                        </a:cubicBezTo>
                        <a:close/>
                      </a:path>
                    </a:pathLst>
                  </a:custGeom>
                  <a:grp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81" name="Freeform 61">
                    <a:extLst>
                      <a:ext uri="{FF2B5EF4-FFF2-40B4-BE49-F238E27FC236}">
                        <a16:creationId xmlns:a16="http://schemas.microsoft.com/office/drawing/2014/main" id="{2CC4D775-83A8-1155-DE75-FF2DA15315CB}"/>
                      </a:ext>
                    </a:extLst>
                  </p:cNvPr>
                  <p:cNvSpPr/>
                  <p:nvPr/>
                </p:nvSpPr>
                <p:spPr>
                  <a:xfrm>
                    <a:off x="19909862" y="6827347"/>
                    <a:ext cx="449341" cy="60721"/>
                  </a:xfrm>
                  <a:custGeom>
                    <a:avLst/>
                    <a:gdLst>
                      <a:gd name="connsiteX0" fmla="*/ 418981 w 449341"/>
                      <a:gd name="connsiteY0" fmla="*/ 0 h 60721"/>
                      <a:gd name="connsiteX1" fmla="*/ 30361 w 449341"/>
                      <a:gd name="connsiteY1" fmla="*/ 0 h 60721"/>
                      <a:gd name="connsiteX2" fmla="*/ 0 w 449341"/>
                      <a:gd name="connsiteY2" fmla="*/ 30361 h 60721"/>
                      <a:gd name="connsiteX3" fmla="*/ 30361 w 449341"/>
                      <a:gd name="connsiteY3" fmla="*/ 60722 h 60721"/>
                      <a:gd name="connsiteX4" fmla="*/ 418981 w 449341"/>
                      <a:gd name="connsiteY4" fmla="*/ 60722 h 60721"/>
                      <a:gd name="connsiteX5" fmla="*/ 449342 w 449341"/>
                      <a:gd name="connsiteY5" fmla="*/ 30361 h 60721"/>
                      <a:gd name="connsiteX6" fmla="*/ 418981 w 449341"/>
                      <a:gd name="connsiteY6" fmla="*/ 0 h 60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49341" h="60721">
                        <a:moveTo>
                          <a:pt x="418981" y="0"/>
                        </a:moveTo>
                        <a:lnTo>
                          <a:pt x="30361" y="0"/>
                        </a:lnTo>
                        <a:cubicBezTo>
                          <a:pt x="13764" y="0"/>
                          <a:pt x="0" y="13764"/>
                          <a:pt x="0" y="30361"/>
                        </a:cubicBezTo>
                        <a:cubicBezTo>
                          <a:pt x="0" y="46958"/>
                          <a:pt x="13764" y="60722"/>
                          <a:pt x="30361" y="60722"/>
                        </a:cubicBezTo>
                        <a:lnTo>
                          <a:pt x="418981" y="60722"/>
                        </a:lnTo>
                        <a:cubicBezTo>
                          <a:pt x="435579" y="60722"/>
                          <a:pt x="449342" y="46958"/>
                          <a:pt x="449342" y="30361"/>
                        </a:cubicBezTo>
                        <a:cubicBezTo>
                          <a:pt x="449342" y="13764"/>
                          <a:pt x="435579" y="0"/>
                          <a:pt x="418981" y="0"/>
                        </a:cubicBezTo>
                        <a:close/>
                      </a:path>
                    </a:pathLst>
                  </a:custGeom>
                  <a:grp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  <p:grpSp>
              <p:nvGrpSpPr>
                <p:cNvPr id="175" name="Graphic 2">
                  <a:extLst>
                    <a:ext uri="{FF2B5EF4-FFF2-40B4-BE49-F238E27FC236}">
                      <a16:creationId xmlns:a16="http://schemas.microsoft.com/office/drawing/2014/main" id="{CC3DBAFD-532E-41C2-4057-00BDA189504E}"/>
                    </a:ext>
                  </a:extLst>
                </p:cNvPr>
                <p:cNvGrpSpPr/>
                <p:nvPr/>
              </p:nvGrpSpPr>
              <p:grpSpPr>
                <a:xfrm>
                  <a:off x="18594221" y="7126908"/>
                  <a:ext cx="1764982" cy="60721"/>
                  <a:chOff x="18594221" y="7126908"/>
                  <a:chExt cx="1764982" cy="60721"/>
                </a:xfrm>
                <a:grpFill/>
              </p:grpSpPr>
              <p:sp>
                <p:nvSpPr>
                  <p:cNvPr id="176" name="Freeform 63">
                    <a:extLst>
                      <a:ext uri="{FF2B5EF4-FFF2-40B4-BE49-F238E27FC236}">
                        <a16:creationId xmlns:a16="http://schemas.microsoft.com/office/drawing/2014/main" id="{F26022B9-B742-064C-FB22-5D2A364F4758}"/>
                      </a:ext>
                    </a:extLst>
                  </p:cNvPr>
                  <p:cNvSpPr/>
                  <p:nvPr/>
                </p:nvSpPr>
                <p:spPr>
                  <a:xfrm>
                    <a:off x="18594221" y="7126908"/>
                    <a:ext cx="161925" cy="60721"/>
                  </a:xfrm>
                  <a:custGeom>
                    <a:avLst/>
                    <a:gdLst>
                      <a:gd name="connsiteX0" fmla="*/ 131564 w 161925"/>
                      <a:gd name="connsiteY0" fmla="*/ 0 h 60721"/>
                      <a:gd name="connsiteX1" fmla="*/ 30361 w 161925"/>
                      <a:gd name="connsiteY1" fmla="*/ 0 h 60721"/>
                      <a:gd name="connsiteX2" fmla="*/ 0 w 161925"/>
                      <a:gd name="connsiteY2" fmla="*/ 30361 h 60721"/>
                      <a:gd name="connsiteX3" fmla="*/ 30361 w 161925"/>
                      <a:gd name="connsiteY3" fmla="*/ 60722 h 60721"/>
                      <a:gd name="connsiteX4" fmla="*/ 131564 w 161925"/>
                      <a:gd name="connsiteY4" fmla="*/ 60722 h 60721"/>
                      <a:gd name="connsiteX5" fmla="*/ 161925 w 161925"/>
                      <a:gd name="connsiteY5" fmla="*/ 30361 h 60721"/>
                      <a:gd name="connsiteX6" fmla="*/ 131564 w 161925"/>
                      <a:gd name="connsiteY6" fmla="*/ 0 h 60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1925" h="60721">
                        <a:moveTo>
                          <a:pt x="131564" y="0"/>
                        </a:moveTo>
                        <a:lnTo>
                          <a:pt x="30361" y="0"/>
                        </a:lnTo>
                        <a:cubicBezTo>
                          <a:pt x="13763" y="0"/>
                          <a:pt x="0" y="13764"/>
                          <a:pt x="0" y="30361"/>
                        </a:cubicBezTo>
                        <a:cubicBezTo>
                          <a:pt x="0" y="46958"/>
                          <a:pt x="13763" y="60722"/>
                          <a:pt x="30361" y="60722"/>
                        </a:cubicBezTo>
                        <a:lnTo>
                          <a:pt x="131564" y="60722"/>
                        </a:lnTo>
                        <a:cubicBezTo>
                          <a:pt x="148161" y="60722"/>
                          <a:pt x="161925" y="46958"/>
                          <a:pt x="161925" y="30361"/>
                        </a:cubicBezTo>
                        <a:cubicBezTo>
                          <a:pt x="161925" y="13764"/>
                          <a:pt x="148161" y="0"/>
                          <a:pt x="131564" y="0"/>
                        </a:cubicBezTo>
                        <a:close/>
                      </a:path>
                    </a:pathLst>
                  </a:custGeom>
                  <a:grp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77" name="Freeform 64">
                    <a:extLst>
                      <a:ext uri="{FF2B5EF4-FFF2-40B4-BE49-F238E27FC236}">
                        <a16:creationId xmlns:a16="http://schemas.microsoft.com/office/drawing/2014/main" id="{1C8BDA25-4AA7-D4EF-2C35-30380FC57EB8}"/>
                      </a:ext>
                    </a:extLst>
                  </p:cNvPr>
                  <p:cNvSpPr/>
                  <p:nvPr/>
                </p:nvSpPr>
                <p:spPr>
                  <a:xfrm>
                    <a:off x="18889734" y="7126908"/>
                    <a:ext cx="1173956" cy="60721"/>
                  </a:xfrm>
                  <a:custGeom>
                    <a:avLst/>
                    <a:gdLst>
                      <a:gd name="connsiteX0" fmla="*/ 1143595 w 1173956"/>
                      <a:gd name="connsiteY0" fmla="*/ 0 h 60721"/>
                      <a:gd name="connsiteX1" fmla="*/ 30361 w 1173956"/>
                      <a:gd name="connsiteY1" fmla="*/ 0 h 60721"/>
                      <a:gd name="connsiteX2" fmla="*/ 0 w 1173956"/>
                      <a:gd name="connsiteY2" fmla="*/ 30361 h 60721"/>
                      <a:gd name="connsiteX3" fmla="*/ 30361 w 1173956"/>
                      <a:gd name="connsiteY3" fmla="*/ 60722 h 60721"/>
                      <a:gd name="connsiteX4" fmla="*/ 1143595 w 1173956"/>
                      <a:gd name="connsiteY4" fmla="*/ 60722 h 60721"/>
                      <a:gd name="connsiteX5" fmla="*/ 1173956 w 1173956"/>
                      <a:gd name="connsiteY5" fmla="*/ 30361 h 60721"/>
                      <a:gd name="connsiteX6" fmla="*/ 1143595 w 1173956"/>
                      <a:gd name="connsiteY6" fmla="*/ 0 h 60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73956" h="60721">
                        <a:moveTo>
                          <a:pt x="1143595" y="0"/>
                        </a:moveTo>
                        <a:lnTo>
                          <a:pt x="30361" y="0"/>
                        </a:lnTo>
                        <a:cubicBezTo>
                          <a:pt x="13763" y="0"/>
                          <a:pt x="0" y="13764"/>
                          <a:pt x="0" y="30361"/>
                        </a:cubicBezTo>
                        <a:cubicBezTo>
                          <a:pt x="0" y="46958"/>
                          <a:pt x="13763" y="60722"/>
                          <a:pt x="30361" y="60722"/>
                        </a:cubicBezTo>
                        <a:lnTo>
                          <a:pt x="1143595" y="60722"/>
                        </a:lnTo>
                        <a:cubicBezTo>
                          <a:pt x="1160193" y="60722"/>
                          <a:pt x="1173956" y="46958"/>
                          <a:pt x="1173956" y="30361"/>
                        </a:cubicBezTo>
                        <a:cubicBezTo>
                          <a:pt x="1173956" y="13764"/>
                          <a:pt x="1160193" y="0"/>
                          <a:pt x="1143595" y="0"/>
                        </a:cubicBezTo>
                        <a:close/>
                      </a:path>
                    </a:pathLst>
                  </a:custGeom>
                  <a:grp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178" name="Freeform 65">
                    <a:extLst>
                      <a:ext uri="{FF2B5EF4-FFF2-40B4-BE49-F238E27FC236}">
                        <a16:creationId xmlns:a16="http://schemas.microsoft.com/office/drawing/2014/main" id="{864A9D2A-DC99-D11C-CA37-A02EECAA89A3}"/>
                      </a:ext>
                    </a:extLst>
                  </p:cNvPr>
                  <p:cNvSpPr/>
                  <p:nvPr/>
                </p:nvSpPr>
                <p:spPr>
                  <a:xfrm>
                    <a:off x="20197278" y="7126908"/>
                    <a:ext cx="161925" cy="60721"/>
                  </a:xfrm>
                  <a:custGeom>
                    <a:avLst/>
                    <a:gdLst>
                      <a:gd name="connsiteX0" fmla="*/ 131564 w 161925"/>
                      <a:gd name="connsiteY0" fmla="*/ 0 h 60721"/>
                      <a:gd name="connsiteX1" fmla="*/ 30361 w 161925"/>
                      <a:gd name="connsiteY1" fmla="*/ 0 h 60721"/>
                      <a:gd name="connsiteX2" fmla="*/ 0 w 161925"/>
                      <a:gd name="connsiteY2" fmla="*/ 30361 h 60721"/>
                      <a:gd name="connsiteX3" fmla="*/ 30361 w 161925"/>
                      <a:gd name="connsiteY3" fmla="*/ 60722 h 60721"/>
                      <a:gd name="connsiteX4" fmla="*/ 131564 w 161925"/>
                      <a:gd name="connsiteY4" fmla="*/ 60722 h 60721"/>
                      <a:gd name="connsiteX5" fmla="*/ 161925 w 161925"/>
                      <a:gd name="connsiteY5" fmla="*/ 30361 h 60721"/>
                      <a:gd name="connsiteX6" fmla="*/ 131564 w 161925"/>
                      <a:gd name="connsiteY6" fmla="*/ 0 h 60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1925" h="60721">
                        <a:moveTo>
                          <a:pt x="131564" y="0"/>
                        </a:moveTo>
                        <a:lnTo>
                          <a:pt x="30361" y="0"/>
                        </a:lnTo>
                        <a:cubicBezTo>
                          <a:pt x="13764" y="0"/>
                          <a:pt x="0" y="13764"/>
                          <a:pt x="0" y="30361"/>
                        </a:cubicBezTo>
                        <a:cubicBezTo>
                          <a:pt x="0" y="46958"/>
                          <a:pt x="13764" y="60722"/>
                          <a:pt x="30361" y="60722"/>
                        </a:cubicBezTo>
                        <a:lnTo>
                          <a:pt x="131564" y="60722"/>
                        </a:lnTo>
                        <a:cubicBezTo>
                          <a:pt x="148162" y="60722"/>
                          <a:pt x="161925" y="46958"/>
                          <a:pt x="161925" y="30361"/>
                        </a:cubicBezTo>
                        <a:cubicBezTo>
                          <a:pt x="161925" y="13764"/>
                          <a:pt x="148162" y="0"/>
                          <a:pt x="131564" y="0"/>
                        </a:cubicBezTo>
                        <a:close/>
                      </a:path>
                    </a:pathLst>
                  </a:custGeom>
                  <a:grp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</p:grpSp>
        </p:grpSp>
        <p:grpSp>
          <p:nvGrpSpPr>
            <p:cNvPr id="14" name="Graphic 2">
              <a:extLst>
                <a:ext uri="{FF2B5EF4-FFF2-40B4-BE49-F238E27FC236}">
                  <a16:creationId xmlns:a16="http://schemas.microsoft.com/office/drawing/2014/main" id="{AACD4D8B-1159-AA11-4781-E896D5A8F675}"/>
                </a:ext>
              </a:extLst>
            </p:cNvPr>
            <p:cNvGrpSpPr/>
            <p:nvPr/>
          </p:nvGrpSpPr>
          <p:grpSpPr>
            <a:xfrm>
              <a:off x="21245743" y="6265467"/>
              <a:ext cx="558131" cy="3168873"/>
              <a:chOff x="21245743" y="6265467"/>
              <a:chExt cx="558131" cy="3168873"/>
            </a:xfrm>
            <a:grpFill/>
          </p:grpSpPr>
          <p:sp>
            <p:nvSpPr>
              <p:cNvPr id="155" name="Freeform 67">
                <a:extLst>
                  <a:ext uri="{FF2B5EF4-FFF2-40B4-BE49-F238E27FC236}">
                    <a16:creationId xmlns:a16="http://schemas.microsoft.com/office/drawing/2014/main" id="{6244EF5F-0CD5-79A3-E577-D065ABC399DC}"/>
                  </a:ext>
                </a:extLst>
              </p:cNvPr>
              <p:cNvSpPr/>
              <p:nvPr/>
            </p:nvSpPr>
            <p:spPr>
              <a:xfrm>
                <a:off x="21272056" y="6467874"/>
                <a:ext cx="337613" cy="2632090"/>
              </a:xfrm>
              <a:custGeom>
                <a:avLst/>
                <a:gdLst>
                  <a:gd name="connsiteX0" fmla="*/ 307253 w 337613"/>
                  <a:gd name="connsiteY0" fmla="*/ 0 h 2632090"/>
                  <a:gd name="connsiteX1" fmla="*/ 30361 w 337613"/>
                  <a:gd name="connsiteY1" fmla="*/ 0 h 2632090"/>
                  <a:gd name="connsiteX2" fmla="*/ 0 w 337613"/>
                  <a:gd name="connsiteY2" fmla="*/ 30361 h 2632090"/>
                  <a:gd name="connsiteX3" fmla="*/ 0 w 337613"/>
                  <a:gd name="connsiteY3" fmla="*/ 2601730 h 2632090"/>
                  <a:gd name="connsiteX4" fmla="*/ 30361 w 337613"/>
                  <a:gd name="connsiteY4" fmla="*/ 2632091 h 2632090"/>
                  <a:gd name="connsiteX5" fmla="*/ 60722 w 337613"/>
                  <a:gd name="connsiteY5" fmla="*/ 2601730 h 2632090"/>
                  <a:gd name="connsiteX6" fmla="*/ 60722 w 337613"/>
                  <a:gd name="connsiteY6" fmla="*/ 60722 h 2632090"/>
                  <a:gd name="connsiteX7" fmla="*/ 276892 w 337613"/>
                  <a:gd name="connsiteY7" fmla="*/ 60722 h 2632090"/>
                  <a:gd name="connsiteX8" fmla="*/ 276892 w 337613"/>
                  <a:gd name="connsiteY8" fmla="*/ 2601730 h 2632090"/>
                  <a:gd name="connsiteX9" fmla="*/ 307253 w 337613"/>
                  <a:gd name="connsiteY9" fmla="*/ 2632091 h 2632090"/>
                  <a:gd name="connsiteX10" fmla="*/ 337614 w 337613"/>
                  <a:gd name="connsiteY10" fmla="*/ 2601730 h 2632090"/>
                  <a:gd name="connsiteX11" fmla="*/ 337614 w 337613"/>
                  <a:gd name="connsiteY11" fmla="*/ 30361 h 2632090"/>
                  <a:gd name="connsiteX12" fmla="*/ 307253 w 337613"/>
                  <a:gd name="connsiteY12" fmla="*/ 0 h 263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7613" h="2632090">
                    <a:moveTo>
                      <a:pt x="307253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lnTo>
                      <a:pt x="0" y="2601730"/>
                    </a:lnTo>
                    <a:cubicBezTo>
                      <a:pt x="0" y="2618327"/>
                      <a:pt x="13764" y="2632091"/>
                      <a:pt x="30361" y="2632091"/>
                    </a:cubicBezTo>
                    <a:cubicBezTo>
                      <a:pt x="46959" y="2632091"/>
                      <a:pt x="60722" y="2618327"/>
                      <a:pt x="60722" y="2601730"/>
                    </a:cubicBezTo>
                    <a:lnTo>
                      <a:pt x="60722" y="60722"/>
                    </a:lnTo>
                    <a:lnTo>
                      <a:pt x="276892" y="60722"/>
                    </a:lnTo>
                    <a:lnTo>
                      <a:pt x="276892" y="2601730"/>
                    </a:lnTo>
                    <a:cubicBezTo>
                      <a:pt x="276892" y="2618327"/>
                      <a:pt x="290656" y="2632091"/>
                      <a:pt x="307253" y="2632091"/>
                    </a:cubicBezTo>
                    <a:cubicBezTo>
                      <a:pt x="323850" y="2632091"/>
                      <a:pt x="337614" y="2618327"/>
                      <a:pt x="337614" y="2601730"/>
                    </a:cubicBezTo>
                    <a:lnTo>
                      <a:pt x="337614" y="30361"/>
                    </a:lnTo>
                    <a:cubicBezTo>
                      <a:pt x="337614" y="13764"/>
                      <a:pt x="324255" y="0"/>
                      <a:pt x="307253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6" name="Freeform 68">
                <a:extLst>
                  <a:ext uri="{FF2B5EF4-FFF2-40B4-BE49-F238E27FC236}">
                    <a16:creationId xmlns:a16="http://schemas.microsoft.com/office/drawing/2014/main" id="{C431256D-41A9-20FF-B12B-DFB46368E29B}"/>
                  </a:ext>
                </a:extLst>
              </p:cNvPr>
              <p:cNvSpPr/>
              <p:nvPr/>
            </p:nvSpPr>
            <p:spPr>
              <a:xfrm>
                <a:off x="21272119" y="9044569"/>
                <a:ext cx="337487" cy="389771"/>
              </a:xfrm>
              <a:custGeom>
                <a:avLst/>
                <a:gdLst>
                  <a:gd name="connsiteX0" fmla="*/ 318929 w 337487"/>
                  <a:gd name="connsiteY0" fmla="*/ 2366 h 389771"/>
                  <a:gd name="connsiteX1" fmla="*/ 279257 w 337487"/>
                  <a:gd name="connsiteY1" fmla="*/ 18558 h 389771"/>
                  <a:gd name="connsiteX2" fmla="*/ 168744 w 337487"/>
                  <a:gd name="connsiteY2" fmla="*/ 281282 h 389771"/>
                  <a:gd name="connsiteX3" fmla="*/ 58230 w 337487"/>
                  <a:gd name="connsiteY3" fmla="*/ 18558 h 389771"/>
                  <a:gd name="connsiteX4" fmla="*/ 18558 w 337487"/>
                  <a:gd name="connsiteY4" fmla="*/ 2366 h 389771"/>
                  <a:gd name="connsiteX5" fmla="*/ 2366 w 337487"/>
                  <a:gd name="connsiteY5" fmla="*/ 42037 h 389771"/>
                  <a:gd name="connsiteX6" fmla="*/ 140812 w 337487"/>
                  <a:gd name="connsiteY6" fmla="*/ 371150 h 389771"/>
                  <a:gd name="connsiteX7" fmla="*/ 168744 w 337487"/>
                  <a:gd name="connsiteY7" fmla="*/ 389771 h 389771"/>
                  <a:gd name="connsiteX8" fmla="*/ 196676 w 337487"/>
                  <a:gd name="connsiteY8" fmla="*/ 371150 h 389771"/>
                  <a:gd name="connsiteX9" fmla="*/ 335122 w 337487"/>
                  <a:gd name="connsiteY9" fmla="*/ 42037 h 389771"/>
                  <a:gd name="connsiteX10" fmla="*/ 318929 w 337487"/>
                  <a:gd name="connsiteY10" fmla="*/ 2366 h 389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7487" h="389771">
                    <a:moveTo>
                      <a:pt x="318929" y="2366"/>
                    </a:moveTo>
                    <a:cubicBezTo>
                      <a:pt x="303546" y="-4111"/>
                      <a:pt x="285735" y="3175"/>
                      <a:pt x="279257" y="18558"/>
                    </a:cubicBezTo>
                    <a:lnTo>
                      <a:pt x="168744" y="281282"/>
                    </a:lnTo>
                    <a:lnTo>
                      <a:pt x="58230" y="18558"/>
                    </a:lnTo>
                    <a:cubicBezTo>
                      <a:pt x="51753" y="3175"/>
                      <a:pt x="33941" y="-4111"/>
                      <a:pt x="18558" y="2366"/>
                    </a:cubicBezTo>
                    <a:cubicBezTo>
                      <a:pt x="3175" y="8843"/>
                      <a:pt x="-4111" y="26655"/>
                      <a:pt x="2366" y="42037"/>
                    </a:cubicBezTo>
                    <a:lnTo>
                      <a:pt x="140812" y="371150"/>
                    </a:lnTo>
                    <a:cubicBezTo>
                      <a:pt x="145669" y="382485"/>
                      <a:pt x="156599" y="389771"/>
                      <a:pt x="168744" y="389771"/>
                    </a:cubicBezTo>
                    <a:cubicBezTo>
                      <a:pt x="180888" y="389771"/>
                      <a:pt x="191818" y="382485"/>
                      <a:pt x="196676" y="371150"/>
                    </a:cubicBezTo>
                    <a:lnTo>
                      <a:pt x="335122" y="42037"/>
                    </a:lnTo>
                    <a:cubicBezTo>
                      <a:pt x="341599" y="26655"/>
                      <a:pt x="334312" y="8843"/>
                      <a:pt x="318929" y="236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7" name="Freeform 69">
                <a:extLst>
                  <a:ext uri="{FF2B5EF4-FFF2-40B4-BE49-F238E27FC236}">
                    <a16:creationId xmlns:a16="http://schemas.microsoft.com/office/drawing/2014/main" id="{33C8C540-285D-E988-4743-FAC776D29AA9}"/>
                  </a:ext>
                </a:extLst>
              </p:cNvPr>
              <p:cNvSpPr/>
              <p:nvPr/>
            </p:nvSpPr>
            <p:spPr>
              <a:xfrm>
                <a:off x="21329539" y="6265467"/>
                <a:ext cx="222646" cy="259080"/>
              </a:xfrm>
              <a:custGeom>
                <a:avLst/>
                <a:gdLst>
                  <a:gd name="connsiteX0" fmla="*/ 192286 w 222646"/>
                  <a:gd name="connsiteY0" fmla="*/ 0 h 259080"/>
                  <a:gd name="connsiteX1" fmla="*/ 30361 w 222646"/>
                  <a:gd name="connsiteY1" fmla="*/ 0 h 259080"/>
                  <a:gd name="connsiteX2" fmla="*/ 0 w 222646"/>
                  <a:gd name="connsiteY2" fmla="*/ 30361 h 259080"/>
                  <a:gd name="connsiteX3" fmla="*/ 0 w 222646"/>
                  <a:gd name="connsiteY3" fmla="*/ 228719 h 259080"/>
                  <a:gd name="connsiteX4" fmla="*/ 30361 w 222646"/>
                  <a:gd name="connsiteY4" fmla="*/ 259080 h 259080"/>
                  <a:gd name="connsiteX5" fmla="*/ 60722 w 222646"/>
                  <a:gd name="connsiteY5" fmla="*/ 228719 h 259080"/>
                  <a:gd name="connsiteX6" fmla="*/ 60722 w 222646"/>
                  <a:gd name="connsiteY6" fmla="*/ 60722 h 259080"/>
                  <a:gd name="connsiteX7" fmla="*/ 161925 w 222646"/>
                  <a:gd name="connsiteY7" fmla="*/ 60722 h 259080"/>
                  <a:gd name="connsiteX8" fmla="*/ 161925 w 222646"/>
                  <a:gd name="connsiteY8" fmla="*/ 228719 h 259080"/>
                  <a:gd name="connsiteX9" fmla="*/ 192286 w 222646"/>
                  <a:gd name="connsiteY9" fmla="*/ 259080 h 259080"/>
                  <a:gd name="connsiteX10" fmla="*/ 222647 w 222646"/>
                  <a:gd name="connsiteY10" fmla="*/ 228719 h 259080"/>
                  <a:gd name="connsiteX11" fmla="*/ 222647 w 222646"/>
                  <a:gd name="connsiteY11" fmla="*/ 30361 h 259080"/>
                  <a:gd name="connsiteX12" fmla="*/ 192286 w 222646"/>
                  <a:gd name="connsiteY12" fmla="*/ 0 h 259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2646" h="259080">
                    <a:moveTo>
                      <a:pt x="192286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lnTo>
                      <a:pt x="0" y="228719"/>
                    </a:lnTo>
                    <a:cubicBezTo>
                      <a:pt x="0" y="245316"/>
                      <a:pt x="13764" y="259080"/>
                      <a:pt x="30361" y="259080"/>
                    </a:cubicBezTo>
                    <a:cubicBezTo>
                      <a:pt x="46958" y="259080"/>
                      <a:pt x="60722" y="245316"/>
                      <a:pt x="60722" y="228719"/>
                    </a:cubicBezTo>
                    <a:lnTo>
                      <a:pt x="60722" y="60722"/>
                    </a:lnTo>
                    <a:lnTo>
                      <a:pt x="161925" y="60722"/>
                    </a:lnTo>
                    <a:lnTo>
                      <a:pt x="161925" y="228719"/>
                    </a:lnTo>
                    <a:cubicBezTo>
                      <a:pt x="161925" y="245316"/>
                      <a:pt x="175689" y="259080"/>
                      <a:pt x="192286" y="259080"/>
                    </a:cubicBezTo>
                    <a:cubicBezTo>
                      <a:pt x="208883" y="259080"/>
                      <a:pt x="222647" y="245316"/>
                      <a:pt x="222647" y="228719"/>
                    </a:cubicBezTo>
                    <a:lnTo>
                      <a:pt x="222647" y="30361"/>
                    </a:lnTo>
                    <a:cubicBezTo>
                      <a:pt x="222647" y="13764"/>
                      <a:pt x="209288" y="0"/>
                      <a:pt x="192286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58" name="Freeform 70">
                <a:extLst>
                  <a:ext uri="{FF2B5EF4-FFF2-40B4-BE49-F238E27FC236}">
                    <a16:creationId xmlns:a16="http://schemas.microsoft.com/office/drawing/2014/main" id="{721400D5-E485-8C33-167B-D99B5714E1F7}"/>
                  </a:ext>
                </a:extLst>
              </p:cNvPr>
              <p:cNvSpPr/>
              <p:nvPr/>
            </p:nvSpPr>
            <p:spPr>
              <a:xfrm>
                <a:off x="21549352" y="6467064"/>
                <a:ext cx="254522" cy="950094"/>
              </a:xfrm>
              <a:custGeom>
                <a:avLst/>
                <a:gdLst>
                  <a:gd name="connsiteX0" fmla="*/ 224266 w 254522"/>
                  <a:gd name="connsiteY0" fmla="*/ 0 h 950094"/>
                  <a:gd name="connsiteX1" fmla="*/ 30361 w 254522"/>
                  <a:gd name="connsiteY1" fmla="*/ 0 h 950094"/>
                  <a:gd name="connsiteX2" fmla="*/ 0 w 254522"/>
                  <a:gd name="connsiteY2" fmla="*/ 30361 h 950094"/>
                  <a:gd name="connsiteX3" fmla="*/ 30361 w 254522"/>
                  <a:gd name="connsiteY3" fmla="*/ 60722 h 950094"/>
                  <a:gd name="connsiteX4" fmla="*/ 186619 w 254522"/>
                  <a:gd name="connsiteY4" fmla="*/ 60722 h 950094"/>
                  <a:gd name="connsiteX5" fmla="*/ 2834 w 254522"/>
                  <a:gd name="connsiteY5" fmla="*/ 913257 h 950094"/>
                  <a:gd name="connsiteX6" fmla="*/ 26313 w 254522"/>
                  <a:gd name="connsiteY6" fmla="*/ 949285 h 950094"/>
                  <a:gd name="connsiteX7" fmla="*/ 32790 w 254522"/>
                  <a:gd name="connsiteY7" fmla="*/ 950095 h 950094"/>
                  <a:gd name="connsiteX8" fmla="*/ 62341 w 254522"/>
                  <a:gd name="connsiteY8" fmla="*/ 926211 h 950094"/>
                  <a:gd name="connsiteX9" fmla="*/ 253818 w 254522"/>
                  <a:gd name="connsiteY9" fmla="*/ 36838 h 950094"/>
                  <a:gd name="connsiteX10" fmla="*/ 247746 w 254522"/>
                  <a:gd name="connsiteY10" fmla="*/ 11335 h 950094"/>
                  <a:gd name="connsiteX11" fmla="*/ 224266 w 254522"/>
                  <a:gd name="connsiteY11" fmla="*/ 0 h 950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4522" h="950094">
                    <a:moveTo>
                      <a:pt x="224266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cubicBezTo>
                      <a:pt x="0" y="46958"/>
                      <a:pt x="13764" y="60722"/>
                      <a:pt x="30361" y="60722"/>
                    </a:cubicBezTo>
                    <a:lnTo>
                      <a:pt x="186619" y="60722"/>
                    </a:lnTo>
                    <a:lnTo>
                      <a:pt x="2834" y="913257"/>
                    </a:lnTo>
                    <a:cubicBezTo>
                      <a:pt x="-809" y="929450"/>
                      <a:pt x="9716" y="945642"/>
                      <a:pt x="26313" y="949285"/>
                    </a:cubicBezTo>
                    <a:cubicBezTo>
                      <a:pt x="28337" y="949690"/>
                      <a:pt x="30766" y="950095"/>
                      <a:pt x="32790" y="950095"/>
                    </a:cubicBezTo>
                    <a:cubicBezTo>
                      <a:pt x="46959" y="950095"/>
                      <a:pt x="59508" y="940380"/>
                      <a:pt x="62341" y="926211"/>
                    </a:cubicBezTo>
                    <a:lnTo>
                      <a:pt x="253818" y="36838"/>
                    </a:lnTo>
                    <a:cubicBezTo>
                      <a:pt x="255842" y="27932"/>
                      <a:pt x="253413" y="18621"/>
                      <a:pt x="247746" y="11335"/>
                    </a:cubicBezTo>
                    <a:cubicBezTo>
                      <a:pt x="242078" y="4048"/>
                      <a:pt x="233172" y="0"/>
                      <a:pt x="224266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0" name="Freeform 72">
                <a:extLst>
                  <a:ext uri="{FF2B5EF4-FFF2-40B4-BE49-F238E27FC236}">
                    <a16:creationId xmlns:a16="http://schemas.microsoft.com/office/drawing/2014/main" id="{5870D98D-0F04-A8D5-3B4F-7DB027101D9D}"/>
                  </a:ext>
                </a:extLst>
              </p:cNvPr>
              <p:cNvSpPr/>
              <p:nvPr/>
            </p:nvSpPr>
            <p:spPr>
              <a:xfrm>
                <a:off x="21371235" y="9223837"/>
                <a:ext cx="133588" cy="60721"/>
              </a:xfrm>
              <a:custGeom>
                <a:avLst/>
                <a:gdLst>
                  <a:gd name="connsiteX0" fmla="*/ 103227 w 133588"/>
                  <a:gd name="connsiteY0" fmla="*/ 0 h 60721"/>
                  <a:gd name="connsiteX1" fmla="*/ 30361 w 133588"/>
                  <a:gd name="connsiteY1" fmla="*/ 0 h 60721"/>
                  <a:gd name="connsiteX2" fmla="*/ 0 w 133588"/>
                  <a:gd name="connsiteY2" fmla="*/ 30361 h 60721"/>
                  <a:gd name="connsiteX3" fmla="*/ 30361 w 133588"/>
                  <a:gd name="connsiteY3" fmla="*/ 60722 h 60721"/>
                  <a:gd name="connsiteX4" fmla="*/ 103227 w 133588"/>
                  <a:gd name="connsiteY4" fmla="*/ 60722 h 60721"/>
                  <a:gd name="connsiteX5" fmla="*/ 133588 w 133588"/>
                  <a:gd name="connsiteY5" fmla="*/ 30361 h 60721"/>
                  <a:gd name="connsiteX6" fmla="*/ 103227 w 133588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588" h="60721">
                    <a:moveTo>
                      <a:pt x="103227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cubicBezTo>
                      <a:pt x="0" y="46958"/>
                      <a:pt x="13764" y="60722"/>
                      <a:pt x="30361" y="60722"/>
                    </a:cubicBezTo>
                    <a:lnTo>
                      <a:pt x="103227" y="60722"/>
                    </a:lnTo>
                    <a:cubicBezTo>
                      <a:pt x="119825" y="60722"/>
                      <a:pt x="133588" y="46958"/>
                      <a:pt x="133588" y="30361"/>
                    </a:cubicBezTo>
                    <a:cubicBezTo>
                      <a:pt x="133588" y="13764"/>
                      <a:pt x="119825" y="0"/>
                      <a:pt x="103227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1" name="Freeform 73">
                <a:extLst>
                  <a:ext uri="{FF2B5EF4-FFF2-40B4-BE49-F238E27FC236}">
                    <a16:creationId xmlns:a16="http://schemas.microsoft.com/office/drawing/2014/main" id="{C2F2F740-0198-9B4B-5F16-9AA57E9EB36F}"/>
                  </a:ext>
                </a:extLst>
              </p:cNvPr>
              <p:cNvSpPr/>
              <p:nvPr/>
            </p:nvSpPr>
            <p:spPr>
              <a:xfrm>
                <a:off x="21525063" y="8183469"/>
                <a:ext cx="105251" cy="60721"/>
              </a:xfrm>
              <a:custGeom>
                <a:avLst/>
                <a:gdLst>
                  <a:gd name="connsiteX0" fmla="*/ 74890 w 105251"/>
                  <a:gd name="connsiteY0" fmla="*/ 0 h 60721"/>
                  <a:gd name="connsiteX1" fmla="*/ 30361 w 105251"/>
                  <a:gd name="connsiteY1" fmla="*/ 0 h 60721"/>
                  <a:gd name="connsiteX2" fmla="*/ 0 w 105251"/>
                  <a:gd name="connsiteY2" fmla="*/ 30361 h 60721"/>
                  <a:gd name="connsiteX3" fmla="*/ 30361 w 105251"/>
                  <a:gd name="connsiteY3" fmla="*/ 60722 h 60721"/>
                  <a:gd name="connsiteX4" fmla="*/ 74890 w 105251"/>
                  <a:gd name="connsiteY4" fmla="*/ 60722 h 60721"/>
                  <a:gd name="connsiteX5" fmla="*/ 105251 w 105251"/>
                  <a:gd name="connsiteY5" fmla="*/ 30361 h 60721"/>
                  <a:gd name="connsiteX6" fmla="*/ 74890 w 105251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251" h="60721">
                    <a:moveTo>
                      <a:pt x="74890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cubicBezTo>
                      <a:pt x="0" y="46958"/>
                      <a:pt x="13764" y="60722"/>
                      <a:pt x="30361" y="60722"/>
                    </a:cubicBezTo>
                    <a:lnTo>
                      <a:pt x="74890" y="60722"/>
                    </a:lnTo>
                    <a:cubicBezTo>
                      <a:pt x="91488" y="60722"/>
                      <a:pt x="105251" y="46958"/>
                      <a:pt x="105251" y="30361"/>
                    </a:cubicBezTo>
                    <a:cubicBezTo>
                      <a:pt x="105251" y="13764"/>
                      <a:pt x="91488" y="0"/>
                      <a:pt x="74890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2" name="Freeform 74">
                <a:extLst>
                  <a:ext uri="{FF2B5EF4-FFF2-40B4-BE49-F238E27FC236}">
                    <a16:creationId xmlns:a16="http://schemas.microsoft.com/office/drawing/2014/main" id="{B52FAB1F-6CBE-5103-326B-B6F40C4D8B85}"/>
                  </a:ext>
                </a:extLst>
              </p:cNvPr>
              <p:cNvSpPr/>
              <p:nvPr/>
            </p:nvSpPr>
            <p:spPr>
              <a:xfrm>
                <a:off x="21245743" y="8183469"/>
                <a:ext cx="230743" cy="60721"/>
              </a:xfrm>
              <a:custGeom>
                <a:avLst/>
                <a:gdLst>
                  <a:gd name="connsiteX0" fmla="*/ 200382 w 230743"/>
                  <a:gd name="connsiteY0" fmla="*/ 0 h 60721"/>
                  <a:gd name="connsiteX1" fmla="*/ 30361 w 230743"/>
                  <a:gd name="connsiteY1" fmla="*/ 0 h 60721"/>
                  <a:gd name="connsiteX2" fmla="*/ 0 w 230743"/>
                  <a:gd name="connsiteY2" fmla="*/ 30361 h 60721"/>
                  <a:gd name="connsiteX3" fmla="*/ 30361 w 230743"/>
                  <a:gd name="connsiteY3" fmla="*/ 60722 h 60721"/>
                  <a:gd name="connsiteX4" fmla="*/ 200382 w 230743"/>
                  <a:gd name="connsiteY4" fmla="*/ 60722 h 60721"/>
                  <a:gd name="connsiteX5" fmla="*/ 230743 w 230743"/>
                  <a:gd name="connsiteY5" fmla="*/ 30361 h 60721"/>
                  <a:gd name="connsiteX6" fmla="*/ 200382 w 230743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743" h="60721">
                    <a:moveTo>
                      <a:pt x="200382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cubicBezTo>
                      <a:pt x="0" y="46958"/>
                      <a:pt x="13764" y="60722"/>
                      <a:pt x="30361" y="60722"/>
                    </a:cubicBezTo>
                    <a:lnTo>
                      <a:pt x="200382" y="60722"/>
                    </a:lnTo>
                    <a:cubicBezTo>
                      <a:pt x="216980" y="60722"/>
                      <a:pt x="230743" y="46958"/>
                      <a:pt x="230743" y="30361"/>
                    </a:cubicBezTo>
                    <a:cubicBezTo>
                      <a:pt x="230743" y="13764"/>
                      <a:pt x="216980" y="0"/>
                      <a:pt x="200382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3" name="Freeform 75">
                <a:extLst>
                  <a:ext uri="{FF2B5EF4-FFF2-40B4-BE49-F238E27FC236}">
                    <a16:creationId xmlns:a16="http://schemas.microsoft.com/office/drawing/2014/main" id="{64C8A072-DDBF-8CC6-995B-27C4AEDE19FF}"/>
                  </a:ext>
                </a:extLst>
              </p:cNvPr>
              <p:cNvSpPr/>
              <p:nvPr/>
            </p:nvSpPr>
            <p:spPr>
              <a:xfrm>
                <a:off x="21525063" y="9037623"/>
                <a:ext cx="105251" cy="60721"/>
              </a:xfrm>
              <a:custGeom>
                <a:avLst/>
                <a:gdLst>
                  <a:gd name="connsiteX0" fmla="*/ 74890 w 105251"/>
                  <a:gd name="connsiteY0" fmla="*/ 0 h 60721"/>
                  <a:gd name="connsiteX1" fmla="*/ 30361 w 105251"/>
                  <a:gd name="connsiteY1" fmla="*/ 0 h 60721"/>
                  <a:gd name="connsiteX2" fmla="*/ 0 w 105251"/>
                  <a:gd name="connsiteY2" fmla="*/ 30361 h 60721"/>
                  <a:gd name="connsiteX3" fmla="*/ 30361 w 105251"/>
                  <a:gd name="connsiteY3" fmla="*/ 60722 h 60721"/>
                  <a:gd name="connsiteX4" fmla="*/ 74890 w 105251"/>
                  <a:gd name="connsiteY4" fmla="*/ 60722 h 60721"/>
                  <a:gd name="connsiteX5" fmla="*/ 105251 w 105251"/>
                  <a:gd name="connsiteY5" fmla="*/ 30361 h 60721"/>
                  <a:gd name="connsiteX6" fmla="*/ 74890 w 105251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251" h="60721">
                    <a:moveTo>
                      <a:pt x="74890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cubicBezTo>
                      <a:pt x="0" y="46958"/>
                      <a:pt x="13764" y="60722"/>
                      <a:pt x="30361" y="60722"/>
                    </a:cubicBezTo>
                    <a:lnTo>
                      <a:pt x="74890" y="60722"/>
                    </a:lnTo>
                    <a:cubicBezTo>
                      <a:pt x="91488" y="60722"/>
                      <a:pt x="105251" y="46958"/>
                      <a:pt x="105251" y="30361"/>
                    </a:cubicBezTo>
                    <a:cubicBezTo>
                      <a:pt x="105251" y="13764"/>
                      <a:pt x="91488" y="0"/>
                      <a:pt x="74890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4" name="Freeform 76">
                <a:extLst>
                  <a:ext uri="{FF2B5EF4-FFF2-40B4-BE49-F238E27FC236}">
                    <a16:creationId xmlns:a16="http://schemas.microsoft.com/office/drawing/2014/main" id="{C44D9168-140B-C416-FE19-F0D95001C405}"/>
                  </a:ext>
                </a:extLst>
              </p:cNvPr>
              <p:cNvSpPr/>
              <p:nvPr/>
            </p:nvSpPr>
            <p:spPr>
              <a:xfrm>
                <a:off x="21245743" y="9037623"/>
                <a:ext cx="230743" cy="60721"/>
              </a:xfrm>
              <a:custGeom>
                <a:avLst/>
                <a:gdLst>
                  <a:gd name="connsiteX0" fmla="*/ 200382 w 230743"/>
                  <a:gd name="connsiteY0" fmla="*/ 0 h 60721"/>
                  <a:gd name="connsiteX1" fmla="*/ 30361 w 230743"/>
                  <a:gd name="connsiteY1" fmla="*/ 0 h 60721"/>
                  <a:gd name="connsiteX2" fmla="*/ 0 w 230743"/>
                  <a:gd name="connsiteY2" fmla="*/ 30361 h 60721"/>
                  <a:gd name="connsiteX3" fmla="*/ 30361 w 230743"/>
                  <a:gd name="connsiteY3" fmla="*/ 60722 h 60721"/>
                  <a:gd name="connsiteX4" fmla="*/ 200382 w 230743"/>
                  <a:gd name="connsiteY4" fmla="*/ 60722 h 60721"/>
                  <a:gd name="connsiteX5" fmla="*/ 230743 w 230743"/>
                  <a:gd name="connsiteY5" fmla="*/ 30361 h 60721"/>
                  <a:gd name="connsiteX6" fmla="*/ 200382 w 230743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0743" h="60721">
                    <a:moveTo>
                      <a:pt x="200382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cubicBezTo>
                      <a:pt x="0" y="46958"/>
                      <a:pt x="13764" y="60722"/>
                      <a:pt x="30361" y="60722"/>
                    </a:cubicBezTo>
                    <a:lnTo>
                      <a:pt x="200382" y="60722"/>
                    </a:lnTo>
                    <a:cubicBezTo>
                      <a:pt x="216980" y="60722"/>
                      <a:pt x="230743" y="46958"/>
                      <a:pt x="230743" y="30361"/>
                    </a:cubicBezTo>
                    <a:cubicBezTo>
                      <a:pt x="230743" y="13764"/>
                      <a:pt x="216980" y="0"/>
                      <a:pt x="200382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5" name="Freeform 77">
                <a:extLst>
                  <a:ext uri="{FF2B5EF4-FFF2-40B4-BE49-F238E27FC236}">
                    <a16:creationId xmlns:a16="http://schemas.microsoft.com/office/drawing/2014/main" id="{C1C253F2-8582-42C8-BE22-FEC3A39D255D}"/>
                  </a:ext>
                </a:extLst>
              </p:cNvPr>
              <p:cNvSpPr/>
              <p:nvPr/>
            </p:nvSpPr>
            <p:spPr>
              <a:xfrm>
                <a:off x="21361114" y="6651254"/>
                <a:ext cx="60721" cy="704373"/>
              </a:xfrm>
              <a:custGeom>
                <a:avLst/>
                <a:gdLst>
                  <a:gd name="connsiteX0" fmla="*/ 30361 w 60721"/>
                  <a:gd name="connsiteY0" fmla="*/ 0 h 704373"/>
                  <a:gd name="connsiteX1" fmla="*/ 0 w 60721"/>
                  <a:gd name="connsiteY1" fmla="*/ 30361 h 704373"/>
                  <a:gd name="connsiteX2" fmla="*/ 0 w 60721"/>
                  <a:gd name="connsiteY2" fmla="*/ 674013 h 704373"/>
                  <a:gd name="connsiteX3" fmla="*/ 30361 w 60721"/>
                  <a:gd name="connsiteY3" fmla="*/ 704374 h 704373"/>
                  <a:gd name="connsiteX4" fmla="*/ 60722 w 60721"/>
                  <a:gd name="connsiteY4" fmla="*/ 674013 h 704373"/>
                  <a:gd name="connsiteX5" fmla="*/ 60722 w 60721"/>
                  <a:gd name="connsiteY5" fmla="*/ 30361 h 704373"/>
                  <a:gd name="connsiteX6" fmla="*/ 30361 w 60721"/>
                  <a:gd name="connsiteY6" fmla="*/ 0 h 704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721" h="704373">
                    <a:moveTo>
                      <a:pt x="30361" y="0"/>
                    </a:moveTo>
                    <a:cubicBezTo>
                      <a:pt x="13764" y="0"/>
                      <a:pt x="0" y="13764"/>
                      <a:pt x="0" y="30361"/>
                    </a:cubicBezTo>
                    <a:lnTo>
                      <a:pt x="0" y="674013"/>
                    </a:lnTo>
                    <a:cubicBezTo>
                      <a:pt x="0" y="690610"/>
                      <a:pt x="13764" y="704374"/>
                      <a:pt x="30361" y="704374"/>
                    </a:cubicBezTo>
                    <a:cubicBezTo>
                      <a:pt x="46959" y="704374"/>
                      <a:pt x="60722" y="690610"/>
                      <a:pt x="60722" y="674013"/>
                    </a:cubicBezTo>
                    <a:lnTo>
                      <a:pt x="60722" y="30361"/>
                    </a:lnTo>
                    <a:cubicBezTo>
                      <a:pt x="60722" y="13764"/>
                      <a:pt x="46959" y="0"/>
                      <a:pt x="3036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6" name="Freeform 78">
                <a:extLst>
                  <a:ext uri="{FF2B5EF4-FFF2-40B4-BE49-F238E27FC236}">
                    <a16:creationId xmlns:a16="http://schemas.microsoft.com/office/drawing/2014/main" id="{798954FD-4E17-388F-A7F1-91FC88B1AFB1}"/>
                  </a:ext>
                </a:extLst>
              </p:cNvPr>
              <p:cNvSpPr/>
              <p:nvPr/>
            </p:nvSpPr>
            <p:spPr>
              <a:xfrm>
                <a:off x="21361114" y="7473023"/>
                <a:ext cx="60721" cy="97155"/>
              </a:xfrm>
              <a:custGeom>
                <a:avLst/>
                <a:gdLst>
                  <a:gd name="connsiteX0" fmla="*/ 30361 w 60721"/>
                  <a:gd name="connsiteY0" fmla="*/ 0 h 97155"/>
                  <a:gd name="connsiteX1" fmla="*/ 0 w 60721"/>
                  <a:gd name="connsiteY1" fmla="*/ 30361 h 97155"/>
                  <a:gd name="connsiteX2" fmla="*/ 0 w 60721"/>
                  <a:gd name="connsiteY2" fmla="*/ 66794 h 97155"/>
                  <a:gd name="connsiteX3" fmla="*/ 30361 w 60721"/>
                  <a:gd name="connsiteY3" fmla="*/ 97155 h 97155"/>
                  <a:gd name="connsiteX4" fmla="*/ 60722 w 60721"/>
                  <a:gd name="connsiteY4" fmla="*/ 66794 h 97155"/>
                  <a:gd name="connsiteX5" fmla="*/ 60722 w 60721"/>
                  <a:gd name="connsiteY5" fmla="*/ 30361 h 97155"/>
                  <a:gd name="connsiteX6" fmla="*/ 30361 w 60721"/>
                  <a:gd name="connsiteY6" fmla="*/ 0 h 97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721" h="97155">
                    <a:moveTo>
                      <a:pt x="30361" y="0"/>
                    </a:moveTo>
                    <a:cubicBezTo>
                      <a:pt x="13764" y="0"/>
                      <a:pt x="0" y="13764"/>
                      <a:pt x="0" y="30361"/>
                    </a:cubicBezTo>
                    <a:lnTo>
                      <a:pt x="0" y="66794"/>
                    </a:lnTo>
                    <a:cubicBezTo>
                      <a:pt x="0" y="83392"/>
                      <a:pt x="13764" y="97155"/>
                      <a:pt x="30361" y="97155"/>
                    </a:cubicBezTo>
                    <a:cubicBezTo>
                      <a:pt x="46959" y="97155"/>
                      <a:pt x="60722" y="83392"/>
                      <a:pt x="60722" y="66794"/>
                    </a:cubicBezTo>
                    <a:lnTo>
                      <a:pt x="60722" y="30361"/>
                    </a:lnTo>
                    <a:cubicBezTo>
                      <a:pt x="60722" y="13764"/>
                      <a:pt x="46959" y="0"/>
                      <a:pt x="3036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7" name="Freeform 79">
                <a:extLst>
                  <a:ext uri="{FF2B5EF4-FFF2-40B4-BE49-F238E27FC236}">
                    <a16:creationId xmlns:a16="http://schemas.microsoft.com/office/drawing/2014/main" id="{1C59D7B0-3552-50E4-796D-A7468BA20A6E}"/>
                  </a:ext>
                </a:extLst>
              </p:cNvPr>
              <p:cNvSpPr/>
              <p:nvPr/>
            </p:nvSpPr>
            <p:spPr>
              <a:xfrm>
                <a:off x="21361114" y="8088338"/>
                <a:ext cx="60721" cy="323850"/>
              </a:xfrm>
              <a:custGeom>
                <a:avLst/>
                <a:gdLst>
                  <a:gd name="connsiteX0" fmla="*/ 30361 w 60721"/>
                  <a:gd name="connsiteY0" fmla="*/ 0 h 323850"/>
                  <a:gd name="connsiteX1" fmla="*/ 0 w 60721"/>
                  <a:gd name="connsiteY1" fmla="*/ 30361 h 323850"/>
                  <a:gd name="connsiteX2" fmla="*/ 0 w 60721"/>
                  <a:gd name="connsiteY2" fmla="*/ 293489 h 323850"/>
                  <a:gd name="connsiteX3" fmla="*/ 30361 w 60721"/>
                  <a:gd name="connsiteY3" fmla="*/ 323850 h 323850"/>
                  <a:gd name="connsiteX4" fmla="*/ 60722 w 60721"/>
                  <a:gd name="connsiteY4" fmla="*/ 293489 h 323850"/>
                  <a:gd name="connsiteX5" fmla="*/ 60722 w 60721"/>
                  <a:gd name="connsiteY5" fmla="*/ 30361 h 323850"/>
                  <a:gd name="connsiteX6" fmla="*/ 30361 w 60721"/>
                  <a:gd name="connsiteY6" fmla="*/ 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721" h="323850">
                    <a:moveTo>
                      <a:pt x="30361" y="0"/>
                    </a:moveTo>
                    <a:cubicBezTo>
                      <a:pt x="13764" y="0"/>
                      <a:pt x="0" y="13764"/>
                      <a:pt x="0" y="30361"/>
                    </a:cubicBezTo>
                    <a:lnTo>
                      <a:pt x="0" y="293489"/>
                    </a:lnTo>
                    <a:cubicBezTo>
                      <a:pt x="0" y="310087"/>
                      <a:pt x="13764" y="323850"/>
                      <a:pt x="30361" y="323850"/>
                    </a:cubicBezTo>
                    <a:cubicBezTo>
                      <a:pt x="46959" y="323850"/>
                      <a:pt x="60722" y="310087"/>
                      <a:pt x="60722" y="293489"/>
                    </a:cubicBezTo>
                    <a:lnTo>
                      <a:pt x="60722" y="30361"/>
                    </a:lnTo>
                    <a:cubicBezTo>
                      <a:pt x="60722" y="13764"/>
                      <a:pt x="46959" y="0"/>
                      <a:pt x="3036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68" name="Freeform 80">
                <a:extLst>
                  <a:ext uri="{FF2B5EF4-FFF2-40B4-BE49-F238E27FC236}">
                    <a16:creationId xmlns:a16="http://schemas.microsoft.com/office/drawing/2014/main" id="{96A81217-ABE1-EAA1-3EB6-CD2BE58C90F6}"/>
                  </a:ext>
                </a:extLst>
              </p:cNvPr>
              <p:cNvSpPr/>
              <p:nvPr/>
            </p:nvSpPr>
            <p:spPr>
              <a:xfrm>
                <a:off x="21361114" y="8493151"/>
                <a:ext cx="60721" cy="129540"/>
              </a:xfrm>
              <a:custGeom>
                <a:avLst/>
                <a:gdLst>
                  <a:gd name="connsiteX0" fmla="*/ 30361 w 60721"/>
                  <a:gd name="connsiteY0" fmla="*/ 0 h 129540"/>
                  <a:gd name="connsiteX1" fmla="*/ 0 w 60721"/>
                  <a:gd name="connsiteY1" fmla="*/ 30361 h 129540"/>
                  <a:gd name="connsiteX2" fmla="*/ 0 w 60721"/>
                  <a:gd name="connsiteY2" fmla="*/ 99179 h 129540"/>
                  <a:gd name="connsiteX3" fmla="*/ 30361 w 60721"/>
                  <a:gd name="connsiteY3" fmla="*/ 129540 h 129540"/>
                  <a:gd name="connsiteX4" fmla="*/ 60722 w 60721"/>
                  <a:gd name="connsiteY4" fmla="*/ 99179 h 129540"/>
                  <a:gd name="connsiteX5" fmla="*/ 60722 w 60721"/>
                  <a:gd name="connsiteY5" fmla="*/ 30361 h 129540"/>
                  <a:gd name="connsiteX6" fmla="*/ 30361 w 60721"/>
                  <a:gd name="connsiteY6" fmla="*/ 0 h 12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721" h="129540">
                    <a:moveTo>
                      <a:pt x="30361" y="0"/>
                    </a:moveTo>
                    <a:cubicBezTo>
                      <a:pt x="13764" y="0"/>
                      <a:pt x="0" y="13764"/>
                      <a:pt x="0" y="30361"/>
                    </a:cubicBezTo>
                    <a:lnTo>
                      <a:pt x="0" y="99179"/>
                    </a:lnTo>
                    <a:cubicBezTo>
                      <a:pt x="0" y="115777"/>
                      <a:pt x="13764" y="129540"/>
                      <a:pt x="30361" y="129540"/>
                    </a:cubicBezTo>
                    <a:cubicBezTo>
                      <a:pt x="46959" y="129540"/>
                      <a:pt x="60722" y="115777"/>
                      <a:pt x="60722" y="99179"/>
                    </a:cubicBezTo>
                    <a:lnTo>
                      <a:pt x="60722" y="30361"/>
                    </a:lnTo>
                    <a:cubicBezTo>
                      <a:pt x="60722" y="13764"/>
                      <a:pt x="46959" y="0"/>
                      <a:pt x="3036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15" name="Graphic 2">
              <a:extLst>
                <a:ext uri="{FF2B5EF4-FFF2-40B4-BE49-F238E27FC236}">
                  <a16:creationId xmlns:a16="http://schemas.microsoft.com/office/drawing/2014/main" id="{E2BB0A3A-E1F9-EBCC-9D56-1DD49848D66B}"/>
                </a:ext>
              </a:extLst>
            </p:cNvPr>
            <p:cNvGrpSpPr/>
            <p:nvPr/>
          </p:nvGrpSpPr>
          <p:grpSpPr>
            <a:xfrm>
              <a:off x="16138224" y="9039243"/>
              <a:ext cx="2184773" cy="259889"/>
              <a:chOff x="16138224" y="9039243"/>
              <a:chExt cx="2184773" cy="259889"/>
            </a:xfrm>
            <a:grpFill/>
          </p:grpSpPr>
          <p:sp>
            <p:nvSpPr>
              <p:cNvPr id="151" name="Freeform 82">
                <a:extLst>
                  <a:ext uri="{FF2B5EF4-FFF2-40B4-BE49-F238E27FC236}">
                    <a16:creationId xmlns:a16="http://schemas.microsoft.com/office/drawing/2014/main" id="{2D02AFE9-31E2-92B2-27EF-B9A5F51ACAAA}"/>
                  </a:ext>
                </a:extLst>
              </p:cNvPr>
              <p:cNvSpPr/>
              <p:nvPr/>
            </p:nvSpPr>
            <p:spPr>
              <a:xfrm>
                <a:off x="16138224" y="9039243"/>
                <a:ext cx="259891" cy="259889"/>
              </a:xfrm>
              <a:custGeom>
                <a:avLst/>
                <a:gdLst>
                  <a:gd name="connsiteX0" fmla="*/ 129945 w 259891"/>
                  <a:gd name="connsiteY0" fmla="*/ 0 h 259889"/>
                  <a:gd name="connsiteX1" fmla="*/ 0 w 259891"/>
                  <a:gd name="connsiteY1" fmla="*/ 129945 h 259889"/>
                  <a:gd name="connsiteX2" fmla="*/ 129945 w 259891"/>
                  <a:gd name="connsiteY2" fmla="*/ 259889 h 259889"/>
                  <a:gd name="connsiteX3" fmla="*/ 259890 w 259891"/>
                  <a:gd name="connsiteY3" fmla="*/ 129945 h 259889"/>
                  <a:gd name="connsiteX4" fmla="*/ 129945 w 259891"/>
                  <a:gd name="connsiteY4" fmla="*/ 0 h 259889"/>
                  <a:gd name="connsiteX5" fmla="*/ 129945 w 259891"/>
                  <a:gd name="connsiteY5" fmla="*/ 199573 h 259889"/>
                  <a:gd name="connsiteX6" fmla="*/ 60722 w 259891"/>
                  <a:gd name="connsiteY6" fmla="*/ 130349 h 259889"/>
                  <a:gd name="connsiteX7" fmla="*/ 129945 w 259891"/>
                  <a:gd name="connsiteY7" fmla="*/ 61127 h 259889"/>
                  <a:gd name="connsiteX8" fmla="*/ 199168 w 259891"/>
                  <a:gd name="connsiteY8" fmla="*/ 130349 h 259889"/>
                  <a:gd name="connsiteX9" fmla="*/ 129945 w 259891"/>
                  <a:gd name="connsiteY9" fmla="*/ 199573 h 259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9891" h="259889">
                    <a:moveTo>
                      <a:pt x="129945" y="0"/>
                    </a:moveTo>
                    <a:cubicBezTo>
                      <a:pt x="58293" y="0"/>
                      <a:pt x="0" y="58293"/>
                      <a:pt x="0" y="129945"/>
                    </a:cubicBezTo>
                    <a:cubicBezTo>
                      <a:pt x="0" y="201597"/>
                      <a:pt x="58293" y="259889"/>
                      <a:pt x="129945" y="259889"/>
                    </a:cubicBezTo>
                    <a:cubicBezTo>
                      <a:pt x="201597" y="259889"/>
                      <a:pt x="259890" y="201597"/>
                      <a:pt x="259890" y="129945"/>
                    </a:cubicBezTo>
                    <a:cubicBezTo>
                      <a:pt x="260294" y="58293"/>
                      <a:pt x="201597" y="0"/>
                      <a:pt x="129945" y="0"/>
                    </a:cubicBezTo>
                    <a:close/>
                    <a:moveTo>
                      <a:pt x="129945" y="199573"/>
                    </a:moveTo>
                    <a:cubicBezTo>
                      <a:pt x="91892" y="199573"/>
                      <a:pt x="60722" y="168402"/>
                      <a:pt x="60722" y="130349"/>
                    </a:cubicBezTo>
                    <a:cubicBezTo>
                      <a:pt x="60722" y="92297"/>
                      <a:pt x="91892" y="61127"/>
                      <a:pt x="129945" y="61127"/>
                    </a:cubicBezTo>
                    <a:cubicBezTo>
                      <a:pt x="167997" y="61127"/>
                      <a:pt x="199168" y="92297"/>
                      <a:pt x="199168" y="130349"/>
                    </a:cubicBezTo>
                    <a:cubicBezTo>
                      <a:pt x="199573" y="168402"/>
                      <a:pt x="168402" y="199573"/>
                      <a:pt x="129945" y="199573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52" name="Graphic 2">
                <a:extLst>
                  <a:ext uri="{FF2B5EF4-FFF2-40B4-BE49-F238E27FC236}">
                    <a16:creationId xmlns:a16="http://schemas.microsoft.com/office/drawing/2014/main" id="{ADCA0ABF-B1F9-50C5-F659-251E7B9ACA7E}"/>
                  </a:ext>
                </a:extLst>
              </p:cNvPr>
              <p:cNvGrpSpPr/>
              <p:nvPr/>
            </p:nvGrpSpPr>
            <p:grpSpPr>
              <a:xfrm>
                <a:off x="16529677" y="9078105"/>
                <a:ext cx="1793319" cy="182165"/>
                <a:chOff x="16529677" y="9078105"/>
                <a:chExt cx="1793319" cy="182165"/>
              </a:xfrm>
              <a:grpFill/>
            </p:grpSpPr>
            <p:sp>
              <p:nvSpPr>
                <p:cNvPr id="153" name="Freeform 84">
                  <a:extLst>
                    <a:ext uri="{FF2B5EF4-FFF2-40B4-BE49-F238E27FC236}">
                      <a16:creationId xmlns:a16="http://schemas.microsoft.com/office/drawing/2014/main" id="{23DF14A4-CF9D-46B6-B3BA-2D2C3F938FFE}"/>
                    </a:ext>
                  </a:extLst>
                </p:cNvPr>
                <p:cNvSpPr/>
                <p:nvPr/>
              </p:nvSpPr>
              <p:spPr>
                <a:xfrm>
                  <a:off x="16529677" y="9078105"/>
                  <a:ext cx="927020" cy="60721"/>
                </a:xfrm>
                <a:custGeom>
                  <a:avLst/>
                  <a:gdLst>
                    <a:gd name="connsiteX0" fmla="*/ 896660 w 927020"/>
                    <a:gd name="connsiteY0" fmla="*/ 0 h 60721"/>
                    <a:gd name="connsiteX1" fmla="*/ 30361 w 927020"/>
                    <a:gd name="connsiteY1" fmla="*/ 0 h 60721"/>
                    <a:gd name="connsiteX2" fmla="*/ 0 w 927020"/>
                    <a:gd name="connsiteY2" fmla="*/ 30361 h 60721"/>
                    <a:gd name="connsiteX3" fmla="*/ 30361 w 927020"/>
                    <a:gd name="connsiteY3" fmla="*/ 60722 h 60721"/>
                    <a:gd name="connsiteX4" fmla="*/ 896660 w 927020"/>
                    <a:gd name="connsiteY4" fmla="*/ 60722 h 60721"/>
                    <a:gd name="connsiteX5" fmla="*/ 927021 w 927020"/>
                    <a:gd name="connsiteY5" fmla="*/ 30361 h 60721"/>
                    <a:gd name="connsiteX6" fmla="*/ 896660 w 927020"/>
                    <a:gd name="connsiteY6" fmla="*/ 0 h 60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27020" h="60721">
                      <a:moveTo>
                        <a:pt x="896660" y="0"/>
                      </a:moveTo>
                      <a:lnTo>
                        <a:pt x="30361" y="0"/>
                      </a:lnTo>
                      <a:cubicBezTo>
                        <a:pt x="13764" y="0"/>
                        <a:pt x="0" y="13764"/>
                        <a:pt x="0" y="30361"/>
                      </a:cubicBezTo>
                      <a:cubicBezTo>
                        <a:pt x="0" y="46958"/>
                        <a:pt x="13764" y="60722"/>
                        <a:pt x="30361" y="60722"/>
                      </a:cubicBezTo>
                      <a:lnTo>
                        <a:pt x="896660" y="60722"/>
                      </a:lnTo>
                      <a:cubicBezTo>
                        <a:pt x="913257" y="60722"/>
                        <a:pt x="927021" y="46958"/>
                        <a:pt x="927021" y="30361"/>
                      </a:cubicBezTo>
                      <a:cubicBezTo>
                        <a:pt x="927021" y="13764"/>
                        <a:pt x="913257" y="0"/>
                        <a:pt x="896660" y="0"/>
                      </a:cubicBezTo>
                      <a:close/>
                    </a:path>
                  </a:pathLst>
                </a:custGeom>
                <a:grpFill/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54" name="Freeform 85">
                  <a:extLst>
                    <a:ext uri="{FF2B5EF4-FFF2-40B4-BE49-F238E27FC236}">
                      <a16:creationId xmlns:a16="http://schemas.microsoft.com/office/drawing/2014/main" id="{FC108901-F201-2794-54FF-0AA8752015ED}"/>
                    </a:ext>
                  </a:extLst>
                </p:cNvPr>
                <p:cNvSpPr/>
                <p:nvPr/>
              </p:nvSpPr>
              <p:spPr>
                <a:xfrm>
                  <a:off x="16529677" y="9199548"/>
                  <a:ext cx="1793319" cy="60721"/>
                </a:xfrm>
                <a:custGeom>
                  <a:avLst/>
                  <a:gdLst>
                    <a:gd name="connsiteX0" fmla="*/ 1762959 w 1793319"/>
                    <a:gd name="connsiteY0" fmla="*/ 0 h 60721"/>
                    <a:gd name="connsiteX1" fmla="*/ 30361 w 1793319"/>
                    <a:gd name="connsiteY1" fmla="*/ 0 h 60721"/>
                    <a:gd name="connsiteX2" fmla="*/ 0 w 1793319"/>
                    <a:gd name="connsiteY2" fmla="*/ 30361 h 60721"/>
                    <a:gd name="connsiteX3" fmla="*/ 30361 w 1793319"/>
                    <a:gd name="connsiteY3" fmla="*/ 60722 h 60721"/>
                    <a:gd name="connsiteX4" fmla="*/ 1762959 w 1793319"/>
                    <a:gd name="connsiteY4" fmla="*/ 60722 h 60721"/>
                    <a:gd name="connsiteX5" fmla="*/ 1793319 w 1793319"/>
                    <a:gd name="connsiteY5" fmla="*/ 30361 h 60721"/>
                    <a:gd name="connsiteX6" fmla="*/ 1762959 w 1793319"/>
                    <a:gd name="connsiteY6" fmla="*/ 0 h 60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93319" h="60721">
                      <a:moveTo>
                        <a:pt x="1762959" y="0"/>
                      </a:moveTo>
                      <a:lnTo>
                        <a:pt x="30361" y="0"/>
                      </a:lnTo>
                      <a:cubicBezTo>
                        <a:pt x="13764" y="0"/>
                        <a:pt x="0" y="13764"/>
                        <a:pt x="0" y="30361"/>
                      </a:cubicBezTo>
                      <a:cubicBezTo>
                        <a:pt x="0" y="46958"/>
                        <a:pt x="13764" y="60722"/>
                        <a:pt x="30361" y="60722"/>
                      </a:cubicBezTo>
                      <a:lnTo>
                        <a:pt x="1762959" y="60722"/>
                      </a:lnTo>
                      <a:cubicBezTo>
                        <a:pt x="1779556" y="60722"/>
                        <a:pt x="1793319" y="46958"/>
                        <a:pt x="1793319" y="30361"/>
                      </a:cubicBezTo>
                      <a:cubicBezTo>
                        <a:pt x="1793319" y="13764"/>
                        <a:pt x="1779556" y="0"/>
                        <a:pt x="1762959" y="0"/>
                      </a:cubicBezTo>
                      <a:close/>
                    </a:path>
                  </a:pathLst>
                </a:custGeom>
                <a:grpFill/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grpSp>
          <p:nvGrpSpPr>
            <p:cNvPr id="16" name="Graphic 2">
              <a:extLst>
                <a:ext uri="{FF2B5EF4-FFF2-40B4-BE49-F238E27FC236}">
                  <a16:creationId xmlns:a16="http://schemas.microsoft.com/office/drawing/2014/main" id="{41842BA1-6A88-9B63-F180-5E34F0EA3CE7}"/>
                </a:ext>
              </a:extLst>
            </p:cNvPr>
            <p:cNvGrpSpPr/>
            <p:nvPr/>
          </p:nvGrpSpPr>
          <p:grpSpPr>
            <a:xfrm>
              <a:off x="16138224" y="8634430"/>
              <a:ext cx="2184773" cy="259889"/>
              <a:chOff x="16138224" y="8634430"/>
              <a:chExt cx="2184773" cy="259889"/>
            </a:xfrm>
            <a:grpFill/>
          </p:grpSpPr>
          <p:sp>
            <p:nvSpPr>
              <p:cNvPr id="147" name="Freeform 87">
                <a:extLst>
                  <a:ext uri="{FF2B5EF4-FFF2-40B4-BE49-F238E27FC236}">
                    <a16:creationId xmlns:a16="http://schemas.microsoft.com/office/drawing/2014/main" id="{8280CEB5-356E-9EF7-EF42-EC52C4D03C9C}"/>
                  </a:ext>
                </a:extLst>
              </p:cNvPr>
              <p:cNvSpPr/>
              <p:nvPr/>
            </p:nvSpPr>
            <p:spPr>
              <a:xfrm>
                <a:off x="16138224" y="8634430"/>
                <a:ext cx="259891" cy="259889"/>
              </a:xfrm>
              <a:custGeom>
                <a:avLst/>
                <a:gdLst>
                  <a:gd name="connsiteX0" fmla="*/ 129945 w 259891"/>
                  <a:gd name="connsiteY0" fmla="*/ 0 h 259889"/>
                  <a:gd name="connsiteX1" fmla="*/ 0 w 259891"/>
                  <a:gd name="connsiteY1" fmla="*/ 129945 h 259889"/>
                  <a:gd name="connsiteX2" fmla="*/ 129945 w 259891"/>
                  <a:gd name="connsiteY2" fmla="*/ 259889 h 259889"/>
                  <a:gd name="connsiteX3" fmla="*/ 259890 w 259891"/>
                  <a:gd name="connsiteY3" fmla="*/ 129945 h 259889"/>
                  <a:gd name="connsiteX4" fmla="*/ 129945 w 259891"/>
                  <a:gd name="connsiteY4" fmla="*/ 0 h 259889"/>
                  <a:gd name="connsiteX5" fmla="*/ 129945 w 259891"/>
                  <a:gd name="connsiteY5" fmla="*/ 199573 h 259889"/>
                  <a:gd name="connsiteX6" fmla="*/ 60722 w 259891"/>
                  <a:gd name="connsiteY6" fmla="*/ 130349 h 259889"/>
                  <a:gd name="connsiteX7" fmla="*/ 129945 w 259891"/>
                  <a:gd name="connsiteY7" fmla="*/ 61127 h 259889"/>
                  <a:gd name="connsiteX8" fmla="*/ 199168 w 259891"/>
                  <a:gd name="connsiteY8" fmla="*/ 130349 h 259889"/>
                  <a:gd name="connsiteX9" fmla="*/ 129945 w 259891"/>
                  <a:gd name="connsiteY9" fmla="*/ 199573 h 259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9891" h="259889">
                    <a:moveTo>
                      <a:pt x="129945" y="0"/>
                    </a:moveTo>
                    <a:cubicBezTo>
                      <a:pt x="58293" y="0"/>
                      <a:pt x="0" y="58293"/>
                      <a:pt x="0" y="129945"/>
                    </a:cubicBezTo>
                    <a:cubicBezTo>
                      <a:pt x="0" y="201597"/>
                      <a:pt x="58293" y="259889"/>
                      <a:pt x="129945" y="259889"/>
                    </a:cubicBezTo>
                    <a:cubicBezTo>
                      <a:pt x="201597" y="259889"/>
                      <a:pt x="259890" y="201597"/>
                      <a:pt x="259890" y="129945"/>
                    </a:cubicBezTo>
                    <a:cubicBezTo>
                      <a:pt x="260294" y="58293"/>
                      <a:pt x="201597" y="0"/>
                      <a:pt x="129945" y="0"/>
                    </a:cubicBezTo>
                    <a:close/>
                    <a:moveTo>
                      <a:pt x="129945" y="199573"/>
                    </a:moveTo>
                    <a:cubicBezTo>
                      <a:pt x="91892" y="199573"/>
                      <a:pt x="60722" y="168402"/>
                      <a:pt x="60722" y="130349"/>
                    </a:cubicBezTo>
                    <a:cubicBezTo>
                      <a:pt x="60722" y="92297"/>
                      <a:pt x="91892" y="61127"/>
                      <a:pt x="129945" y="61127"/>
                    </a:cubicBezTo>
                    <a:cubicBezTo>
                      <a:pt x="167997" y="61127"/>
                      <a:pt x="199168" y="92297"/>
                      <a:pt x="199168" y="130349"/>
                    </a:cubicBezTo>
                    <a:cubicBezTo>
                      <a:pt x="199573" y="168402"/>
                      <a:pt x="168402" y="199573"/>
                      <a:pt x="129945" y="199573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grpSp>
            <p:nvGrpSpPr>
              <p:cNvPr id="148" name="Graphic 2">
                <a:extLst>
                  <a:ext uri="{FF2B5EF4-FFF2-40B4-BE49-F238E27FC236}">
                    <a16:creationId xmlns:a16="http://schemas.microsoft.com/office/drawing/2014/main" id="{D6920A8C-71D1-8083-9AF3-473E1EEADD44}"/>
                  </a:ext>
                </a:extLst>
              </p:cNvPr>
              <p:cNvGrpSpPr/>
              <p:nvPr/>
            </p:nvGrpSpPr>
            <p:grpSpPr>
              <a:xfrm>
                <a:off x="16529677" y="8673292"/>
                <a:ext cx="1793319" cy="182165"/>
                <a:chOff x="16529677" y="8673292"/>
                <a:chExt cx="1793319" cy="182165"/>
              </a:xfrm>
              <a:grpFill/>
            </p:grpSpPr>
            <p:sp>
              <p:nvSpPr>
                <p:cNvPr id="149" name="Freeform 89">
                  <a:extLst>
                    <a:ext uri="{FF2B5EF4-FFF2-40B4-BE49-F238E27FC236}">
                      <a16:creationId xmlns:a16="http://schemas.microsoft.com/office/drawing/2014/main" id="{BF964EE2-BDA6-AC8F-C52B-E77A77CCA5C1}"/>
                    </a:ext>
                  </a:extLst>
                </p:cNvPr>
                <p:cNvSpPr/>
                <p:nvPr/>
              </p:nvSpPr>
              <p:spPr>
                <a:xfrm>
                  <a:off x="16529677" y="8673292"/>
                  <a:ext cx="927020" cy="60721"/>
                </a:xfrm>
                <a:custGeom>
                  <a:avLst/>
                  <a:gdLst>
                    <a:gd name="connsiteX0" fmla="*/ 896660 w 927020"/>
                    <a:gd name="connsiteY0" fmla="*/ 0 h 60721"/>
                    <a:gd name="connsiteX1" fmla="*/ 30361 w 927020"/>
                    <a:gd name="connsiteY1" fmla="*/ 0 h 60721"/>
                    <a:gd name="connsiteX2" fmla="*/ 0 w 927020"/>
                    <a:gd name="connsiteY2" fmla="*/ 30361 h 60721"/>
                    <a:gd name="connsiteX3" fmla="*/ 30361 w 927020"/>
                    <a:gd name="connsiteY3" fmla="*/ 60722 h 60721"/>
                    <a:gd name="connsiteX4" fmla="*/ 896660 w 927020"/>
                    <a:gd name="connsiteY4" fmla="*/ 60722 h 60721"/>
                    <a:gd name="connsiteX5" fmla="*/ 927021 w 927020"/>
                    <a:gd name="connsiteY5" fmla="*/ 30361 h 60721"/>
                    <a:gd name="connsiteX6" fmla="*/ 896660 w 927020"/>
                    <a:gd name="connsiteY6" fmla="*/ 0 h 60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27020" h="60721">
                      <a:moveTo>
                        <a:pt x="896660" y="0"/>
                      </a:moveTo>
                      <a:lnTo>
                        <a:pt x="30361" y="0"/>
                      </a:lnTo>
                      <a:cubicBezTo>
                        <a:pt x="13764" y="0"/>
                        <a:pt x="0" y="13764"/>
                        <a:pt x="0" y="30361"/>
                      </a:cubicBezTo>
                      <a:cubicBezTo>
                        <a:pt x="0" y="46958"/>
                        <a:pt x="13764" y="60722"/>
                        <a:pt x="30361" y="60722"/>
                      </a:cubicBezTo>
                      <a:lnTo>
                        <a:pt x="896660" y="60722"/>
                      </a:lnTo>
                      <a:cubicBezTo>
                        <a:pt x="913257" y="60722"/>
                        <a:pt x="927021" y="46958"/>
                        <a:pt x="927021" y="30361"/>
                      </a:cubicBezTo>
                      <a:cubicBezTo>
                        <a:pt x="927021" y="13764"/>
                        <a:pt x="913257" y="0"/>
                        <a:pt x="896660" y="0"/>
                      </a:cubicBezTo>
                      <a:close/>
                    </a:path>
                  </a:pathLst>
                </a:custGeom>
                <a:grpFill/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sp>
              <p:nvSpPr>
                <p:cNvPr id="150" name="Freeform 90">
                  <a:extLst>
                    <a:ext uri="{FF2B5EF4-FFF2-40B4-BE49-F238E27FC236}">
                      <a16:creationId xmlns:a16="http://schemas.microsoft.com/office/drawing/2014/main" id="{4C248723-2C9B-5080-E137-512C91612197}"/>
                    </a:ext>
                  </a:extLst>
                </p:cNvPr>
                <p:cNvSpPr/>
                <p:nvPr/>
              </p:nvSpPr>
              <p:spPr>
                <a:xfrm>
                  <a:off x="16529677" y="8794736"/>
                  <a:ext cx="1793319" cy="60721"/>
                </a:xfrm>
                <a:custGeom>
                  <a:avLst/>
                  <a:gdLst>
                    <a:gd name="connsiteX0" fmla="*/ 1762959 w 1793319"/>
                    <a:gd name="connsiteY0" fmla="*/ 0 h 60721"/>
                    <a:gd name="connsiteX1" fmla="*/ 30361 w 1793319"/>
                    <a:gd name="connsiteY1" fmla="*/ 0 h 60721"/>
                    <a:gd name="connsiteX2" fmla="*/ 0 w 1793319"/>
                    <a:gd name="connsiteY2" fmla="*/ 30361 h 60721"/>
                    <a:gd name="connsiteX3" fmla="*/ 30361 w 1793319"/>
                    <a:gd name="connsiteY3" fmla="*/ 60722 h 60721"/>
                    <a:gd name="connsiteX4" fmla="*/ 1762959 w 1793319"/>
                    <a:gd name="connsiteY4" fmla="*/ 60722 h 60721"/>
                    <a:gd name="connsiteX5" fmla="*/ 1793319 w 1793319"/>
                    <a:gd name="connsiteY5" fmla="*/ 30361 h 60721"/>
                    <a:gd name="connsiteX6" fmla="*/ 1762959 w 1793319"/>
                    <a:gd name="connsiteY6" fmla="*/ 0 h 60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93319" h="60721">
                      <a:moveTo>
                        <a:pt x="1762959" y="0"/>
                      </a:moveTo>
                      <a:lnTo>
                        <a:pt x="30361" y="0"/>
                      </a:lnTo>
                      <a:cubicBezTo>
                        <a:pt x="13764" y="0"/>
                        <a:pt x="0" y="13764"/>
                        <a:pt x="0" y="30361"/>
                      </a:cubicBezTo>
                      <a:cubicBezTo>
                        <a:pt x="0" y="46958"/>
                        <a:pt x="13764" y="60722"/>
                        <a:pt x="30361" y="60722"/>
                      </a:cubicBezTo>
                      <a:lnTo>
                        <a:pt x="1762959" y="60722"/>
                      </a:lnTo>
                      <a:cubicBezTo>
                        <a:pt x="1779556" y="60722"/>
                        <a:pt x="1793319" y="46958"/>
                        <a:pt x="1793319" y="30361"/>
                      </a:cubicBezTo>
                      <a:cubicBezTo>
                        <a:pt x="1793319" y="13764"/>
                        <a:pt x="1779556" y="0"/>
                        <a:pt x="1762959" y="0"/>
                      </a:cubicBezTo>
                      <a:close/>
                    </a:path>
                  </a:pathLst>
                </a:custGeom>
                <a:grpFill/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</p:grpSp>
        </p:grpSp>
        <p:grpSp>
          <p:nvGrpSpPr>
            <p:cNvPr id="17" name="Graphic 2">
              <a:extLst>
                <a:ext uri="{FF2B5EF4-FFF2-40B4-BE49-F238E27FC236}">
                  <a16:creationId xmlns:a16="http://schemas.microsoft.com/office/drawing/2014/main" id="{4E406A12-3F71-58AC-46B5-911BEA8ED472}"/>
                </a:ext>
              </a:extLst>
            </p:cNvPr>
            <p:cNvGrpSpPr/>
            <p:nvPr/>
          </p:nvGrpSpPr>
          <p:grpSpPr>
            <a:xfrm>
              <a:off x="21120251" y="4126033"/>
              <a:ext cx="1295400" cy="1073967"/>
              <a:chOff x="21120251" y="4126033"/>
              <a:chExt cx="1295400" cy="1073967"/>
            </a:xfrm>
            <a:grpFill/>
          </p:grpSpPr>
          <p:sp>
            <p:nvSpPr>
              <p:cNvPr id="140" name="Freeform 92">
                <a:extLst>
                  <a:ext uri="{FF2B5EF4-FFF2-40B4-BE49-F238E27FC236}">
                    <a16:creationId xmlns:a16="http://schemas.microsoft.com/office/drawing/2014/main" id="{7B049282-0D61-42AB-4608-603AC409528E}"/>
                  </a:ext>
                </a:extLst>
              </p:cNvPr>
              <p:cNvSpPr/>
              <p:nvPr/>
            </p:nvSpPr>
            <p:spPr>
              <a:xfrm>
                <a:off x="21120251" y="4126033"/>
                <a:ext cx="278511" cy="278510"/>
              </a:xfrm>
              <a:custGeom>
                <a:avLst/>
                <a:gdLst>
                  <a:gd name="connsiteX0" fmla="*/ 139256 w 278511"/>
                  <a:gd name="connsiteY0" fmla="*/ 0 h 278510"/>
                  <a:gd name="connsiteX1" fmla="*/ 0 w 278511"/>
                  <a:gd name="connsiteY1" fmla="*/ 139255 h 278510"/>
                  <a:gd name="connsiteX2" fmla="*/ 139256 w 278511"/>
                  <a:gd name="connsiteY2" fmla="*/ 278511 h 278510"/>
                  <a:gd name="connsiteX3" fmla="*/ 278511 w 278511"/>
                  <a:gd name="connsiteY3" fmla="*/ 139255 h 278510"/>
                  <a:gd name="connsiteX4" fmla="*/ 139256 w 278511"/>
                  <a:gd name="connsiteY4" fmla="*/ 0 h 278510"/>
                  <a:gd name="connsiteX5" fmla="*/ 139256 w 278511"/>
                  <a:gd name="connsiteY5" fmla="*/ 217384 h 278510"/>
                  <a:gd name="connsiteX6" fmla="*/ 60722 w 278511"/>
                  <a:gd name="connsiteY6" fmla="*/ 138851 h 278510"/>
                  <a:gd name="connsiteX7" fmla="*/ 139256 w 278511"/>
                  <a:gd name="connsiteY7" fmla="*/ 60317 h 278510"/>
                  <a:gd name="connsiteX8" fmla="*/ 217789 w 278511"/>
                  <a:gd name="connsiteY8" fmla="*/ 138851 h 278510"/>
                  <a:gd name="connsiteX9" fmla="*/ 139256 w 278511"/>
                  <a:gd name="connsiteY9" fmla="*/ 217384 h 278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8511" h="278510">
                    <a:moveTo>
                      <a:pt x="139256" y="0"/>
                    </a:moveTo>
                    <a:cubicBezTo>
                      <a:pt x="62341" y="0"/>
                      <a:pt x="0" y="62341"/>
                      <a:pt x="0" y="139255"/>
                    </a:cubicBezTo>
                    <a:cubicBezTo>
                      <a:pt x="0" y="216170"/>
                      <a:pt x="62341" y="278511"/>
                      <a:pt x="139256" y="278511"/>
                    </a:cubicBezTo>
                    <a:cubicBezTo>
                      <a:pt x="216170" y="278511"/>
                      <a:pt x="278511" y="216170"/>
                      <a:pt x="278511" y="139255"/>
                    </a:cubicBezTo>
                    <a:cubicBezTo>
                      <a:pt x="278106" y="62341"/>
                      <a:pt x="215765" y="0"/>
                      <a:pt x="139256" y="0"/>
                    </a:cubicBezTo>
                    <a:close/>
                    <a:moveTo>
                      <a:pt x="139256" y="217384"/>
                    </a:moveTo>
                    <a:cubicBezTo>
                      <a:pt x="95941" y="217384"/>
                      <a:pt x="60722" y="182166"/>
                      <a:pt x="60722" y="138851"/>
                    </a:cubicBezTo>
                    <a:cubicBezTo>
                      <a:pt x="60722" y="95536"/>
                      <a:pt x="95941" y="60317"/>
                      <a:pt x="139256" y="60317"/>
                    </a:cubicBezTo>
                    <a:cubicBezTo>
                      <a:pt x="182571" y="60317"/>
                      <a:pt x="217789" y="95536"/>
                      <a:pt x="217789" y="138851"/>
                    </a:cubicBezTo>
                    <a:cubicBezTo>
                      <a:pt x="217385" y="182166"/>
                      <a:pt x="182571" y="217384"/>
                      <a:pt x="139256" y="217384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1" name="Freeform 93">
                <a:extLst>
                  <a:ext uri="{FF2B5EF4-FFF2-40B4-BE49-F238E27FC236}">
                    <a16:creationId xmlns:a16="http://schemas.microsoft.com/office/drawing/2014/main" id="{2F8DBA64-2670-CA1C-0801-545A7689029A}"/>
                  </a:ext>
                </a:extLst>
              </p:cNvPr>
              <p:cNvSpPr/>
              <p:nvPr/>
            </p:nvSpPr>
            <p:spPr>
              <a:xfrm>
                <a:off x="21533970" y="4126033"/>
                <a:ext cx="278510" cy="278510"/>
              </a:xfrm>
              <a:custGeom>
                <a:avLst/>
                <a:gdLst>
                  <a:gd name="connsiteX0" fmla="*/ 139256 w 278510"/>
                  <a:gd name="connsiteY0" fmla="*/ 0 h 278510"/>
                  <a:gd name="connsiteX1" fmla="*/ 0 w 278510"/>
                  <a:gd name="connsiteY1" fmla="*/ 139255 h 278510"/>
                  <a:gd name="connsiteX2" fmla="*/ 139256 w 278510"/>
                  <a:gd name="connsiteY2" fmla="*/ 278511 h 278510"/>
                  <a:gd name="connsiteX3" fmla="*/ 278511 w 278510"/>
                  <a:gd name="connsiteY3" fmla="*/ 139255 h 278510"/>
                  <a:gd name="connsiteX4" fmla="*/ 139256 w 278510"/>
                  <a:gd name="connsiteY4" fmla="*/ 0 h 278510"/>
                  <a:gd name="connsiteX5" fmla="*/ 139256 w 278510"/>
                  <a:gd name="connsiteY5" fmla="*/ 217384 h 278510"/>
                  <a:gd name="connsiteX6" fmla="*/ 60722 w 278510"/>
                  <a:gd name="connsiteY6" fmla="*/ 138851 h 278510"/>
                  <a:gd name="connsiteX7" fmla="*/ 139256 w 278510"/>
                  <a:gd name="connsiteY7" fmla="*/ 60317 h 278510"/>
                  <a:gd name="connsiteX8" fmla="*/ 217789 w 278510"/>
                  <a:gd name="connsiteY8" fmla="*/ 138851 h 278510"/>
                  <a:gd name="connsiteX9" fmla="*/ 139256 w 278510"/>
                  <a:gd name="connsiteY9" fmla="*/ 217384 h 278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8510" h="278510">
                    <a:moveTo>
                      <a:pt x="139256" y="0"/>
                    </a:moveTo>
                    <a:cubicBezTo>
                      <a:pt x="62341" y="0"/>
                      <a:pt x="0" y="62341"/>
                      <a:pt x="0" y="139255"/>
                    </a:cubicBezTo>
                    <a:cubicBezTo>
                      <a:pt x="0" y="216170"/>
                      <a:pt x="62341" y="278511"/>
                      <a:pt x="139256" y="278511"/>
                    </a:cubicBezTo>
                    <a:cubicBezTo>
                      <a:pt x="216170" y="278511"/>
                      <a:pt x="278511" y="216170"/>
                      <a:pt x="278511" y="139255"/>
                    </a:cubicBezTo>
                    <a:cubicBezTo>
                      <a:pt x="278511" y="62341"/>
                      <a:pt x="216170" y="0"/>
                      <a:pt x="139256" y="0"/>
                    </a:cubicBezTo>
                    <a:close/>
                    <a:moveTo>
                      <a:pt x="139256" y="217384"/>
                    </a:moveTo>
                    <a:cubicBezTo>
                      <a:pt x="95940" y="217384"/>
                      <a:pt x="60722" y="182166"/>
                      <a:pt x="60722" y="138851"/>
                    </a:cubicBezTo>
                    <a:cubicBezTo>
                      <a:pt x="60722" y="95536"/>
                      <a:pt x="95940" y="60317"/>
                      <a:pt x="139256" y="60317"/>
                    </a:cubicBezTo>
                    <a:cubicBezTo>
                      <a:pt x="182570" y="60317"/>
                      <a:pt x="217789" y="95536"/>
                      <a:pt x="217789" y="138851"/>
                    </a:cubicBezTo>
                    <a:cubicBezTo>
                      <a:pt x="217789" y="182166"/>
                      <a:pt x="182570" y="217384"/>
                      <a:pt x="139256" y="217384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2" name="Freeform 94">
                <a:extLst>
                  <a:ext uri="{FF2B5EF4-FFF2-40B4-BE49-F238E27FC236}">
                    <a16:creationId xmlns:a16="http://schemas.microsoft.com/office/drawing/2014/main" id="{E3F1E991-0461-4191-0106-9D150F61E578}"/>
                  </a:ext>
                </a:extLst>
              </p:cNvPr>
              <p:cNvSpPr/>
              <p:nvPr/>
            </p:nvSpPr>
            <p:spPr>
              <a:xfrm>
                <a:off x="21948092" y="4126033"/>
                <a:ext cx="278511" cy="278510"/>
              </a:xfrm>
              <a:custGeom>
                <a:avLst/>
                <a:gdLst>
                  <a:gd name="connsiteX0" fmla="*/ 139256 w 278511"/>
                  <a:gd name="connsiteY0" fmla="*/ 0 h 278510"/>
                  <a:gd name="connsiteX1" fmla="*/ 0 w 278511"/>
                  <a:gd name="connsiteY1" fmla="*/ 139255 h 278510"/>
                  <a:gd name="connsiteX2" fmla="*/ 139256 w 278511"/>
                  <a:gd name="connsiteY2" fmla="*/ 278511 h 278510"/>
                  <a:gd name="connsiteX3" fmla="*/ 278511 w 278511"/>
                  <a:gd name="connsiteY3" fmla="*/ 139255 h 278510"/>
                  <a:gd name="connsiteX4" fmla="*/ 139256 w 278511"/>
                  <a:gd name="connsiteY4" fmla="*/ 0 h 278510"/>
                  <a:gd name="connsiteX5" fmla="*/ 139256 w 278511"/>
                  <a:gd name="connsiteY5" fmla="*/ 217384 h 278510"/>
                  <a:gd name="connsiteX6" fmla="*/ 60722 w 278511"/>
                  <a:gd name="connsiteY6" fmla="*/ 138851 h 278510"/>
                  <a:gd name="connsiteX7" fmla="*/ 139256 w 278511"/>
                  <a:gd name="connsiteY7" fmla="*/ 60317 h 278510"/>
                  <a:gd name="connsiteX8" fmla="*/ 217789 w 278511"/>
                  <a:gd name="connsiteY8" fmla="*/ 138851 h 278510"/>
                  <a:gd name="connsiteX9" fmla="*/ 139256 w 278511"/>
                  <a:gd name="connsiteY9" fmla="*/ 217384 h 278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8511" h="278510">
                    <a:moveTo>
                      <a:pt x="139256" y="0"/>
                    </a:moveTo>
                    <a:cubicBezTo>
                      <a:pt x="62341" y="0"/>
                      <a:pt x="0" y="62341"/>
                      <a:pt x="0" y="139255"/>
                    </a:cubicBezTo>
                    <a:cubicBezTo>
                      <a:pt x="0" y="216170"/>
                      <a:pt x="62341" y="278511"/>
                      <a:pt x="139256" y="278511"/>
                    </a:cubicBezTo>
                    <a:cubicBezTo>
                      <a:pt x="216170" y="278511"/>
                      <a:pt x="278511" y="216170"/>
                      <a:pt x="278511" y="139255"/>
                    </a:cubicBezTo>
                    <a:cubicBezTo>
                      <a:pt x="278511" y="62341"/>
                      <a:pt x="216170" y="0"/>
                      <a:pt x="139256" y="0"/>
                    </a:cubicBezTo>
                    <a:close/>
                    <a:moveTo>
                      <a:pt x="139256" y="217384"/>
                    </a:moveTo>
                    <a:cubicBezTo>
                      <a:pt x="95941" y="217384"/>
                      <a:pt x="60722" y="182166"/>
                      <a:pt x="60722" y="138851"/>
                    </a:cubicBezTo>
                    <a:cubicBezTo>
                      <a:pt x="60722" y="95536"/>
                      <a:pt x="95941" y="60317"/>
                      <a:pt x="139256" y="60317"/>
                    </a:cubicBezTo>
                    <a:cubicBezTo>
                      <a:pt x="182571" y="60317"/>
                      <a:pt x="217789" y="95536"/>
                      <a:pt x="217789" y="138851"/>
                    </a:cubicBezTo>
                    <a:cubicBezTo>
                      <a:pt x="217789" y="182166"/>
                      <a:pt x="182571" y="217384"/>
                      <a:pt x="139256" y="217384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3" name="Freeform 95">
                <a:extLst>
                  <a:ext uri="{FF2B5EF4-FFF2-40B4-BE49-F238E27FC236}">
                    <a16:creationId xmlns:a16="http://schemas.microsoft.com/office/drawing/2014/main" id="{0FDD12B6-4FAF-69B4-B467-4CD337DE2357}"/>
                  </a:ext>
                </a:extLst>
              </p:cNvPr>
              <p:cNvSpPr/>
              <p:nvPr/>
            </p:nvSpPr>
            <p:spPr>
              <a:xfrm>
                <a:off x="21120251" y="4604927"/>
                <a:ext cx="971550" cy="60721"/>
              </a:xfrm>
              <a:custGeom>
                <a:avLst/>
                <a:gdLst>
                  <a:gd name="connsiteX0" fmla="*/ 941189 w 971550"/>
                  <a:gd name="connsiteY0" fmla="*/ 0 h 60721"/>
                  <a:gd name="connsiteX1" fmla="*/ 30361 w 971550"/>
                  <a:gd name="connsiteY1" fmla="*/ 0 h 60721"/>
                  <a:gd name="connsiteX2" fmla="*/ 0 w 971550"/>
                  <a:gd name="connsiteY2" fmla="*/ 30361 h 60721"/>
                  <a:gd name="connsiteX3" fmla="*/ 30361 w 971550"/>
                  <a:gd name="connsiteY3" fmla="*/ 60722 h 60721"/>
                  <a:gd name="connsiteX4" fmla="*/ 941189 w 971550"/>
                  <a:gd name="connsiteY4" fmla="*/ 60722 h 60721"/>
                  <a:gd name="connsiteX5" fmla="*/ 971550 w 971550"/>
                  <a:gd name="connsiteY5" fmla="*/ 30361 h 60721"/>
                  <a:gd name="connsiteX6" fmla="*/ 941189 w 971550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1550" h="60721">
                    <a:moveTo>
                      <a:pt x="941189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cubicBezTo>
                      <a:pt x="0" y="46958"/>
                      <a:pt x="13764" y="60722"/>
                      <a:pt x="30361" y="60722"/>
                    </a:cubicBezTo>
                    <a:lnTo>
                      <a:pt x="941189" y="60722"/>
                    </a:lnTo>
                    <a:cubicBezTo>
                      <a:pt x="957787" y="60722"/>
                      <a:pt x="971550" y="46958"/>
                      <a:pt x="971550" y="30361"/>
                    </a:cubicBezTo>
                    <a:cubicBezTo>
                      <a:pt x="971550" y="13764"/>
                      <a:pt x="957787" y="0"/>
                      <a:pt x="941189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4" name="Freeform 96">
                <a:extLst>
                  <a:ext uri="{FF2B5EF4-FFF2-40B4-BE49-F238E27FC236}">
                    <a16:creationId xmlns:a16="http://schemas.microsoft.com/office/drawing/2014/main" id="{324F61C4-B8C4-C93B-F224-CECE34BD9FF2}"/>
                  </a:ext>
                </a:extLst>
              </p:cNvPr>
              <p:cNvSpPr/>
              <p:nvPr/>
            </p:nvSpPr>
            <p:spPr>
              <a:xfrm>
                <a:off x="21120251" y="4783044"/>
                <a:ext cx="1295400" cy="60721"/>
              </a:xfrm>
              <a:custGeom>
                <a:avLst/>
                <a:gdLst>
                  <a:gd name="connsiteX0" fmla="*/ 1265039 w 1295400"/>
                  <a:gd name="connsiteY0" fmla="*/ 0 h 60721"/>
                  <a:gd name="connsiteX1" fmla="*/ 30361 w 1295400"/>
                  <a:gd name="connsiteY1" fmla="*/ 0 h 60721"/>
                  <a:gd name="connsiteX2" fmla="*/ 0 w 1295400"/>
                  <a:gd name="connsiteY2" fmla="*/ 30361 h 60721"/>
                  <a:gd name="connsiteX3" fmla="*/ 30361 w 1295400"/>
                  <a:gd name="connsiteY3" fmla="*/ 60722 h 60721"/>
                  <a:gd name="connsiteX4" fmla="*/ 1265039 w 1295400"/>
                  <a:gd name="connsiteY4" fmla="*/ 60722 h 60721"/>
                  <a:gd name="connsiteX5" fmla="*/ 1295400 w 1295400"/>
                  <a:gd name="connsiteY5" fmla="*/ 30361 h 60721"/>
                  <a:gd name="connsiteX6" fmla="*/ 1265039 w 1295400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95400" h="60721">
                    <a:moveTo>
                      <a:pt x="1265039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cubicBezTo>
                      <a:pt x="0" y="46958"/>
                      <a:pt x="13764" y="60722"/>
                      <a:pt x="30361" y="60722"/>
                    </a:cubicBezTo>
                    <a:lnTo>
                      <a:pt x="1265039" y="60722"/>
                    </a:lnTo>
                    <a:cubicBezTo>
                      <a:pt x="1281637" y="60722"/>
                      <a:pt x="1295400" y="46958"/>
                      <a:pt x="1295400" y="30361"/>
                    </a:cubicBezTo>
                    <a:cubicBezTo>
                      <a:pt x="1295400" y="13764"/>
                      <a:pt x="1281637" y="0"/>
                      <a:pt x="1265039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5" name="Freeform 97">
                <a:extLst>
                  <a:ext uri="{FF2B5EF4-FFF2-40B4-BE49-F238E27FC236}">
                    <a16:creationId xmlns:a16="http://schemas.microsoft.com/office/drawing/2014/main" id="{0AB0C051-11A5-BD83-4E2C-B7D3E2DC3B46}"/>
                  </a:ext>
                </a:extLst>
              </p:cNvPr>
              <p:cNvSpPr/>
              <p:nvPr/>
            </p:nvSpPr>
            <p:spPr>
              <a:xfrm>
                <a:off x="21120251" y="4961162"/>
                <a:ext cx="1295400" cy="60721"/>
              </a:xfrm>
              <a:custGeom>
                <a:avLst/>
                <a:gdLst>
                  <a:gd name="connsiteX0" fmla="*/ 1265039 w 1295400"/>
                  <a:gd name="connsiteY0" fmla="*/ 0 h 60721"/>
                  <a:gd name="connsiteX1" fmla="*/ 30361 w 1295400"/>
                  <a:gd name="connsiteY1" fmla="*/ 0 h 60721"/>
                  <a:gd name="connsiteX2" fmla="*/ 0 w 1295400"/>
                  <a:gd name="connsiteY2" fmla="*/ 30361 h 60721"/>
                  <a:gd name="connsiteX3" fmla="*/ 30361 w 1295400"/>
                  <a:gd name="connsiteY3" fmla="*/ 60722 h 60721"/>
                  <a:gd name="connsiteX4" fmla="*/ 1265039 w 1295400"/>
                  <a:gd name="connsiteY4" fmla="*/ 60722 h 60721"/>
                  <a:gd name="connsiteX5" fmla="*/ 1295400 w 1295400"/>
                  <a:gd name="connsiteY5" fmla="*/ 30361 h 60721"/>
                  <a:gd name="connsiteX6" fmla="*/ 1265039 w 1295400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95400" h="60721">
                    <a:moveTo>
                      <a:pt x="1265039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cubicBezTo>
                      <a:pt x="0" y="46958"/>
                      <a:pt x="13764" y="60722"/>
                      <a:pt x="30361" y="60722"/>
                    </a:cubicBezTo>
                    <a:lnTo>
                      <a:pt x="1265039" y="60722"/>
                    </a:lnTo>
                    <a:cubicBezTo>
                      <a:pt x="1281637" y="60722"/>
                      <a:pt x="1295400" y="46958"/>
                      <a:pt x="1295400" y="30361"/>
                    </a:cubicBezTo>
                    <a:cubicBezTo>
                      <a:pt x="1295400" y="13764"/>
                      <a:pt x="1281637" y="0"/>
                      <a:pt x="1265039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46" name="Freeform 98">
                <a:extLst>
                  <a:ext uri="{FF2B5EF4-FFF2-40B4-BE49-F238E27FC236}">
                    <a16:creationId xmlns:a16="http://schemas.microsoft.com/office/drawing/2014/main" id="{B3C2C0A9-E09E-1AB7-BE60-55492383B51B}"/>
                  </a:ext>
                </a:extLst>
              </p:cNvPr>
              <p:cNvSpPr/>
              <p:nvPr/>
            </p:nvSpPr>
            <p:spPr>
              <a:xfrm>
                <a:off x="21120251" y="5139279"/>
                <a:ext cx="1295400" cy="60721"/>
              </a:xfrm>
              <a:custGeom>
                <a:avLst/>
                <a:gdLst>
                  <a:gd name="connsiteX0" fmla="*/ 1265039 w 1295400"/>
                  <a:gd name="connsiteY0" fmla="*/ 0 h 60721"/>
                  <a:gd name="connsiteX1" fmla="*/ 30361 w 1295400"/>
                  <a:gd name="connsiteY1" fmla="*/ 0 h 60721"/>
                  <a:gd name="connsiteX2" fmla="*/ 0 w 1295400"/>
                  <a:gd name="connsiteY2" fmla="*/ 30361 h 60721"/>
                  <a:gd name="connsiteX3" fmla="*/ 30361 w 1295400"/>
                  <a:gd name="connsiteY3" fmla="*/ 60722 h 60721"/>
                  <a:gd name="connsiteX4" fmla="*/ 1265039 w 1295400"/>
                  <a:gd name="connsiteY4" fmla="*/ 60722 h 60721"/>
                  <a:gd name="connsiteX5" fmla="*/ 1295400 w 1295400"/>
                  <a:gd name="connsiteY5" fmla="*/ 30361 h 60721"/>
                  <a:gd name="connsiteX6" fmla="*/ 1265039 w 1295400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95400" h="60721">
                    <a:moveTo>
                      <a:pt x="1265039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cubicBezTo>
                      <a:pt x="0" y="46958"/>
                      <a:pt x="13764" y="60722"/>
                      <a:pt x="30361" y="60722"/>
                    </a:cubicBezTo>
                    <a:lnTo>
                      <a:pt x="1265039" y="60722"/>
                    </a:lnTo>
                    <a:cubicBezTo>
                      <a:pt x="1281637" y="60722"/>
                      <a:pt x="1295400" y="46958"/>
                      <a:pt x="1295400" y="30361"/>
                    </a:cubicBezTo>
                    <a:cubicBezTo>
                      <a:pt x="1295400" y="13764"/>
                      <a:pt x="1281637" y="0"/>
                      <a:pt x="1265039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18" name="Graphic 2">
              <a:extLst>
                <a:ext uri="{FF2B5EF4-FFF2-40B4-BE49-F238E27FC236}">
                  <a16:creationId xmlns:a16="http://schemas.microsoft.com/office/drawing/2014/main" id="{17A0D602-E3C8-D0A1-3C13-F98C287DC38D}"/>
                </a:ext>
              </a:extLst>
            </p:cNvPr>
            <p:cNvGrpSpPr/>
            <p:nvPr/>
          </p:nvGrpSpPr>
          <p:grpSpPr>
            <a:xfrm>
              <a:off x="17273491" y="5906962"/>
              <a:ext cx="419939" cy="420441"/>
              <a:chOff x="17273491" y="5906962"/>
              <a:chExt cx="419939" cy="420441"/>
            </a:xfrm>
            <a:grpFill/>
          </p:grpSpPr>
          <p:sp>
            <p:nvSpPr>
              <p:cNvPr id="132" name="Freeform 100">
                <a:extLst>
                  <a:ext uri="{FF2B5EF4-FFF2-40B4-BE49-F238E27FC236}">
                    <a16:creationId xmlns:a16="http://schemas.microsoft.com/office/drawing/2014/main" id="{1B67B435-39B9-7488-B9A1-42D6533D249D}"/>
                  </a:ext>
                </a:extLst>
              </p:cNvPr>
              <p:cNvSpPr/>
              <p:nvPr/>
            </p:nvSpPr>
            <p:spPr>
              <a:xfrm>
                <a:off x="17273491" y="6138935"/>
                <a:ext cx="80615" cy="81193"/>
              </a:xfrm>
              <a:custGeom>
                <a:avLst/>
                <a:gdLst>
                  <a:gd name="connsiteX0" fmla="*/ 26949 w 80615"/>
                  <a:gd name="connsiteY0" fmla="*/ 2256 h 81193"/>
                  <a:gd name="connsiteX1" fmla="*/ 2255 w 80615"/>
                  <a:gd name="connsiteY1" fmla="*/ 54071 h 81193"/>
                  <a:gd name="connsiteX2" fmla="*/ 40308 w 80615"/>
                  <a:gd name="connsiteY2" fmla="*/ 81194 h 81193"/>
                  <a:gd name="connsiteX3" fmla="*/ 53667 w 80615"/>
                  <a:gd name="connsiteY3" fmla="*/ 78765 h 81193"/>
                  <a:gd name="connsiteX4" fmla="*/ 78360 w 80615"/>
                  <a:gd name="connsiteY4" fmla="*/ 26949 h 81193"/>
                  <a:gd name="connsiteX5" fmla="*/ 26949 w 80615"/>
                  <a:gd name="connsiteY5" fmla="*/ 2256 h 81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615" h="81193">
                    <a:moveTo>
                      <a:pt x="26949" y="2256"/>
                    </a:moveTo>
                    <a:cubicBezTo>
                      <a:pt x="5899" y="9542"/>
                      <a:pt x="-5031" y="32616"/>
                      <a:pt x="2255" y="54071"/>
                    </a:cubicBezTo>
                    <a:cubicBezTo>
                      <a:pt x="7923" y="70669"/>
                      <a:pt x="23711" y="81194"/>
                      <a:pt x="40308" y="81194"/>
                    </a:cubicBezTo>
                    <a:cubicBezTo>
                      <a:pt x="44761" y="81194"/>
                      <a:pt x="49214" y="80384"/>
                      <a:pt x="53667" y="78765"/>
                    </a:cubicBezTo>
                    <a:cubicBezTo>
                      <a:pt x="74717" y="71479"/>
                      <a:pt x="85647" y="48404"/>
                      <a:pt x="78360" y="26949"/>
                    </a:cubicBezTo>
                    <a:cubicBezTo>
                      <a:pt x="71478" y="5899"/>
                      <a:pt x="48404" y="-5031"/>
                      <a:pt x="26949" y="225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3" name="Freeform 101">
                <a:extLst>
                  <a:ext uri="{FF2B5EF4-FFF2-40B4-BE49-F238E27FC236}">
                    <a16:creationId xmlns:a16="http://schemas.microsoft.com/office/drawing/2014/main" id="{2B62E72E-C584-5713-7872-8A03857C73CE}"/>
                  </a:ext>
                </a:extLst>
              </p:cNvPr>
              <p:cNvSpPr/>
              <p:nvPr/>
            </p:nvSpPr>
            <p:spPr>
              <a:xfrm>
                <a:off x="17576118" y="6026223"/>
                <a:ext cx="4048" cy="4048"/>
              </a:xfrm>
              <a:custGeom>
                <a:avLst/>
                <a:gdLst>
                  <a:gd name="connsiteX0" fmla="*/ 0 w 4048"/>
                  <a:gd name="connsiteY0" fmla="*/ 0 h 4048"/>
                  <a:gd name="connsiteX1" fmla="*/ 0 w 4048"/>
                  <a:gd name="connsiteY1" fmla="*/ 0 h 4048"/>
                  <a:gd name="connsiteX2" fmla="*/ 0 w 4048"/>
                  <a:gd name="connsiteY2" fmla="*/ 0 h 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48" h="4048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4" name="Freeform 102">
                <a:extLst>
                  <a:ext uri="{FF2B5EF4-FFF2-40B4-BE49-F238E27FC236}">
                    <a16:creationId xmlns:a16="http://schemas.microsoft.com/office/drawing/2014/main" id="{7C2D2777-063F-09D0-95AA-AA20E20420DA}"/>
                  </a:ext>
                </a:extLst>
              </p:cNvPr>
              <p:cNvSpPr/>
              <p:nvPr/>
            </p:nvSpPr>
            <p:spPr>
              <a:xfrm>
                <a:off x="17290289" y="5988140"/>
                <a:ext cx="81024" cy="80993"/>
              </a:xfrm>
              <a:custGeom>
                <a:avLst/>
                <a:gdLst>
                  <a:gd name="connsiteX0" fmla="*/ 61967 w 81024"/>
                  <a:gd name="connsiteY0" fmla="*/ 6103 h 80993"/>
                  <a:gd name="connsiteX1" fmla="*/ 6103 w 81024"/>
                  <a:gd name="connsiteY1" fmla="*/ 19057 h 80993"/>
                  <a:gd name="connsiteX2" fmla="*/ 19057 w 81024"/>
                  <a:gd name="connsiteY2" fmla="*/ 74921 h 80993"/>
                  <a:gd name="connsiteX3" fmla="*/ 40512 w 81024"/>
                  <a:gd name="connsiteY3" fmla="*/ 80993 h 80993"/>
                  <a:gd name="connsiteX4" fmla="*/ 74921 w 81024"/>
                  <a:gd name="connsiteY4" fmla="*/ 61967 h 80993"/>
                  <a:gd name="connsiteX5" fmla="*/ 61967 w 81024"/>
                  <a:gd name="connsiteY5" fmla="*/ 610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024" h="80993">
                    <a:moveTo>
                      <a:pt x="61967" y="6103"/>
                    </a:moveTo>
                    <a:cubicBezTo>
                      <a:pt x="42941" y="-5636"/>
                      <a:pt x="17843" y="31"/>
                      <a:pt x="6103" y="19057"/>
                    </a:cubicBezTo>
                    <a:cubicBezTo>
                      <a:pt x="-5636" y="38083"/>
                      <a:pt x="31" y="63182"/>
                      <a:pt x="19057" y="74921"/>
                    </a:cubicBezTo>
                    <a:cubicBezTo>
                      <a:pt x="25534" y="78969"/>
                      <a:pt x="33226" y="80993"/>
                      <a:pt x="40512" y="80993"/>
                    </a:cubicBezTo>
                    <a:cubicBezTo>
                      <a:pt x="53871" y="80993"/>
                      <a:pt x="67230" y="74112"/>
                      <a:pt x="74921" y="61967"/>
                    </a:cubicBezTo>
                    <a:cubicBezTo>
                      <a:pt x="86661" y="42941"/>
                      <a:pt x="80993" y="17843"/>
                      <a:pt x="61967" y="6103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5" name="Freeform 103">
                <a:extLst>
                  <a:ext uri="{FF2B5EF4-FFF2-40B4-BE49-F238E27FC236}">
                    <a16:creationId xmlns:a16="http://schemas.microsoft.com/office/drawing/2014/main" id="{DF2207D9-719D-4AA9-4915-FC0933C8C36D}"/>
                  </a:ext>
                </a:extLst>
              </p:cNvPr>
              <p:cNvSpPr/>
              <p:nvPr/>
            </p:nvSpPr>
            <p:spPr>
              <a:xfrm>
                <a:off x="17562453" y="5956494"/>
                <a:ext cx="80964" cy="81468"/>
              </a:xfrm>
              <a:custGeom>
                <a:avLst/>
                <a:gdLst>
                  <a:gd name="connsiteX0" fmla="*/ 12450 w 80964"/>
                  <a:gd name="connsiteY0" fmla="*/ 69324 h 81468"/>
                  <a:gd name="connsiteX1" fmla="*/ 13259 w 80964"/>
                  <a:gd name="connsiteY1" fmla="*/ 69324 h 81468"/>
                  <a:gd name="connsiteX2" fmla="*/ 13259 w 80964"/>
                  <a:gd name="connsiteY2" fmla="*/ 69324 h 81468"/>
                  <a:gd name="connsiteX3" fmla="*/ 13259 w 80964"/>
                  <a:gd name="connsiteY3" fmla="*/ 69324 h 81468"/>
                  <a:gd name="connsiteX4" fmla="*/ 13259 w 80964"/>
                  <a:gd name="connsiteY4" fmla="*/ 69324 h 81468"/>
                  <a:gd name="connsiteX5" fmla="*/ 12855 w 80964"/>
                  <a:gd name="connsiteY5" fmla="*/ 69729 h 81468"/>
                  <a:gd name="connsiteX6" fmla="*/ 40787 w 80964"/>
                  <a:gd name="connsiteY6" fmla="*/ 81469 h 81468"/>
                  <a:gd name="connsiteX7" fmla="*/ 69124 w 80964"/>
                  <a:gd name="connsiteY7" fmla="*/ 69729 h 81468"/>
                  <a:gd name="connsiteX8" fmla="*/ 69124 w 80964"/>
                  <a:gd name="connsiteY8" fmla="*/ 12650 h 81468"/>
                  <a:gd name="connsiteX9" fmla="*/ 69124 w 80964"/>
                  <a:gd name="connsiteY9" fmla="*/ 12650 h 81468"/>
                  <a:gd name="connsiteX10" fmla="*/ 69124 w 80964"/>
                  <a:gd name="connsiteY10" fmla="*/ 12246 h 81468"/>
                  <a:gd name="connsiteX11" fmla="*/ 68719 w 80964"/>
                  <a:gd name="connsiteY11" fmla="*/ 11841 h 81468"/>
                  <a:gd name="connsiteX12" fmla="*/ 11640 w 80964"/>
                  <a:gd name="connsiteY12" fmla="*/ 11841 h 81468"/>
                  <a:gd name="connsiteX13" fmla="*/ 12045 w 80964"/>
                  <a:gd name="connsiteY13" fmla="*/ 69324 h 81468"/>
                  <a:gd name="connsiteX14" fmla="*/ 12450 w 80964"/>
                  <a:gd name="connsiteY14" fmla="*/ 69324 h 8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0964" h="81468">
                    <a:moveTo>
                      <a:pt x="12450" y="69324"/>
                    </a:moveTo>
                    <a:cubicBezTo>
                      <a:pt x="12450" y="69324"/>
                      <a:pt x="13259" y="69324"/>
                      <a:pt x="13259" y="69324"/>
                    </a:cubicBezTo>
                    <a:cubicBezTo>
                      <a:pt x="13259" y="69324"/>
                      <a:pt x="13259" y="69324"/>
                      <a:pt x="13259" y="69324"/>
                    </a:cubicBezTo>
                    <a:lnTo>
                      <a:pt x="13259" y="69324"/>
                    </a:lnTo>
                    <a:cubicBezTo>
                      <a:pt x="13259" y="69324"/>
                      <a:pt x="13259" y="69324"/>
                      <a:pt x="13259" y="69324"/>
                    </a:cubicBezTo>
                    <a:cubicBezTo>
                      <a:pt x="13259" y="69324"/>
                      <a:pt x="12450" y="69324"/>
                      <a:pt x="12855" y="69729"/>
                    </a:cubicBezTo>
                    <a:cubicBezTo>
                      <a:pt x="20546" y="77420"/>
                      <a:pt x="30667" y="81469"/>
                      <a:pt x="40787" y="81469"/>
                    </a:cubicBezTo>
                    <a:cubicBezTo>
                      <a:pt x="51312" y="81469"/>
                      <a:pt x="61028" y="77825"/>
                      <a:pt x="69124" y="69729"/>
                    </a:cubicBezTo>
                    <a:cubicBezTo>
                      <a:pt x="84911" y="53941"/>
                      <a:pt x="84911" y="12650"/>
                      <a:pt x="69124" y="12650"/>
                    </a:cubicBezTo>
                    <a:cubicBezTo>
                      <a:pt x="69124" y="12650"/>
                      <a:pt x="69124" y="12650"/>
                      <a:pt x="69124" y="12650"/>
                    </a:cubicBezTo>
                    <a:cubicBezTo>
                      <a:pt x="69124" y="12650"/>
                      <a:pt x="69124" y="12246"/>
                      <a:pt x="69124" y="12246"/>
                    </a:cubicBezTo>
                    <a:cubicBezTo>
                      <a:pt x="69124" y="12246"/>
                      <a:pt x="69124" y="11841"/>
                      <a:pt x="68719" y="11841"/>
                    </a:cubicBezTo>
                    <a:cubicBezTo>
                      <a:pt x="52931" y="-3947"/>
                      <a:pt x="27428" y="-3947"/>
                      <a:pt x="11640" y="11841"/>
                    </a:cubicBezTo>
                    <a:cubicBezTo>
                      <a:pt x="-4147" y="27628"/>
                      <a:pt x="-3742" y="53132"/>
                      <a:pt x="12045" y="69324"/>
                    </a:cubicBezTo>
                    <a:cubicBezTo>
                      <a:pt x="12045" y="69324"/>
                      <a:pt x="12450" y="69324"/>
                      <a:pt x="12450" y="69324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6" name="Freeform 104">
                <a:extLst>
                  <a:ext uri="{FF2B5EF4-FFF2-40B4-BE49-F238E27FC236}">
                    <a16:creationId xmlns:a16="http://schemas.microsoft.com/office/drawing/2014/main" id="{3587ACD6-C483-B857-5C85-C4E7F1CFFBD0}"/>
                  </a:ext>
                </a:extLst>
              </p:cNvPr>
              <p:cNvSpPr/>
              <p:nvPr/>
            </p:nvSpPr>
            <p:spPr>
              <a:xfrm>
                <a:off x="17612709" y="6100462"/>
                <a:ext cx="80721" cy="81208"/>
              </a:xfrm>
              <a:custGeom>
                <a:avLst/>
                <a:gdLst>
                  <a:gd name="connsiteX0" fmla="*/ 44776 w 80721"/>
                  <a:gd name="connsiteY0" fmla="*/ 246 h 81208"/>
                  <a:gd name="connsiteX1" fmla="*/ 246 w 80721"/>
                  <a:gd name="connsiteY1" fmla="*/ 35870 h 81208"/>
                  <a:gd name="connsiteX2" fmla="*/ 35870 w 80721"/>
                  <a:gd name="connsiteY2" fmla="*/ 80804 h 81208"/>
                  <a:gd name="connsiteX3" fmla="*/ 40323 w 80721"/>
                  <a:gd name="connsiteY3" fmla="*/ 81209 h 81208"/>
                  <a:gd name="connsiteX4" fmla="*/ 80399 w 80721"/>
                  <a:gd name="connsiteY4" fmla="*/ 45181 h 81208"/>
                  <a:gd name="connsiteX5" fmla="*/ 44776 w 80721"/>
                  <a:gd name="connsiteY5" fmla="*/ 246 h 81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721" h="81208">
                    <a:moveTo>
                      <a:pt x="44776" y="246"/>
                    </a:moveTo>
                    <a:cubicBezTo>
                      <a:pt x="22511" y="-2182"/>
                      <a:pt x="2675" y="13605"/>
                      <a:pt x="246" y="35870"/>
                    </a:cubicBezTo>
                    <a:cubicBezTo>
                      <a:pt x="-2182" y="58135"/>
                      <a:pt x="13605" y="77970"/>
                      <a:pt x="35870" y="80804"/>
                    </a:cubicBezTo>
                    <a:cubicBezTo>
                      <a:pt x="37489" y="80804"/>
                      <a:pt x="39109" y="81209"/>
                      <a:pt x="40323" y="81209"/>
                    </a:cubicBezTo>
                    <a:cubicBezTo>
                      <a:pt x="60564" y="81209"/>
                      <a:pt x="78375" y="65826"/>
                      <a:pt x="80399" y="45181"/>
                    </a:cubicBezTo>
                    <a:cubicBezTo>
                      <a:pt x="83233" y="22511"/>
                      <a:pt x="67041" y="2675"/>
                      <a:pt x="44776" y="24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7" name="Freeform 105">
                <a:extLst>
                  <a:ext uri="{FF2B5EF4-FFF2-40B4-BE49-F238E27FC236}">
                    <a16:creationId xmlns:a16="http://schemas.microsoft.com/office/drawing/2014/main" id="{AE0D49CF-4AA9-797A-92C3-771DDA796EB0}"/>
                  </a:ext>
                </a:extLst>
              </p:cNvPr>
              <p:cNvSpPr/>
              <p:nvPr/>
            </p:nvSpPr>
            <p:spPr>
              <a:xfrm>
                <a:off x="17532071" y="6229003"/>
                <a:ext cx="81211" cy="80993"/>
              </a:xfrm>
              <a:custGeom>
                <a:avLst/>
                <a:gdLst>
                  <a:gd name="connsiteX0" fmla="*/ 18948 w 81211"/>
                  <a:gd name="connsiteY0" fmla="*/ 6103 h 80993"/>
                  <a:gd name="connsiteX1" fmla="*/ 6399 w 81211"/>
                  <a:gd name="connsiteY1" fmla="*/ 61967 h 80993"/>
                  <a:gd name="connsiteX2" fmla="*/ 40808 w 81211"/>
                  <a:gd name="connsiteY2" fmla="*/ 80993 h 80993"/>
                  <a:gd name="connsiteX3" fmla="*/ 62263 w 81211"/>
                  <a:gd name="connsiteY3" fmla="*/ 74921 h 80993"/>
                  <a:gd name="connsiteX4" fmla="*/ 74812 w 81211"/>
                  <a:gd name="connsiteY4" fmla="*/ 19057 h 80993"/>
                  <a:gd name="connsiteX5" fmla="*/ 18948 w 81211"/>
                  <a:gd name="connsiteY5" fmla="*/ 610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211" h="80993">
                    <a:moveTo>
                      <a:pt x="18948" y="6103"/>
                    </a:moveTo>
                    <a:cubicBezTo>
                      <a:pt x="-78" y="18248"/>
                      <a:pt x="-5745" y="42941"/>
                      <a:pt x="6399" y="61967"/>
                    </a:cubicBezTo>
                    <a:cubicBezTo>
                      <a:pt x="14090" y="74112"/>
                      <a:pt x="27044" y="80993"/>
                      <a:pt x="40808" y="80993"/>
                    </a:cubicBezTo>
                    <a:cubicBezTo>
                      <a:pt x="48095" y="80993"/>
                      <a:pt x="55786" y="78969"/>
                      <a:pt x="62263" y="74921"/>
                    </a:cubicBezTo>
                    <a:cubicBezTo>
                      <a:pt x="81289" y="62777"/>
                      <a:pt x="86957" y="38083"/>
                      <a:pt x="74812" y="19057"/>
                    </a:cubicBezTo>
                    <a:cubicBezTo>
                      <a:pt x="62668" y="31"/>
                      <a:pt x="37569" y="-5636"/>
                      <a:pt x="18948" y="6103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8" name="Freeform 106">
                <a:extLst>
                  <a:ext uri="{FF2B5EF4-FFF2-40B4-BE49-F238E27FC236}">
                    <a16:creationId xmlns:a16="http://schemas.microsoft.com/office/drawing/2014/main" id="{E3C27FF8-1CCA-F560-396B-993738938E4B}"/>
                  </a:ext>
                </a:extLst>
              </p:cNvPr>
              <p:cNvSpPr/>
              <p:nvPr/>
            </p:nvSpPr>
            <p:spPr>
              <a:xfrm>
                <a:off x="17418804" y="5906962"/>
                <a:ext cx="81050" cy="81208"/>
              </a:xfrm>
              <a:custGeom>
                <a:avLst/>
                <a:gdLst>
                  <a:gd name="connsiteX0" fmla="*/ 35870 w 81050"/>
                  <a:gd name="connsiteY0" fmla="*/ 246 h 81208"/>
                  <a:gd name="connsiteX1" fmla="*/ 247 w 81050"/>
                  <a:gd name="connsiteY1" fmla="*/ 45181 h 81208"/>
                  <a:gd name="connsiteX2" fmla="*/ 40323 w 81050"/>
                  <a:gd name="connsiteY2" fmla="*/ 81209 h 81208"/>
                  <a:gd name="connsiteX3" fmla="*/ 45181 w 81050"/>
                  <a:gd name="connsiteY3" fmla="*/ 80804 h 81208"/>
                  <a:gd name="connsiteX4" fmla="*/ 80804 w 81050"/>
                  <a:gd name="connsiteY4" fmla="*/ 35870 h 81208"/>
                  <a:gd name="connsiteX5" fmla="*/ 35870 w 81050"/>
                  <a:gd name="connsiteY5" fmla="*/ 246 h 81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050" h="81208">
                    <a:moveTo>
                      <a:pt x="35870" y="246"/>
                    </a:moveTo>
                    <a:cubicBezTo>
                      <a:pt x="13605" y="2675"/>
                      <a:pt x="-2183" y="22916"/>
                      <a:pt x="247" y="45181"/>
                    </a:cubicBezTo>
                    <a:cubicBezTo>
                      <a:pt x="2675" y="65826"/>
                      <a:pt x="20082" y="81209"/>
                      <a:pt x="40323" y="81209"/>
                    </a:cubicBezTo>
                    <a:cubicBezTo>
                      <a:pt x="41942" y="81209"/>
                      <a:pt x="43561" y="81209"/>
                      <a:pt x="45181" y="80804"/>
                    </a:cubicBezTo>
                    <a:cubicBezTo>
                      <a:pt x="67445" y="78375"/>
                      <a:pt x="83233" y="58135"/>
                      <a:pt x="80804" y="35870"/>
                    </a:cubicBezTo>
                    <a:cubicBezTo>
                      <a:pt x="77970" y="13605"/>
                      <a:pt x="57730" y="-2182"/>
                      <a:pt x="35870" y="24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9" name="Freeform 107">
                <a:extLst>
                  <a:ext uri="{FF2B5EF4-FFF2-40B4-BE49-F238E27FC236}">
                    <a16:creationId xmlns:a16="http://schemas.microsoft.com/office/drawing/2014/main" id="{EA792FBA-DE65-4EF5-C6EC-870316A204ED}"/>
                  </a:ext>
                </a:extLst>
              </p:cNvPr>
              <p:cNvSpPr/>
              <p:nvPr/>
            </p:nvSpPr>
            <p:spPr>
              <a:xfrm>
                <a:off x="17383191" y="6246255"/>
                <a:ext cx="79000" cy="81148"/>
              </a:xfrm>
              <a:custGeom>
                <a:avLst/>
                <a:gdLst>
                  <a:gd name="connsiteX0" fmla="*/ 52052 w 79000"/>
                  <a:gd name="connsiteY0" fmla="*/ 2210 h 81148"/>
                  <a:gd name="connsiteX1" fmla="*/ 1045 w 79000"/>
                  <a:gd name="connsiteY1" fmla="*/ 27309 h 81148"/>
                  <a:gd name="connsiteX2" fmla="*/ 26953 w 79000"/>
                  <a:gd name="connsiteY2" fmla="*/ 78720 h 81148"/>
                  <a:gd name="connsiteX3" fmla="*/ 26953 w 79000"/>
                  <a:gd name="connsiteY3" fmla="*/ 78720 h 81148"/>
                  <a:gd name="connsiteX4" fmla="*/ 39503 w 79000"/>
                  <a:gd name="connsiteY4" fmla="*/ 81149 h 81148"/>
                  <a:gd name="connsiteX5" fmla="*/ 76745 w 79000"/>
                  <a:gd name="connsiteY5" fmla="*/ 54026 h 81148"/>
                  <a:gd name="connsiteX6" fmla="*/ 52052 w 79000"/>
                  <a:gd name="connsiteY6" fmla="*/ 2210 h 81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000" h="81148">
                    <a:moveTo>
                      <a:pt x="52052" y="2210"/>
                    </a:moveTo>
                    <a:cubicBezTo>
                      <a:pt x="31002" y="-5076"/>
                      <a:pt x="8332" y="6258"/>
                      <a:pt x="1045" y="27309"/>
                    </a:cubicBezTo>
                    <a:cubicBezTo>
                      <a:pt x="-6241" y="48359"/>
                      <a:pt x="26953" y="71433"/>
                      <a:pt x="26953" y="78720"/>
                    </a:cubicBezTo>
                    <a:cubicBezTo>
                      <a:pt x="26953" y="78720"/>
                      <a:pt x="26953" y="78720"/>
                      <a:pt x="26953" y="78720"/>
                    </a:cubicBezTo>
                    <a:cubicBezTo>
                      <a:pt x="31002" y="80339"/>
                      <a:pt x="35050" y="81149"/>
                      <a:pt x="39503" y="81149"/>
                    </a:cubicBezTo>
                    <a:cubicBezTo>
                      <a:pt x="56100" y="81149"/>
                      <a:pt x="71078" y="70624"/>
                      <a:pt x="76745" y="54026"/>
                    </a:cubicBezTo>
                    <a:cubicBezTo>
                      <a:pt x="84032" y="32571"/>
                      <a:pt x="73102" y="9497"/>
                      <a:pt x="52052" y="221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19" name="Graphic 2">
              <a:extLst>
                <a:ext uri="{FF2B5EF4-FFF2-40B4-BE49-F238E27FC236}">
                  <a16:creationId xmlns:a16="http://schemas.microsoft.com/office/drawing/2014/main" id="{35228277-EF23-EBF0-5AD5-4F19D8BD5A1B}"/>
                </a:ext>
              </a:extLst>
            </p:cNvPr>
            <p:cNvGrpSpPr/>
            <p:nvPr/>
          </p:nvGrpSpPr>
          <p:grpSpPr>
            <a:xfrm>
              <a:off x="17330005" y="7655752"/>
              <a:ext cx="420098" cy="420441"/>
              <a:chOff x="17330005" y="7655752"/>
              <a:chExt cx="420098" cy="420441"/>
            </a:xfrm>
            <a:grpFill/>
          </p:grpSpPr>
          <p:sp>
            <p:nvSpPr>
              <p:cNvPr id="60" name="Freeform 109">
                <a:extLst>
                  <a:ext uri="{FF2B5EF4-FFF2-40B4-BE49-F238E27FC236}">
                    <a16:creationId xmlns:a16="http://schemas.microsoft.com/office/drawing/2014/main" id="{A6D5A51D-BF73-421A-83EB-8C99F6DF2FEA}"/>
                  </a:ext>
                </a:extLst>
              </p:cNvPr>
              <p:cNvSpPr/>
              <p:nvPr/>
            </p:nvSpPr>
            <p:spPr>
              <a:xfrm>
                <a:off x="17346766" y="7736930"/>
                <a:ext cx="81112" cy="80993"/>
              </a:xfrm>
              <a:custGeom>
                <a:avLst/>
                <a:gdLst>
                  <a:gd name="connsiteX0" fmla="*/ 62165 w 81112"/>
                  <a:gd name="connsiteY0" fmla="*/ 6103 h 80993"/>
                  <a:gd name="connsiteX1" fmla="*/ 6300 w 81112"/>
                  <a:gd name="connsiteY1" fmla="*/ 19057 h 80993"/>
                  <a:gd name="connsiteX2" fmla="*/ 6300 w 81112"/>
                  <a:gd name="connsiteY2" fmla="*/ 19057 h 80993"/>
                  <a:gd name="connsiteX3" fmla="*/ 18850 w 81112"/>
                  <a:gd name="connsiteY3" fmla="*/ 74921 h 80993"/>
                  <a:gd name="connsiteX4" fmla="*/ 40305 w 81112"/>
                  <a:gd name="connsiteY4" fmla="*/ 80993 h 80993"/>
                  <a:gd name="connsiteX5" fmla="*/ 74714 w 81112"/>
                  <a:gd name="connsiteY5" fmla="*/ 61967 h 80993"/>
                  <a:gd name="connsiteX6" fmla="*/ 62165 w 81112"/>
                  <a:gd name="connsiteY6" fmla="*/ 610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12" h="80993">
                    <a:moveTo>
                      <a:pt x="62165" y="6103"/>
                    </a:moveTo>
                    <a:cubicBezTo>
                      <a:pt x="43138" y="-5636"/>
                      <a:pt x="6300" y="31"/>
                      <a:pt x="6300" y="19057"/>
                    </a:cubicBezTo>
                    <a:cubicBezTo>
                      <a:pt x="6300" y="19057"/>
                      <a:pt x="6300" y="19057"/>
                      <a:pt x="6300" y="19057"/>
                    </a:cubicBezTo>
                    <a:cubicBezTo>
                      <a:pt x="-5844" y="38083"/>
                      <a:pt x="228" y="62777"/>
                      <a:pt x="18850" y="74921"/>
                    </a:cubicBezTo>
                    <a:cubicBezTo>
                      <a:pt x="25326" y="78969"/>
                      <a:pt x="33018" y="80993"/>
                      <a:pt x="40305" y="80993"/>
                    </a:cubicBezTo>
                    <a:cubicBezTo>
                      <a:pt x="53663" y="80993"/>
                      <a:pt x="67022" y="74112"/>
                      <a:pt x="74714" y="61967"/>
                    </a:cubicBezTo>
                    <a:cubicBezTo>
                      <a:pt x="86858" y="42941"/>
                      <a:pt x="81191" y="17843"/>
                      <a:pt x="62165" y="6103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61" name="Freeform 110">
                <a:extLst>
                  <a:ext uri="{FF2B5EF4-FFF2-40B4-BE49-F238E27FC236}">
                    <a16:creationId xmlns:a16="http://schemas.microsoft.com/office/drawing/2014/main" id="{4B1E3E88-06A4-8675-5810-5AAEA59D3EF3}"/>
                  </a:ext>
                </a:extLst>
              </p:cNvPr>
              <p:cNvSpPr/>
              <p:nvPr/>
            </p:nvSpPr>
            <p:spPr>
              <a:xfrm>
                <a:off x="17330005" y="7887721"/>
                <a:ext cx="80775" cy="80792"/>
              </a:xfrm>
              <a:custGeom>
                <a:avLst/>
                <a:gdLst>
                  <a:gd name="connsiteX0" fmla="*/ 27109 w 80775"/>
                  <a:gd name="connsiteY0" fmla="*/ 2259 h 80792"/>
                  <a:gd name="connsiteX1" fmla="*/ 2415 w 80775"/>
                  <a:gd name="connsiteY1" fmla="*/ 53670 h 80792"/>
                  <a:gd name="connsiteX2" fmla="*/ 40468 w 80775"/>
                  <a:gd name="connsiteY2" fmla="*/ 80793 h 80792"/>
                  <a:gd name="connsiteX3" fmla="*/ 53826 w 80775"/>
                  <a:gd name="connsiteY3" fmla="*/ 78364 h 80792"/>
                  <a:gd name="connsiteX4" fmla="*/ 78520 w 80775"/>
                  <a:gd name="connsiteY4" fmla="*/ 26548 h 80792"/>
                  <a:gd name="connsiteX5" fmla="*/ 27109 w 80775"/>
                  <a:gd name="connsiteY5" fmla="*/ 2259 h 8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775" h="80792">
                    <a:moveTo>
                      <a:pt x="27109" y="2259"/>
                    </a:moveTo>
                    <a:cubicBezTo>
                      <a:pt x="6058" y="9546"/>
                      <a:pt x="-5276" y="32620"/>
                      <a:pt x="2415" y="53670"/>
                    </a:cubicBezTo>
                    <a:cubicBezTo>
                      <a:pt x="8083" y="70268"/>
                      <a:pt x="23870" y="80793"/>
                      <a:pt x="40468" y="80793"/>
                    </a:cubicBezTo>
                    <a:cubicBezTo>
                      <a:pt x="44921" y="80793"/>
                      <a:pt x="49373" y="79983"/>
                      <a:pt x="53826" y="78364"/>
                    </a:cubicBezTo>
                    <a:cubicBezTo>
                      <a:pt x="74877" y="71077"/>
                      <a:pt x="85806" y="48003"/>
                      <a:pt x="78520" y="26548"/>
                    </a:cubicBezTo>
                    <a:cubicBezTo>
                      <a:pt x="71638" y="5903"/>
                      <a:pt x="48564" y="-5027"/>
                      <a:pt x="27109" y="2259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62" name="Freeform 111">
                <a:extLst>
                  <a:ext uri="{FF2B5EF4-FFF2-40B4-BE49-F238E27FC236}">
                    <a16:creationId xmlns:a16="http://schemas.microsoft.com/office/drawing/2014/main" id="{0F3FA914-33D7-5EA0-0DF0-1BB00684D425}"/>
                  </a:ext>
                </a:extLst>
              </p:cNvPr>
              <p:cNvSpPr/>
              <p:nvPr/>
            </p:nvSpPr>
            <p:spPr>
              <a:xfrm>
                <a:off x="17619127" y="7705284"/>
                <a:ext cx="80964" cy="81468"/>
              </a:xfrm>
              <a:custGeom>
                <a:avLst/>
                <a:gdLst>
                  <a:gd name="connsiteX0" fmla="*/ 12450 w 80964"/>
                  <a:gd name="connsiteY0" fmla="*/ 69324 h 81468"/>
                  <a:gd name="connsiteX1" fmla="*/ 13259 w 80964"/>
                  <a:gd name="connsiteY1" fmla="*/ 69324 h 81468"/>
                  <a:gd name="connsiteX2" fmla="*/ 13259 w 80964"/>
                  <a:gd name="connsiteY2" fmla="*/ 69324 h 81468"/>
                  <a:gd name="connsiteX3" fmla="*/ 13259 w 80964"/>
                  <a:gd name="connsiteY3" fmla="*/ 69324 h 81468"/>
                  <a:gd name="connsiteX4" fmla="*/ 13259 w 80964"/>
                  <a:gd name="connsiteY4" fmla="*/ 69324 h 81468"/>
                  <a:gd name="connsiteX5" fmla="*/ 12855 w 80964"/>
                  <a:gd name="connsiteY5" fmla="*/ 69729 h 81468"/>
                  <a:gd name="connsiteX6" fmla="*/ 40787 w 80964"/>
                  <a:gd name="connsiteY6" fmla="*/ 81468 h 81468"/>
                  <a:gd name="connsiteX7" fmla="*/ 69124 w 80964"/>
                  <a:gd name="connsiteY7" fmla="*/ 69729 h 81468"/>
                  <a:gd name="connsiteX8" fmla="*/ 69124 w 80964"/>
                  <a:gd name="connsiteY8" fmla="*/ 12650 h 81468"/>
                  <a:gd name="connsiteX9" fmla="*/ 69124 w 80964"/>
                  <a:gd name="connsiteY9" fmla="*/ 12650 h 81468"/>
                  <a:gd name="connsiteX10" fmla="*/ 68719 w 80964"/>
                  <a:gd name="connsiteY10" fmla="*/ 11841 h 81468"/>
                  <a:gd name="connsiteX11" fmla="*/ 11640 w 80964"/>
                  <a:gd name="connsiteY11" fmla="*/ 11841 h 81468"/>
                  <a:gd name="connsiteX12" fmla="*/ 12045 w 80964"/>
                  <a:gd name="connsiteY12" fmla="*/ 69324 h 81468"/>
                  <a:gd name="connsiteX13" fmla="*/ 12450 w 80964"/>
                  <a:gd name="connsiteY13" fmla="*/ 69324 h 8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0964" h="81468">
                    <a:moveTo>
                      <a:pt x="12450" y="69324"/>
                    </a:moveTo>
                    <a:cubicBezTo>
                      <a:pt x="12450" y="69324"/>
                      <a:pt x="13259" y="69324"/>
                      <a:pt x="13259" y="69324"/>
                    </a:cubicBezTo>
                    <a:cubicBezTo>
                      <a:pt x="13259" y="69324"/>
                      <a:pt x="13259" y="69324"/>
                      <a:pt x="13259" y="69324"/>
                    </a:cubicBezTo>
                    <a:lnTo>
                      <a:pt x="13259" y="69324"/>
                    </a:lnTo>
                    <a:cubicBezTo>
                      <a:pt x="13259" y="69324"/>
                      <a:pt x="13259" y="69324"/>
                      <a:pt x="13259" y="69324"/>
                    </a:cubicBezTo>
                    <a:cubicBezTo>
                      <a:pt x="13259" y="69324"/>
                      <a:pt x="12450" y="69324"/>
                      <a:pt x="12855" y="69729"/>
                    </a:cubicBezTo>
                    <a:cubicBezTo>
                      <a:pt x="20546" y="77420"/>
                      <a:pt x="30667" y="81468"/>
                      <a:pt x="40787" y="81468"/>
                    </a:cubicBezTo>
                    <a:cubicBezTo>
                      <a:pt x="51312" y="81468"/>
                      <a:pt x="61028" y="77825"/>
                      <a:pt x="69124" y="69729"/>
                    </a:cubicBezTo>
                    <a:cubicBezTo>
                      <a:pt x="84911" y="53941"/>
                      <a:pt x="84911" y="12650"/>
                      <a:pt x="69124" y="12650"/>
                    </a:cubicBezTo>
                    <a:lnTo>
                      <a:pt x="69124" y="12650"/>
                    </a:lnTo>
                    <a:cubicBezTo>
                      <a:pt x="69124" y="12650"/>
                      <a:pt x="69124" y="12246"/>
                      <a:pt x="68719" y="11841"/>
                    </a:cubicBezTo>
                    <a:cubicBezTo>
                      <a:pt x="52931" y="-3947"/>
                      <a:pt x="27428" y="-3947"/>
                      <a:pt x="11640" y="11841"/>
                    </a:cubicBezTo>
                    <a:cubicBezTo>
                      <a:pt x="-4147" y="27628"/>
                      <a:pt x="-3742" y="53132"/>
                      <a:pt x="12045" y="69324"/>
                    </a:cubicBezTo>
                    <a:cubicBezTo>
                      <a:pt x="12045" y="69324"/>
                      <a:pt x="12450" y="69324"/>
                      <a:pt x="12450" y="69324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63" name="Freeform 112">
                <a:extLst>
                  <a:ext uri="{FF2B5EF4-FFF2-40B4-BE49-F238E27FC236}">
                    <a16:creationId xmlns:a16="http://schemas.microsoft.com/office/drawing/2014/main" id="{507486A1-BF91-CA95-174A-D32ABCB06243}"/>
                  </a:ext>
                </a:extLst>
              </p:cNvPr>
              <p:cNvSpPr/>
              <p:nvPr/>
            </p:nvSpPr>
            <p:spPr>
              <a:xfrm>
                <a:off x="17632791" y="7775013"/>
                <a:ext cx="4048" cy="4048"/>
              </a:xfrm>
              <a:custGeom>
                <a:avLst/>
                <a:gdLst>
                  <a:gd name="connsiteX0" fmla="*/ 0 w 4048"/>
                  <a:gd name="connsiteY0" fmla="*/ 0 h 4048"/>
                  <a:gd name="connsiteX1" fmla="*/ 0 w 4048"/>
                  <a:gd name="connsiteY1" fmla="*/ 0 h 4048"/>
                  <a:gd name="connsiteX2" fmla="*/ 0 w 4048"/>
                  <a:gd name="connsiteY2" fmla="*/ 0 h 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48" h="4048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8" name="Freeform 113">
                <a:extLst>
                  <a:ext uri="{FF2B5EF4-FFF2-40B4-BE49-F238E27FC236}">
                    <a16:creationId xmlns:a16="http://schemas.microsoft.com/office/drawing/2014/main" id="{84D1B00C-D9B9-0DF4-DE09-972615D6D91A}"/>
                  </a:ext>
                </a:extLst>
              </p:cNvPr>
              <p:cNvSpPr/>
              <p:nvPr/>
            </p:nvSpPr>
            <p:spPr>
              <a:xfrm>
                <a:off x="17588745" y="7977793"/>
                <a:ext cx="81211" cy="80993"/>
              </a:xfrm>
              <a:custGeom>
                <a:avLst/>
                <a:gdLst>
                  <a:gd name="connsiteX0" fmla="*/ 18948 w 81211"/>
                  <a:gd name="connsiteY0" fmla="*/ 6103 h 80993"/>
                  <a:gd name="connsiteX1" fmla="*/ 6399 w 81211"/>
                  <a:gd name="connsiteY1" fmla="*/ 61967 h 80993"/>
                  <a:gd name="connsiteX2" fmla="*/ 40808 w 81211"/>
                  <a:gd name="connsiteY2" fmla="*/ 80993 h 80993"/>
                  <a:gd name="connsiteX3" fmla="*/ 62263 w 81211"/>
                  <a:gd name="connsiteY3" fmla="*/ 74921 h 80993"/>
                  <a:gd name="connsiteX4" fmla="*/ 74812 w 81211"/>
                  <a:gd name="connsiteY4" fmla="*/ 19057 h 80993"/>
                  <a:gd name="connsiteX5" fmla="*/ 18948 w 81211"/>
                  <a:gd name="connsiteY5" fmla="*/ 610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211" h="80993">
                    <a:moveTo>
                      <a:pt x="18948" y="6103"/>
                    </a:moveTo>
                    <a:cubicBezTo>
                      <a:pt x="-78" y="17843"/>
                      <a:pt x="-5745" y="42941"/>
                      <a:pt x="6399" y="61967"/>
                    </a:cubicBezTo>
                    <a:cubicBezTo>
                      <a:pt x="14090" y="74112"/>
                      <a:pt x="27044" y="80993"/>
                      <a:pt x="40808" y="80993"/>
                    </a:cubicBezTo>
                    <a:cubicBezTo>
                      <a:pt x="48095" y="80993"/>
                      <a:pt x="55786" y="78969"/>
                      <a:pt x="62263" y="74921"/>
                    </a:cubicBezTo>
                    <a:cubicBezTo>
                      <a:pt x="81289" y="62777"/>
                      <a:pt x="86957" y="38083"/>
                      <a:pt x="74812" y="19057"/>
                    </a:cubicBezTo>
                    <a:cubicBezTo>
                      <a:pt x="62668" y="31"/>
                      <a:pt x="37569" y="-5636"/>
                      <a:pt x="18948" y="6103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29" name="Freeform 114">
                <a:extLst>
                  <a:ext uri="{FF2B5EF4-FFF2-40B4-BE49-F238E27FC236}">
                    <a16:creationId xmlns:a16="http://schemas.microsoft.com/office/drawing/2014/main" id="{9E8F6A8E-61E5-8C0B-CFA3-50E6A6B0375E}"/>
                  </a:ext>
                </a:extLst>
              </p:cNvPr>
              <p:cNvSpPr/>
              <p:nvPr/>
            </p:nvSpPr>
            <p:spPr>
              <a:xfrm>
                <a:off x="17669383" y="7849252"/>
                <a:ext cx="80721" cy="81208"/>
              </a:xfrm>
              <a:custGeom>
                <a:avLst/>
                <a:gdLst>
                  <a:gd name="connsiteX0" fmla="*/ 44776 w 80721"/>
                  <a:gd name="connsiteY0" fmla="*/ 246 h 81208"/>
                  <a:gd name="connsiteX1" fmla="*/ 246 w 80721"/>
                  <a:gd name="connsiteY1" fmla="*/ 35870 h 81208"/>
                  <a:gd name="connsiteX2" fmla="*/ 35870 w 80721"/>
                  <a:gd name="connsiteY2" fmla="*/ 80804 h 81208"/>
                  <a:gd name="connsiteX3" fmla="*/ 40323 w 80721"/>
                  <a:gd name="connsiteY3" fmla="*/ 81209 h 81208"/>
                  <a:gd name="connsiteX4" fmla="*/ 80399 w 80721"/>
                  <a:gd name="connsiteY4" fmla="*/ 45181 h 81208"/>
                  <a:gd name="connsiteX5" fmla="*/ 44776 w 80721"/>
                  <a:gd name="connsiteY5" fmla="*/ 246 h 81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721" h="81208">
                    <a:moveTo>
                      <a:pt x="44776" y="246"/>
                    </a:moveTo>
                    <a:cubicBezTo>
                      <a:pt x="22511" y="-2182"/>
                      <a:pt x="2675" y="13605"/>
                      <a:pt x="246" y="35870"/>
                    </a:cubicBezTo>
                    <a:cubicBezTo>
                      <a:pt x="-2182" y="58135"/>
                      <a:pt x="13605" y="77971"/>
                      <a:pt x="35870" y="80804"/>
                    </a:cubicBezTo>
                    <a:cubicBezTo>
                      <a:pt x="37489" y="80804"/>
                      <a:pt x="39109" y="81209"/>
                      <a:pt x="40323" y="81209"/>
                    </a:cubicBezTo>
                    <a:cubicBezTo>
                      <a:pt x="60564" y="81209"/>
                      <a:pt x="78375" y="65826"/>
                      <a:pt x="80399" y="45181"/>
                    </a:cubicBezTo>
                    <a:cubicBezTo>
                      <a:pt x="83233" y="22511"/>
                      <a:pt x="67041" y="2675"/>
                      <a:pt x="44776" y="24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0" name="Freeform 115">
                <a:extLst>
                  <a:ext uri="{FF2B5EF4-FFF2-40B4-BE49-F238E27FC236}">
                    <a16:creationId xmlns:a16="http://schemas.microsoft.com/office/drawing/2014/main" id="{26B2C6CB-94D7-BBCA-7EAA-5884E7FB0EDB}"/>
                  </a:ext>
                </a:extLst>
              </p:cNvPr>
              <p:cNvSpPr/>
              <p:nvPr/>
            </p:nvSpPr>
            <p:spPr>
              <a:xfrm>
                <a:off x="17439865" y="7995004"/>
                <a:ext cx="79000" cy="81190"/>
              </a:xfrm>
              <a:custGeom>
                <a:avLst/>
                <a:gdLst>
                  <a:gd name="connsiteX0" fmla="*/ 52052 w 79000"/>
                  <a:gd name="connsiteY0" fmla="*/ 2252 h 81190"/>
                  <a:gd name="connsiteX1" fmla="*/ 1045 w 79000"/>
                  <a:gd name="connsiteY1" fmla="*/ 27350 h 81190"/>
                  <a:gd name="connsiteX2" fmla="*/ 26953 w 79000"/>
                  <a:gd name="connsiteY2" fmla="*/ 78761 h 81190"/>
                  <a:gd name="connsiteX3" fmla="*/ 26953 w 79000"/>
                  <a:gd name="connsiteY3" fmla="*/ 78761 h 81190"/>
                  <a:gd name="connsiteX4" fmla="*/ 39503 w 79000"/>
                  <a:gd name="connsiteY4" fmla="*/ 81190 h 81190"/>
                  <a:gd name="connsiteX5" fmla="*/ 76745 w 79000"/>
                  <a:gd name="connsiteY5" fmla="*/ 54068 h 81190"/>
                  <a:gd name="connsiteX6" fmla="*/ 52052 w 79000"/>
                  <a:gd name="connsiteY6" fmla="*/ 2252 h 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000" h="81190">
                    <a:moveTo>
                      <a:pt x="52052" y="2252"/>
                    </a:moveTo>
                    <a:cubicBezTo>
                      <a:pt x="31002" y="-5035"/>
                      <a:pt x="8332" y="5895"/>
                      <a:pt x="1045" y="27350"/>
                    </a:cubicBezTo>
                    <a:cubicBezTo>
                      <a:pt x="-6241" y="48400"/>
                      <a:pt x="26953" y="71475"/>
                      <a:pt x="26953" y="78761"/>
                    </a:cubicBezTo>
                    <a:cubicBezTo>
                      <a:pt x="26953" y="78761"/>
                      <a:pt x="26953" y="78761"/>
                      <a:pt x="26953" y="78761"/>
                    </a:cubicBezTo>
                    <a:cubicBezTo>
                      <a:pt x="31002" y="80381"/>
                      <a:pt x="35050" y="81190"/>
                      <a:pt x="39503" y="81190"/>
                    </a:cubicBezTo>
                    <a:cubicBezTo>
                      <a:pt x="56100" y="81190"/>
                      <a:pt x="71078" y="70665"/>
                      <a:pt x="76745" y="54068"/>
                    </a:cubicBezTo>
                    <a:cubicBezTo>
                      <a:pt x="84032" y="32613"/>
                      <a:pt x="73102" y="9539"/>
                      <a:pt x="52052" y="2252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131" name="Freeform 116">
                <a:extLst>
                  <a:ext uri="{FF2B5EF4-FFF2-40B4-BE49-F238E27FC236}">
                    <a16:creationId xmlns:a16="http://schemas.microsoft.com/office/drawing/2014/main" id="{96F73CF5-AA82-42A0-511D-FE14B3A68DA6}"/>
                  </a:ext>
                </a:extLst>
              </p:cNvPr>
              <p:cNvSpPr/>
              <p:nvPr/>
            </p:nvSpPr>
            <p:spPr>
              <a:xfrm>
                <a:off x="17475478" y="7655752"/>
                <a:ext cx="80645" cy="81208"/>
              </a:xfrm>
              <a:custGeom>
                <a:avLst/>
                <a:gdLst>
                  <a:gd name="connsiteX0" fmla="*/ 35870 w 80645"/>
                  <a:gd name="connsiteY0" fmla="*/ 246 h 81208"/>
                  <a:gd name="connsiteX1" fmla="*/ 247 w 80645"/>
                  <a:gd name="connsiteY1" fmla="*/ 45181 h 81208"/>
                  <a:gd name="connsiteX2" fmla="*/ 40323 w 80645"/>
                  <a:gd name="connsiteY2" fmla="*/ 81209 h 81208"/>
                  <a:gd name="connsiteX3" fmla="*/ 44776 w 80645"/>
                  <a:gd name="connsiteY3" fmla="*/ 80804 h 81208"/>
                  <a:gd name="connsiteX4" fmla="*/ 80399 w 80645"/>
                  <a:gd name="connsiteY4" fmla="*/ 35870 h 81208"/>
                  <a:gd name="connsiteX5" fmla="*/ 35870 w 80645"/>
                  <a:gd name="connsiteY5" fmla="*/ 246 h 81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645" h="81208">
                    <a:moveTo>
                      <a:pt x="35870" y="246"/>
                    </a:moveTo>
                    <a:cubicBezTo>
                      <a:pt x="13605" y="2675"/>
                      <a:pt x="-2183" y="22916"/>
                      <a:pt x="247" y="45181"/>
                    </a:cubicBezTo>
                    <a:cubicBezTo>
                      <a:pt x="2675" y="65826"/>
                      <a:pt x="20082" y="81209"/>
                      <a:pt x="40323" y="81209"/>
                    </a:cubicBezTo>
                    <a:cubicBezTo>
                      <a:pt x="41942" y="81209"/>
                      <a:pt x="43561" y="81209"/>
                      <a:pt x="44776" y="80804"/>
                    </a:cubicBezTo>
                    <a:cubicBezTo>
                      <a:pt x="67041" y="78375"/>
                      <a:pt x="82828" y="58135"/>
                      <a:pt x="80399" y="35870"/>
                    </a:cubicBezTo>
                    <a:cubicBezTo>
                      <a:pt x="77970" y="13605"/>
                      <a:pt x="57730" y="-2182"/>
                      <a:pt x="35870" y="24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0" name="Graphic 2">
              <a:extLst>
                <a:ext uri="{FF2B5EF4-FFF2-40B4-BE49-F238E27FC236}">
                  <a16:creationId xmlns:a16="http://schemas.microsoft.com/office/drawing/2014/main" id="{A8CE371A-0533-D714-AEA7-14EF6F34D804}"/>
                </a:ext>
              </a:extLst>
            </p:cNvPr>
            <p:cNvGrpSpPr/>
            <p:nvPr/>
          </p:nvGrpSpPr>
          <p:grpSpPr>
            <a:xfrm>
              <a:off x="20540168" y="8663735"/>
              <a:ext cx="420098" cy="420441"/>
              <a:chOff x="20540168" y="8663735"/>
              <a:chExt cx="420098" cy="420441"/>
            </a:xfrm>
            <a:grpFill/>
          </p:grpSpPr>
          <p:sp>
            <p:nvSpPr>
              <p:cNvPr id="53" name="Freeform 118">
                <a:extLst>
                  <a:ext uri="{FF2B5EF4-FFF2-40B4-BE49-F238E27FC236}">
                    <a16:creationId xmlns:a16="http://schemas.microsoft.com/office/drawing/2014/main" id="{6E61D55A-0738-CED7-65A2-EC76D1D3DA67}"/>
                  </a:ext>
                </a:extLst>
              </p:cNvPr>
              <p:cNvSpPr/>
              <p:nvPr/>
            </p:nvSpPr>
            <p:spPr>
              <a:xfrm>
                <a:off x="20829090" y="8713268"/>
                <a:ext cx="81216" cy="81468"/>
              </a:xfrm>
              <a:custGeom>
                <a:avLst/>
                <a:gdLst>
                  <a:gd name="connsiteX0" fmla="*/ 11840 w 81216"/>
                  <a:gd name="connsiteY0" fmla="*/ 69324 h 81468"/>
                  <a:gd name="connsiteX1" fmla="*/ 11840 w 81216"/>
                  <a:gd name="connsiteY1" fmla="*/ 69324 h 81468"/>
                  <a:gd name="connsiteX2" fmla="*/ 40583 w 81216"/>
                  <a:gd name="connsiteY2" fmla="*/ 81468 h 81468"/>
                  <a:gd name="connsiteX3" fmla="*/ 69324 w 81216"/>
                  <a:gd name="connsiteY3" fmla="*/ 69729 h 81468"/>
                  <a:gd name="connsiteX4" fmla="*/ 69729 w 81216"/>
                  <a:gd name="connsiteY4" fmla="*/ 12650 h 81468"/>
                  <a:gd name="connsiteX5" fmla="*/ 69324 w 81216"/>
                  <a:gd name="connsiteY5" fmla="*/ 12246 h 81468"/>
                  <a:gd name="connsiteX6" fmla="*/ 69324 w 81216"/>
                  <a:gd name="connsiteY6" fmla="*/ 12246 h 81468"/>
                  <a:gd name="connsiteX7" fmla="*/ 68919 w 81216"/>
                  <a:gd name="connsiteY7" fmla="*/ 11841 h 81468"/>
                  <a:gd name="connsiteX8" fmla="*/ 11840 w 81216"/>
                  <a:gd name="connsiteY8" fmla="*/ 11841 h 81468"/>
                  <a:gd name="connsiteX9" fmla="*/ 11840 w 81216"/>
                  <a:gd name="connsiteY9" fmla="*/ 69324 h 81468"/>
                  <a:gd name="connsiteX10" fmla="*/ 11840 w 81216"/>
                  <a:gd name="connsiteY10" fmla="*/ 69324 h 8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216" h="81468">
                    <a:moveTo>
                      <a:pt x="11840" y="69324"/>
                    </a:moveTo>
                    <a:cubicBezTo>
                      <a:pt x="11840" y="69324"/>
                      <a:pt x="11840" y="69729"/>
                      <a:pt x="11840" y="69324"/>
                    </a:cubicBezTo>
                    <a:cubicBezTo>
                      <a:pt x="19937" y="77420"/>
                      <a:pt x="30462" y="81468"/>
                      <a:pt x="40583" y="81468"/>
                    </a:cubicBezTo>
                    <a:cubicBezTo>
                      <a:pt x="51108" y="81468"/>
                      <a:pt x="61228" y="77420"/>
                      <a:pt x="69324" y="69729"/>
                    </a:cubicBezTo>
                    <a:cubicBezTo>
                      <a:pt x="85112" y="53941"/>
                      <a:pt x="85112" y="28843"/>
                      <a:pt x="69729" y="12650"/>
                    </a:cubicBezTo>
                    <a:cubicBezTo>
                      <a:pt x="69729" y="12650"/>
                      <a:pt x="69324" y="12650"/>
                      <a:pt x="69324" y="12246"/>
                    </a:cubicBezTo>
                    <a:cubicBezTo>
                      <a:pt x="69324" y="12246"/>
                      <a:pt x="69324" y="12246"/>
                      <a:pt x="69324" y="12246"/>
                    </a:cubicBezTo>
                    <a:cubicBezTo>
                      <a:pt x="69324" y="12246"/>
                      <a:pt x="69324" y="12246"/>
                      <a:pt x="68919" y="11841"/>
                    </a:cubicBezTo>
                    <a:cubicBezTo>
                      <a:pt x="53132" y="-3947"/>
                      <a:pt x="27628" y="-3947"/>
                      <a:pt x="11840" y="11841"/>
                    </a:cubicBezTo>
                    <a:cubicBezTo>
                      <a:pt x="-3947" y="28033"/>
                      <a:pt x="-3947" y="53536"/>
                      <a:pt x="11840" y="69324"/>
                    </a:cubicBezTo>
                    <a:cubicBezTo>
                      <a:pt x="11840" y="69324"/>
                      <a:pt x="11840" y="69324"/>
                      <a:pt x="11840" y="69324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4" name="Freeform 119">
                <a:extLst>
                  <a:ext uri="{FF2B5EF4-FFF2-40B4-BE49-F238E27FC236}">
                    <a16:creationId xmlns:a16="http://schemas.microsoft.com/office/drawing/2014/main" id="{01BAC510-DD51-7245-11B8-41EC24357EE0}"/>
                  </a:ext>
                </a:extLst>
              </p:cNvPr>
              <p:cNvSpPr/>
              <p:nvPr/>
            </p:nvSpPr>
            <p:spPr>
              <a:xfrm>
                <a:off x="20557126" y="8744913"/>
                <a:ext cx="81512" cy="80993"/>
              </a:xfrm>
              <a:custGeom>
                <a:avLst/>
                <a:gdLst>
                  <a:gd name="connsiteX0" fmla="*/ 62372 w 81512"/>
                  <a:gd name="connsiteY0" fmla="*/ 6103 h 80993"/>
                  <a:gd name="connsiteX1" fmla="*/ 6103 w 81512"/>
                  <a:gd name="connsiteY1" fmla="*/ 19057 h 80993"/>
                  <a:gd name="connsiteX2" fmla="*/ 19058 w 81512"/>
                  <a:gd name="connsiteY2" fmla="*/ 74921 h 80993"/>
                  <a:gd name="connsiteX3" fmla="*/ 40917 w 81512"/>
                  <a:gd name="connsiteY3" fmla="*/ 80994 h 80993"/>
                  <a:gd name="connsiteX4" fmla="*/ 75326 w 81512"/>
                  <a:gd name="connsiteY4" fmla="*/ 61967 h 80993"/>
                  <a:gd name="connsiteX5" fmla="*/ 75326 w 81512"/>
                  <a:gd name="connsiteY5" fmla="*/ 61967 h 80993"/>
                  <a:gd name="connsiteX6" fmla="*/ 62372 w 81512"/>
                  <a:gd name="connsiteY6" fmla="*/ 610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512" h="80993">
                    <a:moveTo>
                      <a:pt x="62372" y="6103"/>
                    </a:moveTo>
                    <a:cubicBezTo>
                      <a:pt x="43346" y="-5636"/>
                      <a:pt x="18248" y="31"/>
                      <a:pt x="6103" y="19057"/>
                    </a:cubicBezTo>
                    <a:cubicBezTo>
                      <a:pt x="-5636" y="38083"/>
                      <a:pt x="31" y="63182"/>
                      <a:pt x="19058" y="74921"/>
                    </a:cubicBezTo>
                    <a:cubicBezTo>
                      <a:pt x="25534" y="78969"/>
                      <a:pt x="33226" y="80994"/>
                      <a:pt x="40917" y="80994"/>
                    </a:cubicBezTo>
                    <a:cubicBezTo>
                      <a:pt x="54276" y="80994"/>
                      <a:pt x="67230" y="74111"/>
                      <a:pt x="75326" y="61967"/>
                    </a:cubicBezTo>
                    <a:lnTo>
                      <a:pt x="75326" y="61967"/>
                    </a:lnTo>
                    <a:cubicBezTo>
                      <a:pt x="87470" y="42941"/>
                      <a:pt x="80994" y="17842"/>
                      <a:pt x="62372" y="6103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5" name="Freeform 120">
                <a:extLst>
                  <a:ext uri="{FF2B5EF4-FFF2-40B4-BE49-F238E27FC236}">
                    <a16:creationId xmlns:a16="http://schemas.microsoft.com/office/drawing/2014/main" id="{0797C9CF-07AF-FF32-21F0-883CE37BBD84}"/>
                  </a:ext>
                </a:extLst>
              </p:cNvPr>
              <p:cNvSpPr/>
              <p:nvPr/>
            </p:nvSpPr>
            <p:spPr>
              <a:xfrm>
                <a:off x="20647649" y="9002987"/>
                <a:ext cx="80850" cy="81190"/>
              </a:xfrm>
              <a:custGeom>
                <a:avLst/>
                <a:gdLst>
                  <a:gd name="connsiteX0" fmla="*/ 53621 w 80850"/>
                  <a:gd name="connsiteY0" fmla="*/ 2252 h 81190"/>
                  <a:gd name="connsiteX1" fmla="*/ 53621 w 80850"/>
                  <a:gd name="connsiteY1" fmla="*/ 2252 h 81190"/>
                  <a:gd name="connsiteX2" fmla="*/ 2210 w 80850"/>
                  <a:gd name="connsiteY2" fmla="*/ 27350 h 81190"/>
                  <a:gd name="connsiteX3" fmla="*/ 27309 w 80850"/>
                  <a:gd name="connsiteY3" fmla="*/ 78761 h 81190"/>
                  <a:gd name="connsiteX4" fmla="*/ 27309 w 80850"/>
                  <a:gd name="connsiteY4" fmla="*/ 78761 h 81190"/>
                  <a:gd name="connsiteX5" fmla="*/ 40668 w 80850"/>
                  <a:gd name="connsiteY5" fmla="*/ 81190 h 81190"/>
                  <a:gd name="connsiteX6" fmla="*/ 78720 w 80850"/>
                  <a:gd name="connsiteY6" fmla="*/ 54068 h 81190"/>
                  <a:gd name="connsiteX7" fmla="*/ 53621 w 80850"/>
                  <a:gd name="connsiteY7" fmla="*/ 2252 h 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850" h="81190">
                    <a:moveTo>
                      <a:pt x="53621" y="2252"/>
                    </a:moveTo>
                    <a:lnTo>
                      <a:pt x="53621" y="2252"/>
                    </a:lnTo>
                    <a:cubicBezTo>
                      <a:pt x="33381" y="-5035"/>
                      <a:pt x="9497" y="5895"/>
                      <a:pt x="2210" y="27350"/>
                    </a:cubicBezTo>
                    <a:cubicBezTo>
                      <a:pt x="-5076" y="48400"/>
                      <a:pt x="6259" y="71474"/>
                      <a:pt x="27309" y="78761"/>
                    </a:cubicBezTo>
                    <a:cubicBezTo>
                      <a:pt x="27309" y="78761"/>
                      <a:pt x="27309" y="78761"/>
                      <a:pt x="27309" y="78761"/>
                    </a:cubicBezTo>
                    <a:cubicBezTo>
                      <a:pt x="31762" y="80381"/>
                      <a:pt x="36215" y="81190"/>
                      <a:pt x="40668" y="81190"/>
                    </a:cubicBezTo>
                    <a:cubicBezTo>
                      <a:pt x="57265" y="81190"/>
                      <a:pt x="73053" y="70665"/>
                      <a:pt x="78720" y="54068"/>
                    </a:cubicBezTo>
                    <a:cubicBezTo>
                      <a:pt x="86006" y="32613"/>
                      <a:pt x="73862" y="9538"/>
                      <a:pt x="53621" y="2252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6" name="Freeform 121">
                <a:extLst>
                  <a:ext uri="{FF2B5EF4-FFF2-40B4-BE49-F238E27FC236}">
                    <a16:creationId xmlns:a16="http://schemas.microsoft.com/office/drawing/2014/main" id="{2C00E3C8-E248-3A0D-E934-9EC9781625FB}"/>
                  </a:ext>
                </a:extLst>
              </p:cNvPr>
              <p:cNvSpPr/>
              <p:nvPr/>
            </p:nvSpPr>
            <p:spPr>
              <a:xfrm>
                <a:off x="20540168" y="8895704"/>
                <a:ext cx="80775" cy="80792"/>
              </a:xfrm>
              <a:custGeom>
                <a:avLst/>
                <a:gdLst>
                  <a:gd name="connsiteX0" fmla="*/ 27109 w 80775"/>
                  <a:gd name="connsiteY0" fmla="*/ 2259 h 80792"/>
                  <a:gd name="connsiteX1" fmla="*/ 2415 w 80775"/>
                  <a:gd name="connsiteY1" fmla="*/ 53671 h 80792"/>
                  <a:gd name="connsiteX2" fmla="*/ 40468 w 80775"/>
                  <a:gd name="connsiteY2" fmla="*/ 80793 h 80792"/>
                  <a:gd name="connsiteX3" fmla="*/ 53826 w 80775"/>
                  <a:gd name="connsiteY3" fmla="*/ 78364 h 80792"/>
                  <a:gd name="connsiteX4" fmla="*/ 78520 w 80775"/>
                  <a:gd name="connsiteY4" fmla="*/ 26548 h 80792"/>
                  <a:gd name="connsiteX5" fmla="*/ 27109 w 80775"/>
                  <a:gd name="connsiteY5" fmla="*/ 2259 h 8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775" h="80792">
                    <a:moveTo>
                      <a:pt x="27109" y="2259"/>
                    </a:moveTo>
                    <a:cubicBezTo>
                      <a:pt x="6059" y="9546"/>
                      <a:pt x="-5276" y="32620"/>
                      <a:pt x="2415" y="53671"/>
                    </a:cubicBezTo>
                    <a:cubicBezTo>
                      <a:pt x="8083" y="70268"/>
                      <a:pt x="23870" y="80793"/>
                      <a:pt x="40468" y="80793"/>
                    </a:cubicBezTo>
                    <a:cubicBezTo>
                      <a:pt x="44921" y="80793"/>
                      <a:pt x="49373" y="79983"/>
                      <a:pt x="53826" y="78364"/>
                    </a:cubicBezTo>
                    <a:cubicBezTo>
                      <a:pt x="74877" y="71077"/>
                      <a:pt x="85807" y="48003"/>
                      <a:pt x="78520" y="26548"/>
                    </a:cubicBezTo>
                    <a:cubicBezTo>
                      <a:pt x="71638" y="5903"/>
                      <a:pt x="48564" y="-5027"/>
                      <a:pt x="27109" y="2259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7" name="Freeform 122">
                <a:extLst>
                  <a:ext uri="{FF2B5EF4-FFF2-40B4-BE49-F238E27FC236}">
                    <a16:creationId xmlns:a16="http://schemas.microsoft.com/office/drawing/2014/main" id="{B6A0D15C-40DC-1F38-DD70-CAB1467DC454}"/>
                  </a:ext>
                </a:extLst>
              </p:cNvPr>
              <p:cNvSpPr/>
              <p:nvPr/>
            </p:nvSpPr>
            <p:spPr>
              <a:xfrm>
                <a:off x="20879546" y="8857235"/>
                <a:ext cx="80721" cy="81208"/>
              </a:xfrm>
              <a:custGeom>
                <a:avLst/>
                <a:gdLst>
                  <a:gd name="connsiteX0" fmla="*/ 44776 w 80721"/>
                  <a:gd name="connsiteY0" fmla="*/ 246 h 81208"/>
                  <a:gd name="connsiteX1" fmla="*/ 247 w 80721"/>
                  <a:gd name="connsiteY1" fmla="*/ 35870 h 81208"/>
                  <a:gd name="connsiteX2" fmla="*/ 35870 w 80721"/>
                  <a:gd name="connsiteY2" fmla="*/ 80804 h 81208"/>
                  <a:gd name="connsiteX3" fmla="*/ 40323 w 80721"/>
                  <a:gd name="connsiteY3" fmla="*/ 81209 h 81208"/>
                  <a:gd name="connsiteX4" fmla="*/ 80399 w 80721"/>
                  <a:gd name="connsiteY4" fmla="*/ 45181 h 81208"/>
                  <a:gd name="connsiteX5" fmla="*/ 44776 w 80721"/>
                  <a:gd name="connsiteY5" fmla="*/ 246 h 81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721" h="81208">
                    <a:moveTo>
                      <a:pt x="44776" y="246"/>
                    </a:moveTo>
                    <a:cubicBezTo>
                      <a:pt x="22511" y="-2182"/>
                      <a:pt x="2675" y="13605"/>
                      <a:pt x="247" y="35870"/>
                    </a:cubicBezTo>
                    <a:cubicBezTo>
                      <a:pt x="-2183" y="58135"/>
                      <a:pt x="13605" y="77971"/>
                      <a:pt x="35870" y="80804"/>
                    </a:cubicBezTo>
                    <a:cubicBezTo>
                      <a:pt x="37489" y="80804"/>
                      <a:pt x="39108" y="81209"/>
                      <a:pt x="40323" y="81209"/>
                    </a:cubicBezTo>
                    <a:cubicBezTo>
                      <a:pt x="60563" y="81209"/>
                      <a:pt x="78375" y="65826"/>
                      <a:pt x="80399" y="45181"/>
                    </a:cubicBezTo>
                    <a:cubicBezTo>
                      <a:pt x="83233" y="22511"/>
                      <a:pt x="67041" y="2675"/>
                      <a:pt x="44776" y="24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8" name="Freeform 123">
                <a:extLst>
                  <a:ext uri="{FF2B5EF4-FFF2-40B4-BE49-F238E27FC236}">
                    <a16:creationId xmlns:a16="http://schemas.microsoft.com/office/drawing/2014/main" id="{F373EA57-B87E-9904-FF28-16250EABCA91}"/>
                  </a:ext>
                </a:extLst>
              </p:cNvPr>
              <p:cNvSpPr/>
              <p:nvPr/>
            </p:nvSpPr>
            <p:spPr>
              <a:xfrm>
                <a:off x="20685612" y="8663735"/>
                <a:ext cx="80373" cy="81209"/>
              </a:xfrm>
              <a:custGeom>
                <a:avLst/>
                <a:gdLst>
                  <a:gd name="connsiteX0" fmla="*/ 35899 w 80373"/>
                  <a:gd name="connsiteY0" fmla="*/ 246 h 81209"/>
                  <a:gd name="connsiteX1" fmla="*/ 35899 w 80373"/>
                  <a:gd name="connsiteY1" fmla="*/ 246 h 81209"/>
                  <a:gd name="connsiteX2" fmla="*/ 276 w 80373"/>
                  <a:gd name="connsiteY2" fmla="*/ 45181 h 81209"/>
                  <a:gd name="connsiteX3" fmla="*/ 39947 w 80373"/>
                  <a:gd name="connsiteY3" fmla="*/ 81209 h 81209"/>
                  <a:gd name="connsiteX4" fmla="*/ 43995 w 80373"/>
                  <a:gd name="connsiteY4" fmla="*/ 80804 h 81209"/>
                  <a:gd name="connsiteX5" fmla="*/ 43995 w 80373"/>
                  <a:gd name="connsiteY5" fmla="*/ 80804 h 81209"/>
                  <a:gd name="connsiteX6" fmla="*/ 80024 w 80373"/>
                  <a:gd name="connsiteY6" fmla="*/ 35870 h 81209"/>
                  <a:gd name="connsiteX7" fmla="*/ 35899 w 80373"/>
                  <a:gd name="connsiteY7" fmla="*/ 246 h 81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373" h="81209">
                    <a:moveTo>
                      <a:pt x="35899" y="246"/>
                    </a:moveTo>
                    <a:cubicBezTo>
                      <a:pt x="35899" y="246"/>
                      <a:pt x="35899" y="246"/>
                      <a:pt x="35899" y="246"/>
                    </a:cubicBezTo>
                    <a:cubicBezTo>
                      <a:pt x="11610" y="2675"/>
                      <a:pt x="-2153" y="22916"/>
                      <a:pt x="276" y="45181"/>
                    </a:cubicBezTo>
                    <a:cubicBezTo>
                      <a:pt x="2704" y="65826"/>
                      <a:pt x="19706" y="81209"/>
                      <a:pt x="39947" y="81209"/>
                    </a:cubicBezTo>
                    <a:cubicBezTo>
                      <a:pt x="41566" y="81209"/>
                      <a:pt x="43995" y="81209"/>
                      <a:pt x="43995" y="80804"/>
                    </a:cubicBezTo>
                    <a:lnTo>
                      <a:pt x="43995" y="80804"/>
                    </a:lnTo>
                    <a:cubicBezTo>
                      <a:pt x="68284" y="78375"/>
                      <a:pt x="82858" y="58135"/>
                      <a:pt x="80024" y="35870"/>
                    </a:cubicBezTo>
                    <a:cubicBezTo>
                      <a:pt x="77595" y="13605"/>
                      <a:pt x="35899" y="-2182"/>
                      <a:pt x="35899" y="24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9" name="Freeform 124">
                <a:extLst>
                  <a:ext uri="{FF2B5EF4-FFF2-40B4-BE49-F238E27FC236}">
                    <a16:creationId xmlns:a16="http://schemas.microsoft.com/office/drawing/2014/main" id="{1E442171-F109-5A48-177C-CD683DA845A4}"/>
                  </a:ext>
                </a:extLst>
              </p:cNvPr>
              <p:cNvSpPr/>
              <p:nvPr/>
            </p:nvSpPr>
            <p:spPr>
              <a:xfrm>
                <a:off x="20798908" y="8985777"/>
                <a:ext cx="81211" cy="80993"/>
              </a:xfrm>
              <a:custGeom>
                <a:avLst/>
                <a:gdLst>
                  <a:gd name="connsiteX0" fmla="*/ 18948 w 81211"/>
                  <a:gd name="connsiteY0" fmla="*/ 6103 h 80993"/>
                  <a:gd name="connsiteX1" fmla="*/ 6399 w 81211"/>
                  <a:gd name="connsiteY1" fmla="*/ 61967 h 80993"/>
                  <a:gd name="connsiteX2" fmla="*/ 40808 w 81211"/>
                  <a:gd name="connsiteY2" fmla="*/ 80994 h 80993"/>
                  <a:gd name="connsiteX3" fmla="*/ 62263 w 81211"/>
                  <a:gd name="connsiteY3" fmla="*/ 74921 h 80993"/>
                  <a:gd name="connsiteX4" fmla="*/ 74812 w 81211"/>
                  <a:gd name="connsiteY4" fmla="*/ 19057 h 80993"/>
                  <a:gd name="connsiteX5" fmla="*/ 18948 w 81211"/>
                  <a:gd name="connsiteY5" fmla="*/ 610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211" h="80993">
                    <a:moveTo>
                      <a:pt x="18948" y="6103"/>
                    </a:moveTo>
                    <a:cubicBezTo>
                      <a:pt x="-78" y="18248"/>
                      <a:pt x="-5745" y="42941"/>
                      <a:pt x="6399" y="61967"/>
                    </a:cubicBezTo>
                    <a:cubicBezTo>
                      <a:pt x="14090" y="74111"/>
                      <a:pt x="27044" y="80994"/>
                      <a:pt x="40808" y="80994"/>
                    </a:cubicBezTo>
                    <a:cubicBezTo>
                      <a:pt x="48094" y="80994"/>
                      <a:pt x="55786" y="78969"/>
                      <a:pt x="62263" y="74921"/>
                    </a:cubicBezTo>
                    <a:cubicBezTo>
                      <a:pt x="81289" y="62777"/>
                      <a:pt x="86957" y="38083"/>
                      <a:pt x="74812" y="19057"/>
                    </a:cubicBezTo>
                    <a:cubicBezTo>
                      <a:pt x="62668" y="31"/>
                      <a:pt x="37569" y="-5636"/>
                      <a:pt x="18948" y="6103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1" name="Graphic 2">
              <a:extLst>
                <a:ext uri="{FF2B5EF4-FFF2-40B4-BE49-F238E27FC236}">
                  <a16:creationId xmlns:a16="http://schemas.microsoft.com/office/drawing/2014/main" id="{104B7D97-EDF3-8666-A693-A6DFAE44C251}"/>
                </a:ext>
              </a:extLst>
            </p:cNvPr>
            <p:cNvGrpSpPr/>
            <p:nvPr/>
          </p:nvGrpSpPr>
          <p:grpSpPr>
            <a:xfrm>
              <a:off x="21851761" y="5498101"/>
              <a:ext cx="420098" cy="420441"/>
              <a:chOff x="21851761" y="5498101"/>
              <a:chExt cx="420098" cy="420441"/>
            </a:xfrm>
            <a:grpFill/>
          </p:grpSpPr>
          <p:sp>
            <p:nvSpPr>
              <p:cNvPr id="45" name="Freeform 126">
                <a:extLst>
                  <a:ext uri="{FF2B5EF4-FFF2-40B4-BE49-F238E27FC236}">
                    <a16:creationId xmlns:a16="http://schemas.microsoft.com/office/drawing/2014/main" id="{A7D4BBE8-346B-8CB8-9988-1B83156A85AF}"/>
                  </a:ext>
                </a:extLst>
              </p:cNvPr>
              <p:cNvSpPr/>
              <p:nvPr/>
            </p:nvSpPr>
            <p:spPr>
              <a:xfrm>
                <a:off x="21868718" y="5579279"/>
                <a:ext cx="81024" cy="80993"/>
              </a:xfrm>
              <a:custGeom>
                <a:avLst/>
                <a:gdLst>
                  <a:gd name="connsiteX0" fmla="*/ 61968 w 81024"/>
                  <a:gd name="connsiteY0" fmla="*/ 6103 h 80993"/>
                  <a:gd name="connsiteX1" fmla="*/ 6103 w 81024"/>
                  <a:gd name="connsiteY1" fmla="*/ 19057 h 80993"/>
                  <a:gd name="connsiteX2" fmla="*/ 19058 w 81024"/>
                  <a:gd name="connsiteY2" fmla="*/ 74921 h 80993"/>
                  <a:gd name="connsiteX3" fmla="*/ 40512 w 81024"/>
                  <a:gd name="connsiteY3" fmla="*/ 80993 h 80993"/>
                  <a:gd name="connsiteX4" fmla="*/ 74921 w 81024"/>
                  <a:gd name="connsiteY4" fmla="*/ 61967 h 80993"/>
                  <a:gd name="connsiteX5" fmla="*/ 61968 w 81024"/>
                  <a:gd name="connsiteY5" fmla="*/ 610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024" h="80993">
                    <a:moveTo>
                      <a:pt x="61968" y="6103"/>
                    </a:moveTo>
                    <a:cubicBezTo>
                      <a:pt x="42941" y="-5636"/>
                      <a:pt x="17843" y="31"/>
                      <a:pt x="6103" y="19057"/>
                    </a:cubicBezTo>
                    <a:cubicBezTo>
                      <a:pt x="-5636" y="38083"/>
                      <a:pt x="31" y="62777"/>
                      <a:pt x="19058" y="74921"/>
                    </a:cubicBezTo>
                    <a:cubicBezTo>
                      <a:pt x="25534" y="78969"/>
                      <a:pt x="33226" y="80993"/>
                      <a:pt x="40512" y="80993"/>
                    </a:cubicBezTo>
                    <a:cubicBezTo>
                      <a:pt x="53871" y="80993"/>
                      <a:pt x="67230" y="74112"/>
                      <a:pt x="74921" y="61967"/>
                    </a:cubicBezTo>
                    <a:cubicBezTo>
                      <a:pt x="86661" y="42941"/>
                      <a:pt x="80994" y="17843"/>
                      <a:pt x="61968" y="6103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6" name="Freeform 127">
                <a:extLst>
                  <a:ext uri="{FF2B5EF4-FFF2-40B4-BE49-F238E27FC236}">
                    <a16:creationId xmlns:a16="http://schemas.microsoft.com/office/drawing/2014/main" id="{8D4501E0-A017-07EB-F3E0-723B77DFB7AF}"/>
                  </a:ext>
                </a:extLst>
              </p:cNvPr>
              <p:cNvSpPr/>
              <p:nvPr/>
            </p:nvSpPr>
            <p:spPr>
              <a:xfrm>
                <a:off x="21851761" y="5730070"/>
                <a:ext cx="80775" cy="80792"/>
              </a:xfrm>
              <a:custGeom>
                <a:avLst/>
                <a:gdLst>
                  <a:gd name="connsiteX0" fmla="*/ 27109 w 80775"/>
                  <a:gd name="connsiteY0" fmla="*/ 2259 h 80792"/>
                  <a:gd name="connsiteX1" fmla="*/ 2415 w 80775"/>
                  <a:gd name="connsiteY1" fmla="*/ 53670 h 80792"/>
                  <a:gd name="connsiteX2" fmla="*/ 40468 w 80775"/>
                  <a:gd name="connsiteY2" fmla="*/ 80793 h 80792"/>
                  <a:gd name="connsiteX3" fmla="*/ 53826 w 80775"/>
                  <a:gd name="connsiteY3" fmla="*/ 78364 h 80792"/>
                  <a:gd name="connsiteX4" fmla="*/ 78520 w 80775"/>
                  <a:gd name="connsiteY4" fmla="*/ 26548 h 80792"/>
                  <a:gd name="connsiteX5" fmla="*/ 27109 w 80775"/>
                  <a:gd name="connsiteY5" fmla="*/ 2259 h 8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775" h="80792">
                    <a:moveTo>
                      <a:pt x="27109" y="2259"/>
                    </a:moveTo>
                    <a:cubicBezTo>
                      <a:pt x="6059" y="9546"/>
                      <a:pt x="-5276" y="32620"/>
                      <a:pt x="2415" y="53670"/>
                    </a:cubicBezTo>
                    <a:cubicBezTo>
                      <a:pt x="8083" y="70268"/>
                      <a:pt x="23870" y="80793"/>
                      <a:pt x="40468" y="80793"/>
                    </a:cubicBezTo>
                    <a:cubicBezTo>
                      <a:pt x="44921" y="80793"/>
                      <a:pt x="49373" y="79983"/>
                      <a:pt x="53826" y="78364"/>
                    </a:cubicBezTo>
                    <a:cubicBezTo>
                      <a:pt x="74877" y="71077"/>
                      <a:pt x="85807" y="48003"/>
                      <a:pt x="78520" y="26548"/>
                    </a:cubicBezTo>
                    <a:cubicBezTo>
                      <a:pt x="71638" y="5903"/>
                      <a:pt x="48564" y="-5027"/>
                      <a:pt x="27109" y="2259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7" name="Freeform 128">
                <a:extLst>
                  <a:ext uri="{FF2B5EF4-FFF2-40B4-BE49-F238E27FC236}">
                    <a16:creationId xmlns:a16="http://schemas.microsoft.com/office/drawing/2014/main" id="{5B2B8135-4CA6-3F76-7CE1-D1D9D1A0BE0D}"/>
                  </a:ext>
                </a:extLst>
              </p:cNvPr>
              <p:cNvSpPr/>
              <p:nvPr/>
            </p:nvSpPr>
            <p:spPr>
              <a:xfrm>
                <a:off x="22154547" y="5617363"/>
                <a:ext cx="4048" cy="4048"/>
              </a:xfrm>
              <a:custGeom>
                <a:avLst/>
                <a:gdLst>
                  <a:gd name="connsiteX0" fmla="*/ 0 w 4048"/>
                  <a:gd name="connsiteY0" fmla="*/ 0 h 4048"/>
                  <a:gd name="connsiteX1" fmla="*/ 0 w 4048"/>
                  <a:gd name="connsiteY1" fmla="*/ 0 h 4048"/>
                  <a:gd name="connsiteX2" fmla="*/ 0 w 4048"/>
                  <a:gd name="connsiteY2" fmla="*/ 0 h 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48" h="4048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8" name="Freeform 129">
                <a:extLst>
                  <a:ext uri="{FF2B5EF4-FFF2-40B4-BE49-F238E27FC236}">
                    <a16:creationId xmlns:a16="http://schemas.microsoft.com/office/drawing/2014/main" id="{89BD8411-290E-D8C9-2AE4-837D1BDC1CCF}"/>
                  </a:ext>
                </a:extLst>
              </p:cNvPr>
              <p:cNvSpPr/>
              <p:nvPr/>
            </p:nvSpPr>
            <p:spPr>
              <a:xfrm>
                <a:off x="22140883" y="5548039"/>
                <a:ext cx="80964" cy="81063"/>
              </a:xfrm>
              <a:custGeom>
                <a:avLst/>
                <a:gdLst>
                  <a:gd name="connsiteX0" fmla="*/ 12450 w 80964"/>
                  <a:gd name="connsiteY0" fmla="*/ 68919 h 81063"/>
                  <a:gd name="connsiteX1" fmla="*/ 13259 w 80964"/>
                  <a:gd name="connsiteY1" fmla="*/ 68919 h 81063"/>
                  <a:gd name="connsiteX2" fmla="*/ 13259 w 80964"/>
                  <a:gd name="connsiteY2" fmla="*/ 68919 h 81063"/>
                  <a:gd name="connsiteX3" fmla="*/ 13259 w 80964"/>
                  <a:gd name="connsiteY3" fmla="*/ 68919 h 81063"/>
                  <a:gd name="connsiteX4" fmla="*/ 13259 w 80964"/>
                  <a:gd name="connsiteY4" fmla="*/ 68919 h 81063"/>
                  <a:gd name="connsiteX5" fmla="*/ 12855 w 80964"/>
                  <a:gd name="connsiteY5" fmla="*/ 69324 h 81063"/>
                  <a:gd name="connsiteX6" fmla="*/ 40787 w 80964"/>
                  <a:gd name="connsiteY6" fmla="*/ 81064 h 81063"/>
                  <a:gd name="connsiteX7" fmla="*/ 69124 w 80964"/>
                  <a:gd name="connsiteY7" fmla="*/ 69324 h 81063"/>
                  <a:gd name="connsiteX8" fmla="*/ 69124 w 80964"/>
                  <a:gd name="connsiteY8" fmla="*/ 12246 h 81063"/>
                  <a:gd name="connsiteX9" fmla="*/ 69124 w 80964"/>
                  <a:gd name="connsiteY9" fmla="*/ 12246 h 81063"/>
                  <a:gd name="connsiteX10" fmla="*/ 68719 w 80964"/>
                  <a:gd name="connsiteY10" fmla="*/ 11841 h 81063"/>
                  <a:gd name="connsiteX11" fmla="*/ 11640 w 80964"/>
                  <a:gd name="connsiteY11" fmla="*/ 11841 h 81063"/>
                  <a:gd name="connsiteX12" fmla="*/ 12045 w 80964"/>
                  <a:gd name="connsiteY12" fmla="*/ 69324 h 81063"/>
                  <a:gd name="connsiteX13" fmla="*/ 12450 w 80964"/>
                  <a:gd name="connsiteY13" fmla="*/ 68919 h 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0964" h="81063">
                    <a:moveTo>
                      <a:pt x="12450" y="68919"/>
                    </a:moveTo>
                    <a:cubicBezTo>
                      <a:pt x="12450" y="68919"/>
                      <a:pt x="13259" y="68919"/>
                      <a:pt x="13259" y="68919"/>
                    </a:cubicBezTo>
                    <a:cubicBezTo>
                      <a:pt x="13259" y="68919"/>
                      <a:pt x="13259" y="68919"/>
                      <a:pt x="13259" y="68919"/>
                    </a:cubicBezTo>
                    <a:lnTo>
                      <a:pt x="13259" y="68919"/>
                    </a:lnTo>
                    <a:cubicBezTo>
                      <a:pt x="13259" y="68919"/>
                      <a:pt x="13259" y="68919"/>
                      <a:pt x="13259" y="68919"/>
                    </a:cubicBezTo>
                    <a:cubicBezTo>
                      <a:pt x="13259" y="68919"/>
                      <a:pt x="12450" y="68919"/>
                      <a:pt x="12855" y="69324"/>
                    </a:cubicBezTo>
                    <a:cubicBezTo>
                      <a:pt x="20546" y="77016"/>
                      <a:pt x="30666" y="81064"/>
                      <a:pt x="40787" y="81064"/>
                    </a:cubicBezTo>
                    <a:cubicBezTo>
                      <a:pt x="51312" y="81064"/>
                      <a:pt x="61027" y="77016"/>
                      <a:pt x="69124" y="69324"/>
                    </a:cubicBezTo>
                    <a:cubicBezTo>
                      <a:pt x="84911" y="53536"/>
                      <a:pt x="84911" y="28033"/>
                      <a:pt x="69124" y="12246"/>
                    </a:cubicBezTo>
                    <a:cubicBezTo>
                      <a:pt x="69124" y="12246"/>
                      <a:pt x="69124" y="12246"/>
                      <a:pt x="69124" y="12246"/>
                    </a:cubicBezTo>
                    <a:cubicBezTo>
                      <a:pt x="69124" y="12246"/>
                      <a:pt x="69124" y="12246"/>
                      <a:pt x="68719" y="11841"/>
                    </a:cubicBezTo>
                    <a:cubicBezTo>
                      <a:pt x="52931" y="-3947"/>
                      <a:pt x="27428" y="-3947"/>
                      <a:pt x="11640" y="11841"/>
                    </a:cubicBezTo>
                    <a:cubicBezTo>
                      <a:pt x="-4147" y="27628"/>
                      <a:pt x="-3743" y="53132"/>
                      <a:pt x="12045" y="69324"/>
                    </a:cubicBezTo>
                    <a:cubicBezTo>
                      <a:pt x="12045" y="68919"/>
                      <a:pt x="12450" y="68919"/>
                      <a:pt x="12450" y="68919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9" name="Freeform 130">
                <a:extLst>
                  <a:ext uri="{FF2B5EF4-FFF2-40B4-BE49-F238E27FC236}">
                    <a16:creationId xmlns:a16="http://schemas.microsoft.com/office/drawing/2014/main" id="{4CE328D2-2E6D-4D09-3B65-BB7E80061DEF}"/>
                  </a:ext>
                </a:extLst>
              </p:cNvPr>
              <p:cNvSpPr/>
              <p:nvPr/>
            </p:nvSpPr>
            <p:spPr>
              <a:xfrm>
                <a:off x="22110501" y="5820143"/>
                <a:ext cx="81211" cy="80993"/>
              </a:xfrm>
              <a:custGeom>
                <a:avLst/>
                <a:gdLst>
                  <a:gd name="connsiteX0" fmla="*/ 18948 w 81211"/>
                  <a:gd name="connsiteY0" fmla="*/ 6103 h 80993"/>
                  <a:gd name="connsiteX1" fmla="*/ 6399 w 81211"/>
                  <a:gd name="connsiteY1" fmla="*/ 61967 h 80993"/>
                  <a:gd name="connsiteX2" fmla="*/ 40808 w 81211"/>
                  <a:gd name="connsiteY2" fmla="*/ 80993 h 80993"/>
                  <a:gd name="connsiteX3" fmla="*/ 62263 w 81211"/>
                  <a:gd name="connsiteY3" fmla="*/ 74921 h 80993"/>
                  <a:gd name="connsiteX4" fmla="*/ 74812 w 81211"/>
                  <a:gd name="connsiteY4" fmla="*/ 19057 h 80993"/>
                  <a:gd name="connsiteX5" fmla="*/ 18948 w 81211"/>
                  <a:gd name="connsiteY5" fmla="*/ 610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211" h="80993">
                    <a:moveTo>
                      <a:pt x="18948" y="6103"/>
                    </a:moveTo>
                    <a:cubicBezTo>
                      <a:pt x="-78" y="18248"/>
                      <a:pt x="-5745" y="42941"/>
                      <a:pt x="6399" y="61967"/>
                    </a:cubicBezTo>
                    <a:cubicBezTo>
                      <a:pt x="14090" y="74112"/>
                      <a:pt x="27044" y="80993"/>
                      <a:pt x="40808" y="80993"/>
                    </a:cubicBezTo>
                    <a:cubicBezTo>
                      <a:pt x="48094" y="80993"/>
                      <a:pt x="55786" y="78969"/>
                      <a:pt x="62263" y="74921"/>
                    </a:cubicBezTo>
                    <a:cubicBezTo>
                      <a:pt x="81289" y="62777"/>
                      <a:pt x="86957" y="38083"/>
                      <a:pt x="74812" y="19057"/>
                    </a:cubicBezTo>
                    <a:cubicBezTo>
                      <a:pt x="62668" y="31"/>
                      <a:pt x="37569" y="-5636"/>
                      <a:pt x="18948" y="6103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0" name="Freeform 131">
                <a:extLst>
                  <a:ext uri="{FF2B5EF4-FFF2-40B4-BE49-F238E27FC236}">
                    <a16:creationId xmlns:a16="http://schemas.microsoft.com/office/drawing/2014/main" id="{BCC8B607-5245-192F-27E2-CB5F41F5D3E1}"/>
                  </a:ext>
                </a:extLst>
              </p:cNvPr>
              <p:cNvSpPr/>
              <p:nvPr/>
            </p:nvSpPr>
            <p:spPr>
              <a:xfrm>
                <a:off x="22191139" y="5691602"/>
                <a:ext cx="80721" cy="81208"/>
              </a:xfrm>
              <a:custGeom>
                <a:avLst/>
                <a:gdLst>
                  <a:gd name="connsiteX0" fmla="*/ 44776 w 80721"/>
                  <a:gd name="connsiteY0" fmla="*/ 246 h 81208"/>
                  <a:gd name="connsiteX1" fmla="*/ 247 w 80721"/>
                  <a:gd name="connsiteY1" fmla="*/ 35870 h 81208"/>
                  <a:gd name="connsiteX2" fmla="*/ 35870 w 80721"/>
                  <a:gd name="connsiteY2" fmla="*/ 80804 h 81208"/>
                  <a:gd name="connsiteX3" fmla="*/ 40323 w 80721"/>
                  <a:gd name="connsiteY3" fmla="*/ 81209 h 81208"/>
                  <a:gd name="connsiteX4" fmla="*/ 80399 w 80721"/>
                  <a:gd name="connsiteY4" fmla="*/ 45181 h 81208"/>
                  <a:gd name="connsiteX5" fmla="*/ 44776 w 80721"/>
                  <a:gd name="connsiteY5" fmla="*/ 246 h 81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721" h="81208">
                    <a:moveTo>
                      <a:pt x="44776" y="246"/>
                    </a:moveTo>
                    <a:cubicBezTo>
                      <a:pt x="22511" y="-2182"/>
                      <a:pt x="2675" y="13605"/>
                      <a:pt x="247" y="35870"/>
                    </a:cubicBezTo>
                    <a:cubicBezTo>
                      <a:pt x="-2183" y="58135"/>
                      <a:pt x="13605" y="77970"/>
                      <a:pt x="35870" y="80804"/>
                    </a:cubicBezTo>
                    <a:cubicBezTo>
                      <a:pt x="37489" y="80804"/>
                      <a:pt x="39108" y="81209"/>
                      <a:pt x="40323" y="81209"/>
                    </a:cubicBezTo>
                    <a:cubicBezTo>
                      <a:pt x="60563" y="81209"/>
                      <a:pt x="78375" y="65826"/>
                      <a:pt x="80399" y="45181"/>
                    </a:cubicBezTo>
                    <a:cubicBezTo>
                      <a:pt x="83233" y="22511"/>
                      <a:pt x="67041" y="2675"/>
                      <a:pt x="44776" y="24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1" name="Freeform 132">
                <a:extLst>
                  <a:ext uri="{FF2B5EF4-FFF2-40B4-BE49-F238E27FC236}">
                    <a16:creationId xmlns:a16="http://schemas.microsoft.com/office/drawing/2014/main" id="{AD17C87E-577F-BF39-7583-08BC533A61D5}"/>
                  </a:ext>
                </a:extLst>
              </p:cNvPr>
              <p:cNvSpPr/>
              <p:nvPr/>
            </p:nvSpPr>
            <p:spPr>
              <a:xfrm>
                <a:off x="21959646" y="5837077"/>
                <a:ext cx="80930" cy="81466"/>
              </a:xfrm>
              <a:custGeom>
                <a:avLst/>
                <a:gdLst>
                  <a:gd name="connsiteX0" fmla="*/ 53622 w 80930"/>
                  <a:gd name="connsiteY0" fmla="*/ 2528 h 81466"/>
                  <a:gd name="connsiteX1" fmla="*/ 53622 w 80930"/>
                  <a:gd name="connsiteY1" fmla="*/ 2528 h 81466"/>
                  <a:gd name="connsiteX2" fmla="*/ 2210 w 80930"/>
                  <a:gd name="connsiteY2" fmla="*/ 27626 h 81466"/>
                  <a:gd name="connsiteX3" fmla="*/ 27309 w 80930"/>
                  <a:gd name="connsiteY3" fmla="*/ 79443 h 81466"/>
                  <a:gd name="connsiteX4" fmla="*/ 27309 w 80930"/>
                  <a:gd name="connsiteY4" fmla="*/ 79443 h 81466"/>
                  <a:gd name="connsiteX5" fmla="*/ 40667 w 80930"/>
                  <a:gd name="connsiteY5" fmla="*/ 81467 h 81466"/>
                  <a:gd name="connsiteX6" fmla="*/ 78720 w 80930"/>
                  <a:gd name="connsiteY6" fmla="*/ 53939 h 81466"/>
                  <a:gd name="connsiteX7" fmla="*/ 53622 w 80930"/>
                  <a:gd name="connsiteY7" fmla="*/ 2528 h 81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930" h="81466">
                    <a:moveTo>
                      <a:pt x="53622" y="2528"/>
                    </a:moveTo>
                    <a:lnTo>
                      <a:pt x="53622" y="2528"/>
                    </a:lnTo>
                    <a:cubicBezTo>
                      <a:pt x="32571" y="-5568"/>
                      <a:pt x="9497" y="6576"/>
                      <a:pt x="2210" y="27626"/>
                    </a:cubicBezTo>
                    <a:cubicBezTo>
                      <a:pt x="-5076" y="48677"/>
                      <a:pt x="6258" y="79443"/>
                      <a:pt x="27309" y="79443"/>
                    </a:cubicBezTo>
                    <a:cubicBezTo>
                      <a:pt x="27309" y="79443"/>
                      <a:pt x="27309" y="79443"/>
                      <a:pt x="27309" y="79443"/>
                    </a:cubicBezTo>
                    <a:cubicBezTo>
                      <a:pt x="31762" y="79443"/>
                      <a:pt x="36215" y="81467"/>
                      <a:pt x="40667" y="81467"/>
                    </a:cubicBezTo>
                    <a:cubicBezTo>
                      <a:pt x="57265" y="81467"/>
                      <a:pt x="73052" y="70537"/>
                      <a:pt x="78720" y="53939"/>
                    </a:cubicBezTo>
                    <a:cubicBezTo>
                      <a:pt x="86007" y="32889"/>
                      <a:pt x="74672" y="10624"/>
                      <a:pt x="53622" y="2528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52" name="Freeform 133">
                <a:extLst>
                  <a:ext uri="{FF2B5EF4-FFF2-40B4-BE49-F238E27FC236}">
                    <a16:creationId xmlns:a16="http://schemas.microsoft.com/office/drawing/2014/main" id="{71BD0B08-23C1-3A0A-6916-DB202D47EEBC}"/>
                  </a:ext>
                </a:extLst>
              </p:cNvPr>
              <p:cNvSpPr/>
              <p:nvPr/>
            </p:nvSpPr>
            <p:spPr>
              <a:xfrm>
                <a:off x="21997204" y="5498101"/>
                <a:ext cx="81079" cy="81208"/>
              </a:xfrm>
              <a:custGeom>
                <a:avLst/>
                <a:gdLst>
                  <a:gd name="connsiteX0" fmla="*/ 35899 w 81079"/>
                  <a:gd name="connsiteY0" fmla="*/ 246 h 81208"/>
                  <a:gd name="connsiteX1" fmla="*/ 35899 w 81079"/>
                  <a:gd name="connsiteY1" fmla="*/ 246 h 81208"/>
                  <a:gd name="connsiteX2" fmla="*/ 276 w 81079"/>
                  <a:gd name="connsiteY2" fmla="*/ 45181 h 81208"/>
                  <a:gd name="connsiteX3" fmla="*/ 40352 w 81079"/>
                  <a:gd name="connsiteY3" fmla="*/ 81209 h 81208"/>
                  <a:gd name="connsiteX4" fmla="*/ 45210 w 81079"/>
                  <a:gd name="connsiteY4" fmla="*/ 80804 h 81208"/>
                  <a:gd name="connsiteX5" fmla="*/ 80833 w 81079"/>
                  <a:gd name="connsiteY5" fmla="*/ 35870 h 81208"/>
                  <a:gd name="connsiteX6" fmla="*/ 35899 w 81079"/>
                  <a:gd name="connsiteY6" fmla="*/ 246 h 81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079" h="81208">
                    <a:moveTo>
                      <a:pt x="35899" y="246"/>
                    </a:moveTo>
                    <a:cubicBezTo>
                      <a:pt x="35899" y="246"/>
                      <a:pt x="35899" y="246"/>
                      <a:pt x="35899" y="246"/>
                    </a:cubicBezTo>
                    <a:cubicBezTo>
                      <a:pt x="11610" y="2675"/>
                      <a:pt x="-2153" y="22916"/>
                      <a:pt x="276" y="45181"/>
                    </a:cubicBezTo>
                    <a:cubicBezTo>
                      <a:pt x="2704" y="65826"/>
                      <a:pt x="20112" y="81209"/>
                      <a:pt x="40352" y="81209"/>
                    </a:cubicBezTo>
                    <a:cubicBezTo>
                      <a:pt x="41971" y="81209"/>
                      <a:pt x="43590" y="81209"/>
                      <a:pt x="45210" y="80804"/>
                    </a:cubicBezTo>
                    <a:cubicBezTo>
                      <a:pt x="67474" y="78375"/>
                      <a:pt x="83262" y="58135"/>
                      <a:pt x="80833" y="35870"/>
                    </a:cubicBezTo>
                    <a:cubicBezTo>
                      <a:pt x="77999" y="13605"/>
                      <a:pt x="35899" y="-2182"/>
                      <a:pt x="35899" y="24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2" name="Graphic 2">
              <a:extLst>
                <a:ext uri="{FF2B5EF4-FFF2-40B4-BE49-F238E27FC236}">
                  <a16:creationId xmlns:a16="http://schemas.microsoft.com/office/drawing/2014/main" id="{4E3D3CAD-8E0C-5052-E8CD-321EBD7B3037}"/>
                </a:ext>
              </a:extLst>
            </p:cNvPr>
            <p:cNvGrpSpPr/>
            <p:nvPr/>
          </p:nvGrpSpPr>
          <p:grpSpPr>
            <a:xfrm>
              <a:off x="20123371" y="4141979"/>
              <a:ext cx="419939" cy="420441"/>
              <a:chOff x="20123371" y="4141979"/>
              <a:chExt cx="419939" cy="420441"/>
            </a:xfrm>
            <a:grpFill/>
          </p:grpSpPr>
          <p:sp>
            <p:nvSpPr>
              <p:cNvPr id="38" name="Freeform 135">
                <a:extLst>
                  <a:ext uri="{FF2B5EF4-FFF2-40B4-BE49-F238E27FC236}">
                    <a16:creationId xmlns:a16="http://schemas.microsoft.com/office/drawing/2014/main" id="{C69B04D0-906B-BBCC-F06B-35F2CFD119D5}"/>
                  </a:ext>
                </a:extLst>
              </p:cNvPr>
              <p:cNvSpPr/>
              <p:nvPr/>
            </p:nvSpPr>
            <p:spPr>
              <a:xfrm>
                <a:off x="20123371" y="4373948"/>
                <a:ext cx="80615" cy="80792"/>
              </a:xfrm>
              <a:custGeom>
                <a:avLst/>
                <a:gdLst>
                  <a:gd name="connsiteX0" fmla="*/ 26949 w 80615"/>
                  <a:gd name="connsiteY0" fmla="*/ 2259 h 80792"/>
                  <a:gd name="connsiteX1" fmla="*/ 2256 w 80615"/>
                  <a:gd name="connsiteY1" fmla="*/ 53670 h 80792"/>
                  <a:gd name="connsiteX2" fmla="*/ 40308 w 80615"/>
                  <a:gd name="connsiteY2" fmla="*/ 80793 h 80792"/>
                  <a:gd name="connsiteX3" fmla="*/ 53667 w 80615"/>
                  <a:gd name="connsiteY3" fmla="*/ 78364 h 80792"/>
                  <a:gd name="connsiteX4" fmla="*/ 78361 w 80615"/>
                  <a:gd name="connsiteY4" fmla="*/ 26548 h 80792"/>
                  <a:gd name="connsiteX5" fmla="*/ 26949 w 80615"/>
                  <a:gd name="connsiteY5" fmla="*/ 2259 h 8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615" h="80792">
                    <a:moveTo>
                      <a:pt x="26949" y="2259"/>
                    </a:moveTo>
                    <a:cubicBezTo>
                      <a:pt x="5899" y="9546"/>
                      <a:pt x="-5031" y="32620"/>
                      <a:pt x="2256" y="53670"/>
                    </a:cubicBezTo>
                    <a:cubicBezTo>
                      <a:pt x="7923" y="70268"/>
                      <a:pt x="23711" y="80793"/>
                      <a:pt x="40308" y="80793"/>
                    </a:cubicBezTo>
                    <a:cubicBezTo>
                      <a:pt x="44761" y="80793"/>
                      <a:pt x="49214" y="79983"/>
                      <a:pt x="53667" y="78364"/>
                    </a:cubicBezTo>
                    <a:cubicBezTo>
                      <a:pt x="74717" y="71077"/>
                      <a:pt x="85647" y="48003"/>
                      <a:pt x="78361" y="26548"/>
                    </a:cubicBezTo>
                    <a:cubicBezTo>
                      <a:pt x="71478" y="5903"/>
                      <a:pt x="48404" y="-5027"/>
                      <a:pt x="26949" y="2259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9" name="Freeform 136">
                <a:extLst>
                  <a:ext uri="{FF2B5EF4-FFF2-40B4-BE49-F238E27FC236}">
                    <a16:creationId xmlns:a16="http://schemas.microsoft.com/office/drawing/2014/main" id="{0CE8D76E-CECF-7DA4-C7BF-C6D6C0B0E9C7}"/>
                  </a:ext>
                </a:extLst>
              </p:cNvPr>
              <p:cNvSpPr/>
              <p:nvPr/>
            </p:nvSpPr>
            <p:spPr>
              <a:xfrm>
                <a:off x="20139972" y="4223157"/>
                <a:ext cx="81112" cy="80993"/>
              </a:xfrm>
              <a:custGeom>
                <a:avLst/>
                <a:gdLst>
                  <a:gd name="connsiteX0" fmla="*/ 62165 w 81112"/>
                  <a:gd name="connsiteY0" fmla="*/ 6103 h 80993"/>
                  <a:gd name="connsiteX1" fmla="*/ 6300 w 81112"/>
                  <a:gd name="connsiteY1" fmla="*/ 19057 h 80993"/>
                  <a:gd name="connsiteX2" fmla="*/ 6300 w 81112"/>
                  <a:gd name="connsiteY2" fmla="*/ 19057 h 80993"/>
                  <a:gd name="connsiteX3" fmla="*/ 18849 w 81112"/>
                  <a:gd name="connsiteY3" fmla="*/ 74921 h 80993"/>
                  <a:gd name="connsiteX4" fmla="*/ 40305 w 81112"/>
                  <a:gd name="connsiteY4" fmla="*/ 80993 h 80993"/>
                  <a:gd name="connsiteX5" fmla="*/ 74714 w 81112"/>
                  <a:gd name="connsiteY5" fmla="*/ 61967 h 80993"/>
                  <a:gd name="connsiteX6" fmla="*/ 62165 w 81112"/>
                  <a:gd name="connsiteY6" fmla="*/ 610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12" h="80993">
                    <a:moveTo>
                      <a:pt x="62165" y="6103"/>
                    </a:moveTo>
                    <a:cubicBezTo>
                      <a:pt x="43138" y="-5636"/>
                      <a:pt x="6300" y="31"/>
                      <a:pt x="6300" y="19057"/>
                    </a:cubicBezTo>
                    <a:cubicBezTo>
                      <a:pt x="6300" y="19057"/>
                      <a:pt x="6300" y="19057"/>
                      <a:pt x="6300" y="19057"/>
                    </a:cubicBezTo>
                    <a:cubicBezTo>
                      <a:pt x="-5844" y="38083"/>
                      <a:pt x="228" y="62777"/>
                      <a:pt x="18849" y="74921"/>
                    </a:cubicBezTo>
                    <a:cubicBezTo>
                      <a:pt x="25327" y="78969"/>
                      <a:pt x="33018" y="80993"/>
                      <a:pt x="40305" y="80993"/>
                    </a:cubicBezTo>
                    <a:cubicBezTo>
                      <a:pt x="53664" y="80993"/>
                      <a:pt x="67022" y="74112"/>
                      <a:pt x="74714" y="61967"/>
                    </a:cubicBezTo>
                    <a:cubicBezTo>
                      <a:pt x="86858" y="42941"/>
                      <a:pt x="81191" y="17843"/>
                      <a:pt x="62165" y="6103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0" name="Freeform 137">
                <a:extLst>
                  <a:ext uri="{FF2B5EF4-FFF2-40B4-BE49-F238E27FC236}">
                    <a16:creationId xmlns:a16="http://schemas.microsoft.com/office/drawing/2014/main" id="{03840B5F-90F4-E869-974D-43D09AD2642E}"/>
                  </a:ext>
                </a:extLst>
              </p:cNvPr>
              <p:cNvSpPr/>
              <p:nvPr/>
            </p:nvSpPr>
            <p:spPr>
              <a:xfrm>
                <a:off x="20412133" y="4191512"/>
                <a:ext cx="81164" cy="81468"/>
              </a:xfrm>
              <a:custGeom>
                <a:avLst/>
                <a:gdLst>
                  <a:gd name="connsiteX0" fmla="*/ 11840 w 81164"/>
                  <a:gd name="connsiteY0" fmla="*/ 69324 h 81468"/>
                  <a:gd name="connsiteX1" fmla="*/ 11840 w 81164"/>
                  <a:gd name="connsiteY1" fmla="*/ 69324 h 81468"/>
                  <a:gd name="connsiteX2" fmla="*/ 40583 w 81164"/>
                  <a:gd name="connsiteY2" fmla="*/ 81469 h 81468"/>
                  <a:gd name="connsiteX3" fmla="*/ 69324 w 81164"/>
                  <a:gd name="connsiteY3" fmla="*/ 69729 h 81468"/>
                  <a:gd name="connsiteX4" fmla="*/ 69324 w 81164"/>
                  <a:gd name="connsiteY4" fmla="*/ 12650 h 81468"/>
                  <a:gd name="connsiteX5" fmla="*/ 69324 w 81164"/>
                  <a:gd name="connsiteY5" fmla="*/ 12650 h 81468"/>
                  <a:gd name="connsiteX6" fmla="*/ 68919 w 81164"/>
                  <a:gd name="connsiteY6" fmla="*/ 11841 h 81468"/>
                  <a:gd name="connsiteX7" fmla="*/ 11840 w 81164"/>
                  <a:gd name="connsiteY7" fmla="*/ 11841 h 81468"/>
                  <a:gd name="connsiteX8" fmla="*/ 11840 w 81164"/>
                  <a:gd name="connsiteY8" fmla="*/ 69324 h 81468"/>
                  <a:gd name="connsiteX9" fmla="*/ 11840 w 81164"/>
                  <a:gd name="connsiteY9" fmla="*/ 69324 h 8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1164" h="81468">
                    <a:moveTo>
                      <a:pt x="11840" y="69324"/>
                    </a:moveTo>
                    <a:cubicBezTo>
                      <a:pt x="11840" y="69324"/>
                      <a:pt x="11840" y="69729"/>
                      <a:pt x="11840" y="69324"/>
                    </a:cubicBezTo>
                    <a:cubicBezTo>
                      <a:pt x="19937" y="77420"/>
                      <a:pt x="30462" y="81469"/>
                      <a:pt x="40583" y="81469"/>
                    </a:cubicBezTo>
                    <a:cubicBezTo>
                      <a:pt x="51108" y="81469"/>
                      <a:pt x="61228" y="77420"/>
                      <a:pt x="69324" y="69729"/>
                    </a:cubicBezTo>
                    <a:cubicBezTo>
                      <a:pt x="85112" y="53941"/>
                      <a:pt x="85112" y="12650"/>
                      <a:pt x="69324" y="12650"/>
                    </a:cubicBezTo>
                    <a:lnTo>
                      <a:pt x="69324" y="12650"/>
                    </a:lnTo>
                    <a:cubicBezTo>
                      <a:pt x="69324" y="12650"/>
                      <a:pt x="68919" y="12246"/>
                      <a:pt x="68919" y="11841"/>
                    </a:cubicBezTo>
                    <a:cubicBezTo>
                      <a:pt x="53132" y="-3947"/>
                      <a:pt x="27628" y="-3947"/>
                      <a:pt x="11840" y="11841"/>
                    </a:cubicBezTo>
                    <a:cubicBezTo>
                      <a:pt x="-3947" y="28033"/>
                      <a:pt x="-3947" y="53536"/>
                      <a:pt x="11840" y="69324"/>
                    </a:cubicBezTo>
                    <a:cubicBezTo>
                      <a:pt x="11840" y="69324"/>
                      <a:pt x="11840" y="69324"/>
                      <a:pt x="11840" y="69324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1" name="Freeform 138">
                <a:extLst>
                  <a:ext uri="{FF2B5EF4-FFF2-40B4-BE49-F238E27FC236}">
                    <a16:creationId xmlns:a16="http://schemas.microsoft.com/office/drawing/2014/main" id="{9E872F0A-0D80-47D6-1174-771EFA3833FF}"/>
                  </a:ext>
                </a:extLst>
              </p:cNvPr>
              <p:cNvSpPr/>
              <p:nvPr/>
            </p:nvSpPr>
            <p:spPr>
              <a:xfrm>
                <a:off x="20462589" y="4335480"/>
                <a:ext cx="80721" cy="81208"/>
              </a:xfrm>
              <a:custGeom>
                <a:avLst/>
                <a:gdLst>
                  <a:gd name="connsiteX0" fmla="*/ 44776 w 80721"/>
                  <a:gd name="connsiteY0" fmla="*/ 246 h 81208"/>
                  <a:gd name="connsiteX1" fmla="*/ 247 w 80721"/>
                  <a:gd name="connsiteY1" fmla="*/ 35870 h 81208"/>
                  <a:gd name="connsiteX2" fmla="*/ 35870 w 80721"/>
                  <a:gd name="connsiteY2" fmla="*/ 80804 h 81208"/>
                  <a:gd name="connsiteX3" fmla="*/ 40323 w 80721"/>
                  <a:gd name="connsiteY3" fmla="*/ 81209 h 81208"/>
                  <a:gd name="connsiteX4" fmla="*/ 80399 w 80721"/>
                  <a:gd name="connsiteY4" fmla="*/ 45181 h 81208"/>
                  <a:gd name="connsiteX5" fmla="*/ 44776 w 80721"/>
                  <a:gd name="connsiteY5" fmla="*/ 246 h 81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721" h="81208">
                    <a:moveTo>
                      <a:pt x="44776" y="246"/>
                    </a:moveTo>
                    <a:cubicBezTo>
                      <a:pt x="22511" y="-2182"/>
                      <a:pt x="2675" y="13605"/>
                      <a:pt x="247" y="35870"/>
                    </a:cubicBezTo>
                    <a:cubicBezTo>
                      <a:pt x="-2183" y="58135"/>
                      <a:pt x="13605" y="77970"/>
                      <a:pt x="35870" y="80804"/>
                    </a:cubicBezTo>
                    <a:cubicBezTo>
                      <a:pt x="37489" y="80804"/>
                      <a:pt x="39108" y="81209"/>
                      <a:pt x="40323" y="81209"/>
                    </a:cubicBezTo>
                    <a:cubicBezTo>
                      <a:pt x="60563" y="81209"/>
                      <a:pt x="78375" y="65826"/>
                      <a:pt x="80399" y="45181"/>
                    </a:cubicBezTo>
                    <a:cubicBezTo>
                      <a:pt x="83233" y="22511"/>
                      <a:pt x="67041" y="2675"/>
                      <a:pt x="44776" y="24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2" name="Freeform 139">
                <a:extLst>
                  <a:ext uri="{FF2B5EF4-FFF2-40B4-BE49-F238E27FC236}">
                    <a16:creationId xmlns:a16="http://schemas.microsoft.com/office/drawing/2014/main" id="{51CE975F-CB51-0A44-5D70-44C97872C7AD}"/>
                  </a:ext>
                </a:extLst>
              </p:cNvPr>
              <p:cNvSpPr/>
              <p:nvPr/>
            </p:nvSpPr>
            <p:spPr>
              <a:xfrm>
                <a:off x="20381951" y="4464021"/>
                <a:ext cx="81211" cy="80993"/>
              </a:xfrm>
              <a:custGeom>
                <a:avLst/>
                <a:gdLst>
                  <a:gd name="connsiteX0" fmla="*/ 18948 w 81211"/>
                  <a:gd name="connsiteY0" fmla="*/ 6103 h 80993"/>
                  <a:gd name="connsiteX1" fmla="*/ 6399 w 81211"/>
                  <a:gd name="connsiteY1" fmla="*/ 61967 h 80993"/>
                  <a:gd name="connsiteX2" fmla="*/ 40808 w 81211"/>
                  <a:gd name="connsiteY2" fmla="*/ 80993 h 80993"/>
                  <a:gd name="connsiteX3" fmla="*/ 62263 w 81211"/>
                  <a:gd name="connsiteY3" fmla="*/ 74921 h 80993"/>
                  <a:gd name="connsiteX4" fmla="*/ 74812 w 81211"/>
                  <a:gd name="connsiteY4" fmla="*/ 19057 h 80993"/>
                  <a:gd name="connsiteX5" fmla="*/ 18948 w 81211"/>
                  <a:gd name="connsiteY5" fmla="*/ 610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211" h="80993">
                    <a:moveTo>
                      <a:pt x="18948" y="6103"/>
                    </a:moveTo>
                    <a:cubicBezTo>
                      <a:pt x="-78" y="18248"/>
                      <a:pt x="-5745" y="42941"/>
                      <a:pt x="6399" y="61967"/>
                    </a:cubicBezTo>
                    <a:cubicBezTo>
                      <a:pt x="14090" y="74112"/>
                      <a:pt x="27044" y="80993"/>
                      <a:pt x="40808" y="80993"/>
                    </a:cubicBezTo>
                    <a:cubicBezTo>
                      <a:pt x="48094" y="80993"/>
                      <a:pt x="55786" y="78969"/>
                      <a:pt x="62263" y="74921"/>
                    </a:cubicBezTo>
                    <a:cubicBezTo>
                      <a:pt x="81289" y="62777"/>
                      <a:pt x="86957" y="38083"/>
                      <a:pt x="74812" y="19057"/>
                    </a:cubicBezTo>
                    <a:cubicBezTo>
                      <a:pt x="62668" y="31"/>
                      <a:pt x="37569" y="-5636"/>
                      <a:pt x="18948" y="6103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3" name="Freeform 140">
                <a:extLst>
                  <a:ext uri="{FF2B5EF4-FFF2-40B4-BE49-F238E27FC236}">
                    <a16:creationId xmlns:a16="http://schemas.microsoft.com/office/drawing/2014/main" id="{FFC6FF47-6EDE-AB79-D97A-79A2E714F44E}"/>
                  </a:ext>
                </a:extLst>
              </p:cNvPr>
              <p:cNvSpPr/>
              <p:nvPr/>
            </p:nvSpPr>
            <p:spPr>
              <a:xfrm>
                <a:off x="20268655" y="4141979"/>
                <a:ext cx="80674" cy="81208"/>
              </a:xfrm>
              <a:custGeom>
                <a:avLst/>
                <a:gdLst>
                  <a:gd name="connsiteX0" fmla="*/ 35899 w 80674"/>
                  <a:gd name="connsiteY0" fmla="*/ 246 h 81208"/>
                  <a:gd name="connsiteX1" fmla="*/ 35899 w 80674"/>
                  <a:gd name="connsiteY1" fmla="*/ 246 h 81208"/>
                  <a:gd name="connsiteX2" fmla="*/ 276 w 80674"/>
                  <a:gd name="connsiteY2" fmla="*/ 45181 h 81208"/>
                  <a:gd name="connsiteX3" fmla="*/ 40352 w 80674"/>
                  <a:gd name="connsiteY3" fmla="*/ 81209 h 81208"/>
                  <a:gd name="connsiteX4" fmla="*/ 44805 w 80674"/>
                  <a:gd name="connsiteY4" fmla="*/ 80804 h 81208"/>
                  <a:gd name="connsiteX5" fmla="*/ 80428 w 80674"/>
                  <a:gd name="connsiteY5" fmla="*/ 35870 h 81208"/>
                  <a:gd name="connsiteX6" fmla="*/ 35899 w 80674"/>
                  <a:gd name="connsiteY6" fmla="*/ 246 h 81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674" h="81208">
                    <a:moveTo>
                      <a:pt x="35899" y="246"/>
                    </a:moveTo>
                    <a:cubicBezTo>
                      <a:pt x="35899" y="246"/>
                      <a:pt x="35899" y="246"/>
                      <a:pt x="35899" y="246"/>
                    </a:cubicBezTo>
                    <a:cubicBezTo>
                      <a:pt x="11610" y="2675"/>
                      <a:pt x="-2153" y="22916"/>
                      <a:pt x="276" y="45181"/>
                    </a:cubicBezTo>
                    <a:cubicBezTo>
                      <a:pt x="2704" y="65826"/>
                      <a:pt x="20112" y="81209"/>
                      <a:pt x="40352" y="81209"/>
                    </a:cubicBezTo>
                    <a:cubicBezTo>
                      <a:pt x="41971" y="81209"/>
                      <a:pt x="43590" y="81209"/>
                      <a:pt x="44805" y="80804"/>
                    </a:cubicBezTo>
                    <a:cubicBezTo>
                      <a:pt x="67070" y="78375"/>
                      <a:pt x="82858" y="58135"/>
                      <a:pt x="80428" y="35870"/>
                    </a:cubicBezTo>
                    <a:cubicBezTo>
                      <a:pt x="77999" y="13605"/>
                      <a:pt x="35899" y="-2182"/>
                      <a:pt x="35899" y="24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44" name="Freeform 141">
                <a:extLst>
                  <a:ext uri="{FF2B5EF4-FFF2-40B4-BE49-F238E27FC236}">
                    <a16:creationId xmlns:a16="http://schemas.microsoft.com/office/drawing/2014/main" id="{7AB38BA2-4BAD-AE49-0CF2-DAAA1A1022B6}"/>
                  </a:ext>
                </a:extLst>
              </p:cNvPr>
              <p:cNvSpPr/>
              <p:nvPr/>
            </p:nvSpPr>
            <p:spPr>
              <a:xfrm>
                <a:off x="20231055" y="4481231"/>
                <a:ext cx="80971" cy="81190"/>
              </a:xfrm>
              <a:custGeom>
                <a:avLst/>
                <a:gdLst>
                  <a:gd name="connsiteX0" fmla="*/ 53663 w 80971"/>
                  <a:gd name="connsiteY0" fmla="*/ 2252 h 81190"/>
                  <a:gd name="connsiteX1" fmla="*/ 2252 w 80971"/>
                  <a:gd name="connsiteY1" fmla="*/ 27350 h 81190"/>
                  <a:gd name="connsiteX2" fmla="*/ 27350 w 80971"/>
                  <a:gd name="connsiteY2" fmla="*/ 78761 h 81190"/>
                  <a:gd name="connsiteX3" fmla="*/ 40709 w 80971"/>
                  <a:gd name="connsiteY3" fmla="*/ 81190 h 81190"/>
                  <a:gd name="connsiteX4" fmla="*/ 78761 w 80971"/>
                  <a:gd name="connsiteY4" fmla="*/ 54068 h 81190"/>
                  <a:gd name="connsiteX5" fmla="*/ 53663 w 80971"/>
                  <a:gd name="connsiteY5" fmla="*/ 2252 h 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71" h="81190">
                    <a:moveTo>
                      <a:pt x="53663" y="2252"/>
                    </a:moveTo>
                    <a:cubicBezTo>
                      <a:pt x="32613" y="-5035"/>
                      <a:pt x="9538" y="5895"/>
                      <a:pt x="2252" y="27350"/>
                    </a:cubicBezTo>
                    <a:cubicBezTo>
                      <a:pt x="-5035" y="48400"/>
                      <a:pt x="5895" y="71475"/>
                      <a:pt x="27350" y="78761"/>
                    </a:cubicBezTo>
                    <a:cubicBezTo>
                      <a:pt x="31803" y="80381"/>
                      <a:pt x="36256" y="81190"/>
                      <a:pt x="40709" y="81190"/>
                    </a:cubicBezTo>
                    <a:cubicBezTo>
                      <a:pt x="57306" y="81190"/>
                      <a:pt x="73094" y="70665"/>
                      <a:pt x="78761" y="54068"/>
                    </a:cubicBezTo>
                    <a:cubicBezTo>
                      <a:pt x="86048" y="32613"/>
                      <a:pt x="74713" y="9538"/>
                      <a:pt x="53663" y="2252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3" name="Graphic 2">
              <a:extLst>
                <a:ext uri="{FF2B5EF4-FFF2-40B4-BE49-F238E27FC236}">
                  <a16:creationId xmlns:a16="http://schemas.microsoft.com/office/drawing/2014/main" id="{F5A0B115-CBFE-531E-C88F-0CF1F666A23D}"/>
                </a:ext>
              </a:extLst>
            </p:cNvPr>
            <p:cNvGrpSpPr/>
            <p:nvPr/>
          </p:nvGrpSpPr>
          <p:grpSpPr>
            <a:xfrm>
              <a:off x="16076287" y="6877949"/>
              <a:ext cx="255031" cy="255031"/>
              <a:chOff x="16076287" y="6877949"/>
              <a:chExt cx="255031" cy="255031"/>
            </a:xfrm>
            <a:grpFill/>
          </p:grpSpPr>
          <p:sp>
            <p:nvSpPr>
              <p:cNvPr id="36" name="Freeform 143">
                <a:extLst>
                  <a:ext uri="{FF2B5EF4-FFF2-40B4-BE49-F238E27FC236}">
                    <a16:creationId xmlns:a16="http://schemas.microsoft.com/office/drawing/2014/main" id="{46B485B6-0704-B7EE-1795-445B3BF8DD51}"/>
                  </a:ext>
                </a:extLst>
              </p:cNvPr>
              <p:cNvSpPr/>
              <p:nvPr/>
            </p:nvSpPr>
            <p:spPr>
              <a:xfrm>
                <a:off x="16171418" y="6877949"/>
                <a:ext cx="60721" cy="255031"/>
              </a:xfrm>
              <a:custGeom>
                <a:avLst/>
                <a:gdLst>
                  <a:gd name="connsiteX0" fmla="*/ 30361 w 60721"/>
                  <a:gd name="connsiteY0" fmla="*/ 0 h 255031"/>
                  <a:gd name="connsiteX1" fmla="*/ 0 w 60721"/>
                  <a:gd name="connsiteY1" fmla="*/ 30361 h 255031"/>
                  <a:gd name="connsiteX2" fmla="*/ 0 w 60721"/>
                  <a:gd name="connsiteY2" fmla="*/ 224671 h 255031"/>
                  <a:gd name="connsiteX3" fmla="*/ 30361 w 60721"/>
                  <a:gd name="connsiteY3" fmla="*/ 255032 h 255031"/>
                  <a:gd name="connsiteX4" fmla="*/ 60722 w 60721"/>
                  <a:gd name="connsiteY4" fmla="*/ 224671 h 255031"/>
                  <a:gd name="connsiteX5" fmla="*/ 60722 w 60721"/>
                  <a:gd name="connsiteY5" fmla="*/ 30361 h 255031"/>
                  <a:gd name="connsiteX6" fmla="*/ 30361 w 60721"/>
                  <a:gd name="connsiteY6" fmla="*/ 0 h 255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721" h="255031">
                    <a:moveTo>
                      <a:pt x="30361" y="0"/>
                    </a:moveTo>
                    <a:cubicBezTo>
                      <a:pt x="13764" y="0"/>
                      <a:pt x="0" y="13764"/>
                      <a:pt x="0" y="30361"/>
                    </a:cubicBezTo>
                    <a:lnTo>
                      <a:pt x="0" y="224671"/>
                    </a:lnTo>
                    <a:cubicBezTo>
                      <a:pt x="0" y="241268"/>
                      <a:pt x="13764" y="255032"/>
                      <a:pt x="30361" y="255032"/>
                    </a:cubicBezTo>
                    <a:cubicBezTo>
                      <a:pt x="46958" y="255032"/>
                      <a:pt x="60722" y="241268"/>
                      <a:pt x="60722" y="224671"/>
                    </a:cubicBezTo>
                    <a:lnTo>
                      <a:pt x="60722" y="30361"/>
                    </a:lnTo>
                    <a:cubicBezTo>
                      <a:pt x="60722" y="13764"/>
                      <a:pt x="46958" y="0"/>
                      <a:pt x="3036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7" name="Freeform 144">
                <a:extLst>
                  <a:ext uri="{FF2B5EF4-FFF2-40B4-BE49-F238E27FC236}">
                    <a16:creationId xmlns:a16="http://schemas.microsoft.com/office/drawing/2014/main" id="{899CF56B-F9B0-1595-B7B6-7B7CC7CCDA90}"/>
                  </a:ext>
                </a:extLst>
              </p:cNvPr>
              <p:cNvSpPr/>
              <p:nvPr/>
            </p:nvSpPr>
            <p:spPr>
              <a:xfrm>
                <a:off x="16076287" y="6977128"/>
                <a:ext cx="255031" cy="60721"/>
              </a:xfrm>
              <a:custGeom>
                <a:avLst/>
                <a:gdLst>
                  <a:gd name="connsiteX0" fmla="*/ 224671 w 255031"/>
                  <a:gd name="connsiteY0" fmla="*/ 0 h 60721"/>
                  <a:gd name="connsiteX1" fmla="*/ 30361 w 255031"/>
                  <a:gd name="connsiteY1" fmla="*/ 0 h 60721"/>
                  <a:gd name="connsiteX2" fmla="*/ 0 w 255031"/>
                  <a:gd name="connsiteY2" fmla="*/ 30361 h 60721"/>
                  <a:gd name="connsiteX3" fmla="*/ 30361 w 255031"/>
                  <a:gd name="connsiteY3" fmla="*/ 60722 h 60721"/>
                  <a:gd name="connsiteX4" fmla="*/ 224671 w 255031"/>
                  <a:gd name="connsiteY4" fmla="*/ 60722 h 60721"/>
                  <a:gd name="connsiteX5" fmla="*/ 255032 w 255031"/>
                  <a:gd name="connsiteY5" fmla="*/ 30361 h 60721"/>
                  <a:gd name="connsiteX6" fmla="*/ 224671 w 255031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5031" h="60721">
                    <a:moveTo>
                      <a:pt x="224671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cubicBezTo>
                      <a:pt x="0" y="46958"/>
                      <a:pt x="13764" y="60722"/>
                      <a:pt x="30361" y="60722"/>
                    </a:cubicBezTo>
                    <a:lnTo>
                      <a:pt x="224671" y="60722"/>
                    </a:lnTo>
                    <a:cubicBezTo>
                      <a:pt x="241268" y="60722"/>
                      <a:pt x="255032" y="46958"/>
                      <a:pt x="255032" y="30361"/>
                    </a:cubicBezTo>
                    <a:cubicBezTo>
                      <a:pt x="255032" y="13764"/>
                      <a:pt x="241268" y="0"/>
                      <a:pt x="22467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4" name="Graphic 2">
              <a:extLst>
                <a:ext uri="{FF2B5EF4-FFF2-40B4-BE49-F238E27FC236}">
                  <a16:creationId xmlns:a16="http://schemas.microsoft.com/office/drawing/2014/main" id="{63561051-1D3C-A035-6B5D-BA57E66A75B3}"/>
                </a:ext>
              </a:extLst>
            </p:cNvPr>
            <p:cNvGrpSpPr/>
            <p:nvPr/>
          </p:nvGrpSpPr>
          <p:grpSpPr>
            <a:xfrm>
              <a:off x="18792579" y="8833193"/>
              <a:ext cx="255031" cy="255031"/>
              <a:chOff x="18792579" y="8833193"/>
              <a:chExt cx="255031" cy="255031"/>
            </a:xfrm>
            <a:grpFill/>
          </p:grpSpPr>
          <p:sp>
            <p:nvSpPr>
              <p:cNvPr id="34" name="Freeform 146">
                <a:extLst>
                  <a:ext uri="{FF2B5EF4-FFF2-40B4-BE49-F238E27FC236}">
                    <a16:creationId xmlns:a16="http://schemas.microsoft.com/office/drawing/2014/main" id="{1AAB3108-B9C1-F2D8-E8B7-22DFE33F7632}"/>
                  </a:ext>
                </a:extLst>
              </p:cNvPr>
              <p:cNvSpPr/>
              <p:nvPr/>
            </p:nvSpPr>
            <p:spPr>
              <a:xfrm>
                <a:off x="18887710" y="8833193"/>
                <a:ext cx="60721" cy="255031"/>
              </a:xfrm>
              <a:custGeom>
                <a:avLst/>
                <a:gdLst>
                  <a:gd name="connsiteX0" fmla="*/ 30361 w 60721"/>
                  <a:gd name="connsiteY0" fmla="*/ 0 h 255031"/>
                  <a:gd name="connsiteX1" fmla="*/ 0 w 60721"/>
                  <a:gd name="connsiteY1" fmla="*/ 30361 h 255031"/>
                  <a:gd name="connsiteX2" fmla="*/ 0 w 60721"/>
                  <a:gd name="connsiteY2" fmla="*/ 224671 h 255031"/>
                  <a:gd name="connsiteX3" fmla="*/ 30361 w 60721"/>
                  <a:gd name="connsiteY3" fmla="*/ 255032 h 255031"/>
                  <a:gd name="connsiteX4" fmla="*/ 60722 w 60721"/>
                  <a:gd name="connsiteY4" fmla="*/ 224671 h 255031"/>
                  <a:gd name="connsiteX5" fmla="*/ 60722 w 60721"/>
                  <a:gd name="connsiteY5" fmla="*/ 30361 h 255031"/>
                  <a:gd name="connsiteX6" fmla="*/ 30361 w 60721"/>
                  <a:gd name="connsiteY6" fmla="*/ 0 h 255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721" h="255031">
                    <a:moveTo>
                      <a:pt x="30361" y="0"/>
                    </a:moveTo>
                    <a:cubicBezTo>
                      <a:pt x="13763" y="0"/>
                      <a:pt x="0" y="13764"/>
                      <a:pt x="0" y="30361"/>
                    </a:cubicBezTo>
                    <a:lnTo>
                      <a:pt x="0" y="224671"/>
                    </a:lnTo>
                    <a:cubicBezTo>
                      <a:pt x="0" y="241268"/>
                      <a:pt x="13763" y="255032"/>
                      <a:pt x="30361" y="255032"/>
                    </a:cubicBezTo>
                    <a:cubicBezTo>
                      <a:pt x="46958" y="255032"/>
                      <a:pt x="60722" y="241268"/>
                      <a:pt x="60722" y="224671"/>
                    </a:cubicBezTo>
                    <a:lnTo>
                      <a:pt x="60722" y="30361"/>
                    </a:lnTo>
                    <a:cubicBezTo>
                      <a:pt x="60722" y="13764"/>
                      <a:pt x="46958" y="0"/>
                      <a:pt x="3036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" name="Freeform 147">
                <a:extLst>
                  <a:ext uri="{FF2B5EF4-FFF2-40B4-BE49-F238E27FC236}">
                    <a16:creationId xmlns:a16="http://schemas.microsoft.com/office/drawing/2014/main" id="{13D34387-51D2-80C3-2CFB-95276DBD4D6B}"/>
                  </a:ext>
                </a:extLst>
              </p:cNvPr>
              <p:cNvSpPr/>
              <p:nvPr/>
            </p:nvSpPr>
            <p:spPr>
              <a:xfrm>
                <a:off x="18792579" y="8932372"/>
                <a:ext cx="255031" cy="60721"/>
              </a:xfrm>
              <a:custGeom>
                <a:avLst/>
                <a:gdLst>
                  <a:gd name="connsiteX0" fmla="*/ 224671 w 255031"/>
                  <a:gd name="connsiteY0" fmla="*/ 0 h 60721"/>
                  <a:gd name="connsiteX1" fmla="*/ 30361 w 255031"/>
                  <a:gd name="connsiteY1" fmla="*/ 0 h 60721"/>
                  <a:gd name="connsiteX2" fmla="*/ 0 w 255031"/>
                  <a:gd name="connsiteY2" fmla="*/ 30361 h 60721"/>
                  <a:gd name="connsiteX3" fmla="*/ 30361 w 255031"/>
                  <a:gd name="connsiteY3" fmla="*/ 60722 h 60721"/>
                  <a:gd name="connsiteX4" fmla="*/ 224671 w 255031"/>
                  <a:gd name="connsiteY4" fmla="*/ 60722 h 60721"/>
                  <a:gd name="connsiteX5" fmla="*/ 255032 w 255031"/>
                  <a:gd name="connsiteY5" fmla="*/ 30361 h 60721"/>
                  <a:gd name="connsiteX6" fmla="*/ 224671 w 255031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5031" h="60721">
                    <a:moveTo>
                      <a:pt x="224671" y="0"/>
                    </a:moveTo>
                    <a:lnTo>
                      <a:pt x="30361" y="0"/>
                    </a:lnTo>
                    <a:cubicBezTo>
                      <a:pt x="13763" y="0"/>
                      <a:pt x="0" y="13764"/>
                      <a:pt x="0" y="30361"/>
                    </a:cubicBezTo>
                    <a:cubicBezTo>
                      <a:pt x="0" y="46958"/>
                      <a:pt x="13763" y="60722"/>
                      <a:pt x="30361" y="60722"/>
                    </a:cubicBezTo>
                    <a:lnTo>
                      <a:pt x="224671" y="60722"/>
                    </a:lnTo>
                    <a:cubicBezTo>
                      <a:pt x="241268" y="60722"/>
                      <a:pt x="255032" y="46958"/>
                      <a:pt x="255032" y="30361"/>
                    </a:cubicBezTo>
                    <a:cubicBezTo>
                      <a:pt x="255032" y="13764"/>
                      <a:pt x="241268" y="0"/>
                      <a:pt x="22467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5" name="Graphic 2">
              <a:extLst>
                <a:ext uri="{FF2B5EF4-FFF2-40B4-BE49-F238E27FC236}">
                  <a16:creationId xmlns:a16="http://schemas.microsoft.com/office/drawing/2014/main" id="{66347D2E-9DB2-5546-E476-7A0769995C55}"/>
                </a:ext>
              </a:extLst>
            </p:cNvPr>
            <p:cNvGrpSpPr/>
            <p:nvPr/>
          </p:nvGrpSpPr>
          <p:grpSpPr>
            <a:xfrm>
              <a:off x="21929876" y="7841402"/>
              <a:ext cx="255031" cy="255031"/>
              <a:chOff x="21929876" y="7841402"/>
              <a:chExt cx="255031" cy="255031"/>
            </a:xfrm>
            <a:grpFill/>
          </p:grpSpPr>
          <p:sp>
            <p:nvSpPr>
              <p:cNvPr id="32" name="Freeform 149">
                <a:extLst>
                  <a:ext uri="{FF2B5EF4-FFF2-40B4-BE49-F238E27FC236}">
                    <a16:creationId xmlns:a16="http://schemas.microsoft.com/office/drawing/2014/main" id="{02EF3C0B-72A2-B19E-EC6F-983A49D1838C}"/>
                  </a:ext>
                </a:extLst>
              </p:cNvPr>
              <p:cNvSpPr/>
              <p:nvPr/>
            </p:nvSpPr>
            <p:spPr>
              <a:xfrm>
                <a:off x="22025007" y="7841402"/>
                <a:ext cx="60721" cy="255031"/>
              </a:xfrm>
              <a:custGeom>
                <a:avLst/>
                <a:gdLst>
                  <a:gd name="connsiteX0" fmla="*/ 30361 w 60721"/>
                  <a:gd name="connsiteY0" fmla="*/ 0 h 255031"/>
                  <a:gd name="connsiteX1" fmla="*/ 0 w 60721"/>
                  <a:gd name="connsiteY1" fmla="*/ 30361 h 255031"/>
                  <a:gd name="connsiteX2" fmla="*/ 0 w 60721"/>
                  <a:gd name="connsiteY2" fmla="*/ 224671 h 255031"/>
                  <a:gd name="connsiteX3" fmla="*/ 30361 w 60721"/>
                  <a:gd name="connsiteY3" fmla="*/ 255032 h 255031"/>
                  <a:gd name="connsiteX4" fmla="*/ 60722 w 60721"/>
                  <a:gd name="connsiteY4" fmla="*/ 224671 h 255031"/>
                  <a:gd name="connsiteX5" fmla="*/ 60722 w 60721"/>
                  <a:gd name="connsiteY5" fmla="*/ 30361 h 255031"/>
                  <a:gd name="connsiteX6" fmla="*/ 30361 w 60721"/>
                  <a:gd name="connsiteY6" fmla="*/ 0 h 255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721" h="255031">
                    <a:moveTo>
                      <a:pt x="30361" y="0"/>
                    </a:moveTo>
                    <a:cubicBezTo>
                      <a:pt x="13764" y="0"/>
                      <a:pt x="0" y="13764"/>
                      <a:pt x="0" y="30361"/>
                    </a:cubicBezTo>
                    <a:lnTo>
                      <a:pt x="0" y="224671"/>
                    </a:lnTo>
                    <a:cubicBezTo>
                      <a:pt x="0" y="241268"/>
                      <a:pt x="13764" y="255032"/>
                      <a:pt x="30361" y="255032"/>
                    </a:cubicBezTo>
                    <a:cubicBezTo>
                      <a:pt x="46959" y="255032"/>
                      <a:pt x="60722" y="241268"/>
                      <a:pt x="60722" y="224671"/>
                    </a:cubicBezTo>
                    <a:lnTo>
                      <a:pt x="60722" y="30361"/>
                    </a:lnTo>
                    <a:cubicBezTo>
                      <a:pt x="60722" y="13764"/>
                      <a:pt x="46959" y="0"/>
                      <a:pt x="3036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" name="Freeform 150">
                <a:extLst>
                  <a:ext uri="{FF2B5EF4-FFF2-40B4-BE49-F238E27FC236}">
                    <a16:creationId xmlns:a16="http://schemas.microsoft.com/office/drawing/2014/main" id="{2867737E-0068-50AF-EA63-DD2BD8404923}"/>
                  </a:ext>
                </a:extLst>
              </p:cNvPr>
              <p:cNvSpPr/>
              <p:nvPr/>
            </p:nvSpPr>
            <p:spPr>
              <a:xfrm>
                <a:off x="21929876" y="7940582"/>
                <a:ext cx="255031" cy="60721"/>
              </a:xfrm>
              <a:custGeom>
                <a:avLst/>
                <a:gdLst>
                  <a:gd name="connsiteX0" fmla="*/ 224671 w 255031"/>
                  <a:gd name="connsiteY0" fmla="*/ 0 h 60721"/>
                  <a:gd name="connsiteX1" fmla="*/ 30361 w 255031"/>
                  <a:gd name="connsiteY1" fmla="*/ 0 h 60721"/>
                  <a:gd name="connsiteX2" fmla="*/ 0 w 255031"/>
                  <a:gd name="connsiteY2" fmla="*/ 30361 h 60721"/>
                  <a:gd name="connsiteX3" fmla="*/ 30361 w 255031"/>
                  <a:gd name="connsiteY3" fmla="*/ 60722 h 60721"/>
                  <a:gd name="connsiteX4" fmla="*/ 224671 w 255031"/>
                  <a:gd name="connsiteY4" fmla="*/ 60722 h 60721"/>
                  <a:gd name="connsiteX5" fmla="*/ 255032 w 255031"/>
                  <a:gd name="connsiteY5" fmla="*/ 30361 h 60721"/>
                  <a:gd name="connsiteX6" fmla="*/ 224671 w 255031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5031" h="60721">
                    <a:moveTo>
                      <a:pt x="224671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cubicBezTo>
                      <a:pt x="0" y="46958"/>
                      <a:pt x="13764" y="60722"/>
                      <a:pt x="30361" y="60722"/>
                    </a:cubicBezTo>
                    <a:lnTo>
                      <a:pt x="224671" y="60722"/>
                    </a:lnTo>
                    <a:cubicBezTo>
                      <a:pt x="241269" y="60722"/>
                      <a:pt x="255032" y="46958"/>
                      <a:pt x="255032" y="30361"/>
                    </a:cubicBezTo>
                    <a:cubicBezTo>
                      <a:pt x="255032" y="13764"/>
                      <a:pt x="241269" y="0"/>
                      <a:pt x="22467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6" name="Graphic 2">
              <a:extLst>
                <a:ext uri="{FF2B5EF4-FFF2-40B4-BE49-F238E27FC236}">
                  <a16:creationId xmlns:a16="http://schemas.microsoft.com/office/drawing/2014/main" id="{8F1993B6-DD05-D9A6-2A86-18C8DAA3A75A}"/>
                </a:ext>
              </a:extLst>
            </p:cNvPr>
            <p:cNvGrpSpPr/>
            <p:nvPr/>
          </p:nvGrpSpPr>
          <p:grpSpPr>
            <a:xfrm>
              <a:off x="21071673" y="5586597"/>
              <a:ext cx="255031" cy="255031"/>
              <a:chOff x="21071673" y="5586597"/>
              <a:chExt cx="255031" cy="255031"/>
            </a:xfrm>
            <a:grpFill/>
          </p:grpSpPr>
          <p:sp>
            <p:nvSpPr>
              <p:cNvPr id="30" name="Freeform 152">
                <a:extLst>
                  <a:ext uri="{FF2B5EF4-FFF2-40B4-BE49-F238E27FC236}">
                    <a16:creationId xmlns:a16="http://schemas.microsoft.com/office/drawing/2014/main" id="{572B8543-56DA-6622-1062-43541064A5F6}"/>
                  </a:ext>
                </a:extLst>
              </p:cNvPr>
              <p:cNvSpPr/>
              <p:nvPr/>
            </p:nvSpPr>
            <p:spPr>
              <a:xfrm>
                <a:off x="21166804" y="5586597"/>
                <a:ext cx="60721" cy="255031"/>
              </a:xfrm>
              <a:custGeom>
                <a:avLst/>
                <a:gdLst>
                  <a:gd name="connsiteX0" fmla="*/ 30361 w 60721"/>
                  <a:gd name="connsiteY0" fmla="*/ 0 h 255031"/>
                  <a:gd name="connsiteX1" fmla="*/ 0 w 60721"/>
                  <a:gd name="connsiteY1" fmla="*/ 30361 h 255031"/>
                  <a:gd name="connsiteX2" fmla="*/ 0 w 60721"/>
                  <a:gd name="connsiteY2" fmla="*/ 224671 h 255031"/>
                  <a:gd name="connsiteX3" fmla="*/ 30361 w 60721"/>
                  <a:gd name="connsiteY3" fmla="*/ 255032 h 255031"/>
                  <a:gd name="connsiteX4" fmla="*/ 60722 w 60721"/>
                  <a:gd name="connsiteY4" fmla="*/ 224671 h 255031"/>
                  <a:gd name="connsiteX5" fmla="*/ 60722 w 60721"/>
                  <a:gd name="connsiteY5" fmla="*/ 30361 h 255031"/>
                  <a:gd name="connsiteX6" fmla="*/ 30361 w 60721"/>
                  <a:gd name="connsiteY6" fmla="*/ 0 h 255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721" h="255031">
                    <a:moveTo>
                      <a:pt x="30361" y="0"/>
                    </a:moveTo>
                    <a:cubicBezTo>
                      <a:pt x="13764" y="0"/>
                      <a:pt x="0" y="13764"/>
                      <a:pt x="0" y="30361"/>
                    </a:cubicBezTo>
                    <a:lnTo>
                      <a:pt x="0" y="224671"/>
                    </a:lnTo>
                    <a:cubicBezTo>
                      <a:pt x="0" y="241268"/>
                      <a:pt x="13764" y="255032"/>
                      <a:pt x="30361" y="255032"/>
                    </a:cubicBezTo>
                    <a:cubicBezTo>
                      <a:pt x="46959" y="255032"/>
                      <a:pt x="60722" y="241268"/>
                      <a:pt x="60722" y="224671"/>
                    </a:cubicBezTo>
                    <a:lnTo>
                      <a:pt x="60722" y="30361"/>
                    </a:lnTo>
                    <a:cubicBezTo>
                      <a:pt x="60722" y="13764"/>
                      <a:pt x="46959" y="0"/>
                      <a:pt x="3036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" name="Freeform 153">
                <a:extLst>
                  <a:ext uri="{FF2B5EF4-FFF2-40B4-BE49-F238E27FC236}">
                    <a16:creationId xmlns:a16="http://schemas.microsoft.com/office/drawing/2014/main" id="{5C461CD8-45A7-DF0D-9080-43B9456DB82E}"/>
                  </a:ext>
                </a:extLst>
              </p:cNvPr>
              <p:cNvSpPr/>
              <p:nvPr/>
            </p:nvSpPr>
            <p:spPr>
              <a:xfrm>
                <a:off x="21071673" y="5685776"/>
                <a:ext cx="255031" cy="60721"/>
              </a:xfrm>
              <a:custGeom>
                <a:avLst/>
                <a:gdLst>
                  <a:gd name="connsiteX0" fmla="*/ 224671 w 255031"/>
                  <a:gd name="connsiteY0" fmla="*/ 0 h 60721"/>
                  <a:gd name="connsiteX1" fmla="*/ 30361 w 255031"/>
                  <a:gd name="connsiteY1" fmla="*/ 0 h 60721"/>
                  <a:gd name="connsiteX2" fmla="*/ 0 w 255031"/>
                  <a:gd name="connsiteY2" fmla="*/ 30361 h 60721"/>
                  <a:gd name="connsiteX3" fmla="*/ 30361 w 255031"/>
                  <a:gd name="connsiteY3" fmla="*/ 60722 h 60721"/>
                  <a:gd name="connsiteX4" fmla="*/ 224671 w 255031"/>
                  <a:gd name="connsiteY4" fmla="*/ 60722 h 60721"/>
                  <a:gd name="connsiteX5" fmla="*/ 255032 w 255031"/>
                  <a:gd name="connsiteY5" fmla="*/ 30361 h 60721"/>
                  <a:gd name="connsiteX6" fmla="*/ 224671 w 255031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5031" h="60721">
                    <a:moveTo>
                      <a:pt x="224671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cubicBezTo>
                      <a:pt x="0" y="46958"/>
                      <a:pt x="13764" y="60722"/>
                      <a:pt x="30361" y="60722"/>
                    </a:cubicBezTo>
                    <a:lnTo>
                      <a:pt x="224671" y="60722"/>
                    </a:lnTo>
                    <a:cubicBezTo>
                      <a:pt x="241269" y="60722"/>
                      <a:pt x="255032" y="46958"/>
                      <a:pt x="255032" y="30361"/>
                    </a:cubicBezTo>
                    <a:cubicBezTo>
                      <a:pt x="255032" y="13764"/>
                      <a:pt x="241269" y="0"/>
                      <a:pt x="22467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7" name="Graphic 2">
              <a:extLst>
                <a:ext uri="{FF2B5EF4-FFF2-40B4-BE49-F238E27FC236}">
                  <a16:creationId xmlns:a16="http://schemas.microsoft.com/office/drawing/2014/main" id="{1410E5B5-10AD-5E6F-D5DA-766BCCC06981}"/>
                </a:ext>
              </a:extLst>
            </p:cNvPr>
            <p:cNvGrpSpPr/>
            <p:nvPr/>
          </p:nvGrpSpPr>
          <p:grpSpPr>
            <a:xfrm>
              <a:off x="18703521" y="4436929"/>
              <a:ext cx="255031" cy="255031"/>
              <a:chOff x="18703521" y="4436929"/>
              <a:chExt cx="255031" cy="255031"/>
            </a:xfrm>
            <a:grpFill/>
          </p:grpSpPr>
          <p:sp>
            <p:nvSpPr>
              <p:cNvPr id="28" name="Freeform 155">
                <a:extLst>
                  <a:ext uri="{FF2B5EF4-FFF2-40B4-BE49-F238E27FC236}">
                    <a16:creationId xmlns:a16="http://schemas.microsoft.com/office/drawing/2014/main" id="{6A30753F-8208-7A4D-D646-A7549F6659A5}"/>
                  </a:ext>
                </a:extLst>
              </p:cNvPr>
              <p:cNvSpPr/>
              <p:nvPr/>
            </p:nvSpPr>
            <p:spPr>
              <a:xfrm>
                <a:off x="18798651" y="4436929"/>
                <a:ext cx="60721" cy="255031"/>
              </a:xfrm>
              <a:custGeom>
                <a:avLst/>
                <a:gdLst>
                  <a:gd name="connsiteX0" fmla="*/ 30361 w 60721"/>
                  <a:gd name="connsiteY0" fmla="*/ 0 h 255031"/>
                  <a:gd name="connsiteX1" fmla="*/ 0 w 60721"/>
                  <a:gd name="connsiteY1" fmla="*/ 30361 h 255031"/>
                  <a:gd name="connsiteX2" fmla="*/ 0 w 60721"/>
                  <a:gd name="connsiteY2" fmla="*/ 224671 h 255031"/>
                  <a:gd name="connsiteX3" fmla="*/ 30361 w 60721"/>
                  <a:gd name="connsiteY3" fmla="*/ 255032 h 255031"/>
                  <a:gd name="connsiteX4" fmla="*/ 60722 w 60721"/>
                  <a:gd name="connsiteY4" fmla="*/ 224671 h 255031"/>
                  <a:gd name="connsiteX5" fmla="*/ 60722 w 60721"/>
                  <a:gd name="connsiteY5" fmla="*/ 30361 h 255031"/>
                  <a:gd name="connsiteX6" fmla="*/ 30361 w 60721"/>
                  <a:gd name="connsiteY6" fmla="*/ 0 h 255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721" h="255031">
                    <a:moveTo>
                      <a:pt x="30361" y="0"/>
                    </a:moveTo>
                    <a:cubicBezTo>
                      <a:pt x="13763" y="0"/>
                      <a:pt x="0" y="13764"/>
                      <a:pt x="0" y="30361"/>
                    </a:cubicBezTo>
                    <a:lnTo>
                      <a:pt x="0" y="224671"/>
                    </a:lnTo>
                    <a:cubicBezTo>
                      <a:pt x="0" y="241268"/>
                      <a:pt x="13763" y="255032"/>
                      <a:pt x="30361" y="255032"/>
                    </a:cubicBezTo>
                    <a:cubicBezTo>
                      <a:pt x="46958" y="255032"/>
                      <a:pt x="60722" y="241268"/>
                      <a:pt x="60722" y="224671"/>
                    </a:cubicBezTo>
                    <a:lnTo>
                      <a:pt x="60722" y="30361"/>
                    </a:lnTo>
                    <a:cubicBezTo>
                      <a:pt x="60722" y="13764"/>
                      <a:pt x="46958" y="0"/>
                      <a:pt x="3036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9" name="Freeform 156">
                <a:extLst>
                  <a:ext uri="{FF2B5EF4-FFF2-40B4-BE49-F238E27FC236}">
                    <a16:creationId xmlns:a16="http://schemas.microsoft.com/office/drawing/2014/main" id="{C487975D-7EED-44EA-9B94-CA0C084A09EB}"/>
                  </a:ext>
                </a:extLst>
              </p:cNvPr>
              <p:cNvSpPr/>
              <p:nvPr/>
            </p:nvSpPr>
            <p:spPr>
              <a:xfrm>
                <a:off x="18703521" y="4536109"/>
                <a:ext cx="255031" cy="60721"/>
              </a:xfrm>
              <a:custGeom>
                <a:avLst/>
                <a:gdLst>
                  <a:gd name="connsiteX0" fmla="*/ 224671 w 255031"/>
                  <a:gd name="connsiteY0" fmla="*/ 0 h 60721"/>
                  <a:gd name="connsiteX1" fmla="*/ 30361 w 255031"/>
                  <a:gd name="connsiteY1" fmla="*/ 0 h 60721"/>
                  <a:gd name="connsiteX2" fmla="*/ 0 w 255031"/>
                  <a:gd name="connsiteY2" fmla="*/ 30361 h 60721"/>
                  <a:gd name="connsiteX3" fmla="*/ 30361 w 255031"/>
                  <a:gd name="connsiteY3" fmla="*/ 60722 h 60721"/>
                  <a:gd name="connsiteX4" fmla="*/ 224671 w 255031"/>
                  <a:gd name="connsiteY4" fmla="*/ 60722 h 60721"/>
                  <a:gd name="connsiteX5" fmla="*/ 255032 w 255031"/>
                  <a:gd name="connsiteY5" fmla="*/ 30361 h 60721"/>
                  <a:gd name="connsiteX6" fmla="*/ 224671 w 255031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5031" h="60721">
                    <a:moveTo>
                      <a:pt x="224671" y="0"/>
                    </a:moveTo>
                    <a:lnTo>
                      <a:pt x="30361" y="0"/>
                    </a:lnTo>
                    <a:cubicBezTo>
                      <a:pt x="13763" y="0"/>
                      <a:pt x="0" y="13764"/>
                      <a:pt x="0" y="30361"/>
                    </a:cubicBezTo>
                    <a:cubicBezTo>
                      <a:pt x="0" y="46958"/>
                      <a:pt x="13763" y="60722"/>
                      <a:pt x="30361" y="60722"/>
                    </a:cubicBezTo>
                    <a:lnTo>
                      <a:pt x="224671" y="60722"/>
                    </a:lnTo>
                    <a:cubicBezTo>
                      <a:pt x="241268" y="60722"/>
                      <a:pt x="255032" y="46958"/>
                      <a:pt x="255032" y="30361"/>
                    </a:cubicBezTo>
                    <a:cubicBezTo>
                      <a:pt x="255032" y="13764"/>
                      <a:pt x="241268" y="0"/>
                      <a:pt x="22467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</p:grpSp>
      <p:grpSp>
        <p:nvGrpSpPr>
          <p:cNvPr id="343" name="Group 342">
            <a:extLst>
              <a:ext uri="{FF2B5EF4-FFF2-40B4-BE49-F238E27FC236}">
                <a16:creationId xmlns:a16="http://schemas.microsoft.com/office/drawing/2014/main" id="{FDC55A2D-2A46-F988-032B-B10ACC56F318}"/>
              </a:ext>
            </a:extLst>
          </p:cNvPr>
          <p:cNvGrpSpPr/>
          <p:nvPr/>
        </p:nvGrpSpPr>
        <p:grpSpPr>
          <a:xfrm>
            <a:off x="3079120" y="4125837"/>
            <a:ext cx="911306" cy="911305"/>
            <a:chOff x="3103603" y="4126486"/>
            <a:chExt cx="911306" cy="911305"/>
          </a:xfrm>
        </p:grpSpPr>
        <p:sp>
          <p:nvSpPr>
            <p:cNvPr id="312" name="Freeform 16">
              <a:extLst>
                <a:ext uri="{FF2B5EF4-FFF2-40B4-BE49-F238E27FC236}">
                  <a16:creationId xmlns:a16="http://schemas.microsoft.com/office/drawing/2014/main" id="{EEE80A21-AF43-7958-03D1-4C2BDA2F8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3603" y="4126486"/>
              <a:ext cx="911306" cy="911305"/>
            </a:xfrm>
            <a:custGeom>
              <a:avLst/>
              <a:gdLst>
                <a:gd name="T0" fmla="*/ 153 w 855"/>
                <a:gd name="T1" fmla="*/ 855 h 855"/>
                <a:gd name="T2" fmla="*/ 137 w 855"/>
                <a:gd name="T3" fmla="*/ 855 h 855"/>
                <a:gd name="T4" fmla="*/ 107 w 855"/>
                <a:gd name="T5" fmla="*/ 849 h 855"/>
                <a:gd name="T6" fmla="*/ 80 w 855"/>
                <a:gd name="T7" fmla="*/ 837 h 855"/>
                <a:gd name="T8" fmla="*/ 55 w 855"/>
                <a:gd name="T9" fmla="*/ 820 h 855"/>
                <a:gd name="T10" fmla="*/ 35 w 855"/>
                <a:gd name="T11" fmla="*/ 800 h 855"/>
                <a:gd name="T12" fmla="*/ 18 w 855"/>
                <a:gd name="T13" fmla="*/ 776 h 855"/>
                <a:gd name="T14" fmla="*/ 7 w 855"/>
                <a:gd name="T15" fmla="*/ 748 h 855"/>
                <a:gd name="T16" fmla="*/ 1 w 855"/>
                <a:gd name="T17" fmla="*/ 719 h 855"/>
                <a:gd name="T18" fmla="*/ 0 w 855"/>
                <a:gd name="T19" fmla="*/ 153 h 855"/>
                <a:gd name="T20" fmla="*/ 1 w 855"/>
                <a:gd name="T21" fmla="*/ 137 h 855"/>
                <a:gd name="T22" fmla="*/ 7 w 855"/>
                <a:gd name="T23" fmla="*/ 107 h 855"/>
                <a:gd name="T24" fmla="*/ 18 w 855"/>
                <a:gd name="T25" fmla="*/ 80 h 855"/>
                <a:gd name="T26" fmla="*/ 35 w 855"/>
                <a:gd name="T27" fmla="*/ 56 h 855"/>
                <a:gd name="T28" fmla="*/ 55 w 855"/>
                <a:gd name="T29" fmla="*/ 35 h 855"/>
                <a:gd name="T30" fmla="*/ 80 w 855"/>
                <a:gd name="T31" fmla="*/ 19 h 855"/>
                <a:gd name="T32" fmla="*/ 107 w 855"/>
                <a:gd name="T33" fmla="*/ 8 h 855"/>
                <a:gd name="T34" fmla="*/ 137 w 855"/>
                <a:gd name="T35" fmla="*/ 1 h 855"/>
                <a:gd name="T36" fmla="*/ 703 w 855"/>
                <a:gd name="T37" fmla="*/ 0 h 855"/>
                <a:gd name="T38" fmla="*/ 718 w 855"/>
                <a:gd name="T39" fmla="*/ 1 h 855"/>
                <a:gd name="T40" fmla="*/ 748 w 855"/>
                <a:gd name="T41" fmla="*/ 8 h 855"/>
                <a:gd name="T42" fmla="*/ 775 w 855"/>
                <a:gd name="T43" fmla="*/ 19 h 855"/>
                <a:gd name="T44" fmla="*/ 800 w 855"/>
                <a:gd name="T45" fmla="*/ 35 h 855"/>
                <a:gd name="T46" fmla="*/ 820 w 855"/>
                <a:gd name="T47" fmla="*/ 56 h 855"/>
                <a:gd name="T48" fmla="*/ 838 w 855"/>
                <a:gd name="T49" fmla="*/ 80 h 855"/>
                <a:gd name="T50" fmla="*/ 849 w 855"/>
                <a:gd name="T51" fmla="*/ 107 h 855"/>
                <a:gd name="T52" fmla="*/ 855 w 855"/>
                <a:gd name="T53" fmla="*/ 137 h 855"/>
                <a:gd name="T54" fmla="*/ 855 w 855"/>
                <a:gd name="T55" fmla="*/ 703 h 855"/>
                <a:gd name="T56" fmla="*/ 855 w 855"/>
                <a:gd name="T57" fmla="*/ 719 h 855"/>
                <a:gd name="T58" fmla="*/ 849 w 855"/>
                <a:gd name="T59" fmla="*/ 748 h 855"/>
                <a:gd name="T60" fmla="*/ 838 w 855"/>
                <a:gd name="T61" fmla="*/ 776 h 855"/>
                <a:gd name="T62" fmla="*/ 820 w 855"/>
                <a:gd name="T63" fmla="*/ 800 h 855"/>
                <a:gd name="T64" fmla="*/ 800 w 855"/>
                <a:gd name="T65" fmla="*/ 820 h 855"/>
                <a:gd name="T66" fmla="*/ 775 w 855"/>
                <a:gd name="T67" fmla="*/ 837 h 855"/>
                <a:gd name="T68" fmla="*/ 748 w 855"/>
                <a:gd name="T69" fmla="*/ 849 h 855"/>
                <a:gd name="T70" fmla="*/ 718 w 855"/>
                <a:gd name="T71" fmla="*/ 855 h 855"/>
                <a:gd name="T72" fmla="*/ 703 w 855"/>
                <a:gd name="T73" fmla="*/ 85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5" h="855">
                  <a:moveTo>
                    <a:pt x="703" y="855"/>
                  </a:moveTo>
                  <a:lnTo>
                    <a:pt x="153" y="855"/>
                  </a:lnTo>
                  <a:lnTo>
                    <a:pt x="153" y="855"/>
                  </a:lnTo>
                  <a:lnTo>
                    <a:pt x="137" y="855"/>
                  </a:lnTo>
                  <a:lnTo>
                    <a:pt x="122" y="852"/>
                  </a:lnTo>
                  <a:lnTo>
                    <a:pt x="107" y="849"/>
                  </a:lnTo>
                  <a:lnTo>
                    <a:pt x="94" y="843"/>
                  </a:lnTo>
                  <a:lnTo>
                    <a:pt x="80" y="837"/>
                  </a:lnTo>
                  <a:lnTo>
                    <a:pt x="68" y="829"/>
                  </a:lnTo>
                  <a:lnTo>
                    <a:pt x="55" y="820"/>
                  </a:lnTo>
                  <a:lnTo>
                    <a:pt x="45" y="811"/>
                  </a:lnTo>
                  <a:lnTo>
                    <a:pt x="35" y="800"/>
                  </a:lnTo>
                  <a:lnTo>
                    <a:pt x="26" y="789"/>
                  </a:lnTo>
                  <a:lnTo>
                    <a:pt x="18" y="776"/>
                  </a:lnTo>
                  <a:lnTo>
                    <a:pt x="12" y="762"/>
                  </a:lnTo>
                  <a:lnTo>
                    <a:pt x="7" y="748"/>
                  </a:lnTo>
                  <a:lnTo>
                    <a:pt x="3" y="734"/>
                  </a:lnTo>
                  <a:lnTo>
                    <a:pt x="1" y="719"/>
                  </a:lnTo>
                  <a:lnTo>
                    <a:pt x="0" y="703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37"/>
                  </a:lnTo>
                  <a:lnTo>
                    <a:pt x="3" y="123"/>
                  </a:lnTo>
                  <a:lnTo>
                    <a:pt x="7" y="107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8"/>
                  </a:lnTo>
                  <a:lnTo>
                    <a:pt x="35" y="56"/>
                  </a:lnTo>
                  <a:lnTo>
                    <a:pt x="45" y="45"/>
                  </a:lnTo>
                  <a:lnTo>
                    <a:pt x="55" y="35"/>
                  </a:lnTo>
                  <a:lnTo>
                    <a:pt x="68" y="26"/>
                  </a:lnTo>
                  <a:lnTo>
                    <a:pt x="80" y="19"/>
                  </a:lnTo>
                  <a:lnTo>
                    <a:pt x="94" y="12"/>
                  </a:lnTo>
                  <a:lnTo>
                    <a:pt x="107" y="8"/>
                  </a:lnTo>
                  <a:lnTo>
                    <a:pt x="122" y="3"/>
                  </a:lnTo>
                  <a:lnTo>
                    <a:pt x="137" y="1"/>
                  </a:lnTo>
                  <a:lnTo>
                    <a:pt x="153" y="0"/>
                  </a:lnTo>
                  <a:lnTo>
                    <a:pt x="703" y="0"/>
                  </a:lnTo>
                  <a:lnTo>
                    <a:pt x="703" y="0"/>
                  </a:lnTo>
                  <a:lnTo>
                    <a:pt x="718" y="1"/>
                  </a:lnTo>
                  <a:lnTo>
                    <a:pt x="734" y="3"/>
                  </a:lnTo>
                  <a:lnTo>
                    <a:pt x="748" y="8"/>
                  </a:lnTo>
                  <a:lnTo>
                    <a:pt x="762" y="12"/>
                  </a:lnTo>
                  <a:lnTo>
                    <a:pt x="775" y="19"/>
                  </a:lnTo>
                  <a:lnTo>
                    <a:pt x="788" y="26"/>
                  </a:lnTo>
                  <a:lnTo>
                    <a:pt x="800" y="35"/>
                  </a:lnTo>
                  <a:lnTo>
                    <a:pt x="810" y="45"/>
                  </a:lnTo>
                  <a:lnTo>
                    <a:pt x="820" y="56"/>
                  </a:lnTo>
                  <a:lnTo>
                    <a:pt x="830" y="68"/>
                  </a:lnTo>
                  <a:lnTo>
                    <a:pt x="838" y="80"/>
                  </a:lnTo>
                  <a:lnTo>
                    <a:pt x="843" y="93"/>
                  </a:lnTo>
                  <a:lnTo>
                    <a:pt x="849" y="107"/>
                  </a:lnTo>
                  <a:lnTo>
                    <a:pt x="853" y="123"/>
                  </a:lnTo>
                  <a:lnTo>
                    <a:pt x="855" y="137"/>
                  </a:lnTo>
                  <a:lnTo>
                    <a:pt x="855" y="153"/>
                  </a:lnTo>
                  <a:lnTo>
                    <a:pt x="855" y="703"/>
                  </a:lnTo>
                  <a:lnTo>
                    <a:pt x="855" y="703"/>
                  </a:lnTo>
                  <a:lnTo>
                    <a:pt x="855" y="719"/>
                  </a:lnTo>
                  <a:lnTo>
                    <a:pt x="853" y="734"/>
                  </a:lnTo>
                  <a:lnTo>
                    <a:pt x="849" y="748"/>
                  </a:lnTo>
                  <a:lnTo>
                    <a:pt x="843" y="762"/>
                  </a:lnTo>
                  <a:lnTo>
                    <a:pt x="838" y="776"/>
                  </a:lnTo>
                  <a:lnTo>
                    <a:pt x="830" y="789"/>
                  </a:lnTo>
                  <a:lnTo>
                    <a:pt x="820" y="800"/>
                  </a:lnTo>
                  <a:lnTo>
                    <a:pt x="810" y="811"/>
                  </a:lnTo>
                  <a:lnTo>
                    <a:pt x="800" y="820"/>
                  </a:lnTo>
                  <a:lnTo>
                    <a:pt x="788" y="829"/>
                  </a:lnTo>
                  <a:lnTo>
                    <a:pt x="775" y="837"/>
                  </a:lnTo>
                  <a:lnTo>
                    <a:pt x="762" y="843"/>
                  </a:lnTo>
                  <a:lnTo>
                    <a:pt x="748" y="849"/>
                  </a:lnTo>
                  <a:lnTo>
                    <a:pt x="734" y="852"/>
                  </a:lnTo>
                  <a:lnTo>
                    <a:pt x="718" y="855"/>
                  </a:lnTo>
                  <a:lnTo>
                    <a:pt x="703" y="855"/>
                  </a:lnTo>
                  <a:lnTo>
                    <a:pt x="703" y="855"/>
                  </a:lnTo>
                  <a:close/>
                </a:path>
              </a:pathLst>
            </a:custGeom>
            <a:solidFill>
              <a:srgbClr val="24A7D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13" name="Freeform 17">
              <a:extLst>
                <a:ext uri="{FF2B5EF4-FFF2-40B4-BE49-F238E27FC236}">
                  <a16:creationId xmlns:a16="http://schemas.microsoft.com/office/drawing/2014/main" id="{2F29DDF6-0841-71CE-0211-414CB2D03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0345" y="4203228"/>
              <a:ext cx="757823" cy="757823"/>
            </a:xfrm>
            <a:custGeom>
              <a:avLst/>
              <a:gdLst>
                <a:gd name="T0" fmla="*/ 136 w 711"/>
                <a:gd name="T1" fmla="*/ 711 h 711"/>
                <a:gd name="T2" fmla="*/ 123 w 711"/>
                <a:gd name="T3" fmla="*/ 711 h 711"/>
                <a:gd name="T4" fmla="*/ 96 w 711"/>
                <a:gd name="T5" fmla="*/ 706 h 711"/>
                <a:gd name="T6" fmla="*/ 71 w 711"/>
                <a:gd name="T7" fmla="*/ 695 h 711"/>
                <a:gd name="T8" fmla="*/ 50 w 711"/>
                <a:gd name="T9" fmla="*/ 681 h 711"/>
                <a:gd name="T10" fmla="*/ 32 w 711"/>
                <a:gd name="T11" fmla="*/ 662 h 711"/>
                <a:gd name="T12" fmla="*/ 16 w 711"/>
                <a:gd name="T13" fmla="*/ 640 h 711"/>
                <a:gd name="T14" fmla="*/ 6 w 711"/>
                <a:gd name="T15" fmla="*/ 616 h 711"/>
                <a:gd name="T16" fmla="*/ 1 w 711"/>
                <a:gd name="T17" fmla="*/ 590 h 711"/>
                <a:gd name="T18" fmla="*/ 0 w 711"/>
                <a:gd name="T19" fmla="*/ 136 h 711"/>
                <a:gd name="T20" fmla="*/ 1 w 711"/>
                <a:gd name="T21" fmla="*/ 123 h 711"/>
                <a:gd name="T22" fmla="*/ 6 w 711"/>
                <a:gd name="T23" fmla="*/ 97 h 711"/>
                <a:gd name="T24" fmla="*/ 16 w 711"/>
                <a:gd name="T25" fmla="*/ 71 h 711"/>
                <a:gd name="T26" fmla="*/ 32 w 711"/>
                <a:gd name="T27" fmla="*/ 51 h 711"/>
                <a:gd name="T28" fmla="*/ 50 w 711"/>
                <a:gd name="T29" fmla="*/ 32 h 711"/>
                <a:gd name="T30" fmla="*/ 71 w 711"/>
                <a:gd name="T31" fmla="*/ 17 h 711"/>
                <a:gd name="T32" fmla="*/ 96 w 711"/>
                <a:gd name="T33" fmla="*/ 7 h 711"/>
                <a:gd name="T34" fmla="*/ 123 w 711"/>
                <a:gd name="T35" fmla="*/ 1 h 711"/>
                <a:gd name="T36" fmla="*/ 575 w 711"/>
                <a:gd name="T37" fmla="*/ 0 h 711"/>
                <a:gd name="T38" fmla="*/ 589 w 711"/>
                <a:gd name="T39" fmla="*/ 1 h 711"/>
                <a:gd name="T40" fmla="*/ 615 w 711"/>
                <a:gd name="T41" fmla="*/ 7 h 711"/>
                <a:gd name="T42" fmla="*/ 640 w 711"/>
                <a:gd name="T43" fmla="*/ 17 h 711"/>
                <a:gd name="T44" fmla="*/ 662 w 711"/>
                <a:gd name="T45" fmla="*/ 32 h 711"/>
                <a:gd name="T46" fmla="*/ 680 w 711"/>
                <a:gd name="T47" fmla="*/ 51 h 711"/>
                <a:gd name="T48" fmla="*/ 694 w 711"/>
                <a:gd name="T49" fmla="*/ 71 h 711"/>
                <a:gd name="T50" fmla="*/ 705 w 711"/>
                <a:gd name="T51" fmla="*/ 97 h 711"/>
                <a:gd name="T52" fmla="*/ 711 w 711"/>
                <a:gd name="T53" fmla="*/ 123 h 711"/>
                <a:gd name="T54" fmla="*/ 711 w 711"/>
                <a:gd name="T55" fmla="*/ 575 h 711"/>
                <a:gd name="T56" fmla="*/ 711 w 711"/>
                <a:gd name="T57" fmla="*/ 590 h 711"/>
                <a:gd name="T58" fmla="*/ 705 w 711"/>
                <a:gd name="T59" fmla="*/ 616 h 711"/>
                <a:gd name="T60" fmla="*/ 694 w 711"/>
                <a:gd name="T61" fmla="*/ 640 h 711"/>
                <a:gd name="T62" fmla="*/ 680 w 711"/>
                <a:gd name="T63" fmla="*/ 662 h 711"/>
                <a:gd name="T64" fmla="*/ 662 w 711"/>
                <a:gd name="T65" fmla="*/ 681 h 711"/>
                <a:gd name="T66" fmla="*/ 640 w 711"/>
                <a:gd name="T67" fmla="*/ 695 h 711"/>
                <a:gd name="T68" fmla="*/ 615 w 711"/>
                <a:gd name="T69" fmla="*/ 706 h 711"/>
                <a:gd name="T70" fmla="*/ 589 w 711"/>
                <a:gd name="T71" fmla="*/ 711 h 711"/>
                <a:gd name="T72" fmla="*/ 575 w 711"/>
                <a:gd name="T73" fmla="*/ 711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11" h="711">
                  <a:moveTo>
                    <a:pt x="575" y="711"/>
                  </a:moveTo>
                  <a:lnTo>
                    <a:pt x="136" y="711"/>
                  </a:lnTo>
                  <a:lnTo>
                    <a:pt x="136" y="711"/>
                  </a:lnTo>
                  <a:lnTo>
                    <a:pt x="123" y="711"/>
                  </a:lnTo>
                  <a:lnTo>
                    <a:pt x="109" y="709"/>
                  </a:lnTo>
                  <a:lnTo>
                    <a:pt x="96" y="706"/>
                  </a:lnTo>
                  <a:lnTo>
                    <a:pt x="83" y="701"/>
                  </a:lnTo>
                  <a:lnTo>
                    <a:pt x="71" y="695"/>
                  </a:lnTo>
                  <a:lnTo>
                    <a:pt x="60" y="688"/>
                  </a:lnTo>
                  <a:lnTo>
                    <a:pt x="50" y="681"/>
                  </a:lnTo>
                  <a:lnTo>
                    <a:pt x="40" y="672"/>
                  </a:lnTo>
                  <a:lnTo>
                    <a:pt x="32" y="662"/>
                  </a:lnTo>
                  <a:lnTo>
                    <a:pt x="24" y="651"/>
                  </a:lnTo>
                  <a:lnTo>
                    <a:pt x="16" y="640"/>
                  </a:lnTo>
                  <a:lnTo>
                    <a:pt x="11" y="628"/>
                  </a:lnTo>
                  <a:lnTo>
                    <a:pt x="6" y="616"/>
                  </a:lnTo>
                  <a:lnTo>
                    <a:pt x="3" y="603"/>
                  </a:lnTo>
                  <a:lnTo>
                    <a:pt x="1" y="590"/>
                  </a:lnTo>
                  <a:lnTo>
                    <a:pt x="0" y="575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1" y="123"/>
                  </a:lnTo>
                  <a:lnTo>
                    <a:pt x="3" y="109"/>
                  </a:lnTo>
                  <a:lnTo>
                    <a:pt x="6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4" y="61"/>
                  </a:lnTo>
                  <a:lnTo>
                    <a:pt x="32" y="51"/>
                  </a:lnTo>
                  <a:lnTo>
                    <a:pt x="40" y="41"/>
                  </a:lnTo>
                  <a:lnTo>
                    <a:pt x="50" y="32"/>
                  </a:lnTo>
                  <a:lnTo>
                    <a:pt x="60" y="23"/>
                  </a:lnTo>
                  <a:lnTo>
                    <a:pt x="71" y="17"/>
                  </a:lnTo>
                  <a:lnTo>
                    <a:pt x="83" y="11"/>
                  </a:lnTo>
                  <a:lnTo>
                    <a:pt x="96" y="7"/>
                  </a:lnTo>
                  <a:lnTo>
                    <a:pt x="109" y="4"/>
                  </a:lnTo>
                  <a:lnTo>
                    <a:pt x="123" y="1"/>
                  </a:lnTo>
                  <a:lnTo>
                    <a:pt x="136" y="0"/>
                  </a:lnTo>
                  <a:lnTo>
                    <a:pt x="575" y="0"/>
                  </a:lnTo>
                  <a:lnTo>
                    <a:pt x="575" y="0"/>
                  </a:lnTo>
                  <a:lnTo>
                    <a:pt x="589" y="1"/>
                  </a:lnTo>
                  <a:lnTo>
                    <a:pt x="602" y="4"/>
                  </a:lnTo>
                  <a:lnTo>
                    <a:pt x="615" y="7"/>
                  </a:lnTo>
                  <a:lnTo>
                    <a:pt x="628" y="11"/>
                  </a:lnTo>
                  <a:lnTo>
                    <a:pt x="640" y="17"/>
                  </a:lnTo>
                  <a:lnTo>
                    <a:pt x="652" y="23"/>
                  </a:lnTo>
                  <a:lnTo>
                    <a:pt x="662" y="32"/>
                  </a:lnTo>
                  <a:lnTo>
                    <a:pt x="671" y="41"/>
                  </a:lnTo>
                  <a:lnTo>
                    <a:pt x="680" y="51"/>
                  </a:lnTo>
                  <a:lnTo>
                    <a:pt x="688" y="61"/>
                  </a:lnTo>
                  <a:lnTo>
                    <a:pt x="694" y="71"/>
                  </a:lnTo>
                  <a:lnTo>
                    <a:pt x="701" y="84"/>
                  </a:lnTo>
                  <a:lnTo>
                    <a:pt x="705" y="97"/>
                  </a:lnTo>
                  <a:lnTo>
                    <a:pt x="709" y="109"/>
                  </a:lnTo>
                  <a:lnTo>
                    <a:pt x="711" y="123"/>
                  </a:lnTo>
                  <a:lnTo>
                    <a:pt x="711" y="136"/>
                  </a:lnTo>
                  <a:lnTo>
                    <a:pt x="711" y="575"/>
                  </a:lnTo>
                  <a:lnTo>
                    <a:pt x="711" y="575"/>
                  </a:lnTo>
                  <a:lnTo>
                    <a:pt x="711" y="590"/>
                  </a:lnTo>
                  <a:lnTo>
                    <a:pt x="709" y="603"/>
                  </a:lnTo>
                  <a:lnTo>
                    <a:pt x="705" y="616"/>
                  </a:lnTo>
                  <a:lnTo>
                    <a:pt x="701" y="628"/>
                  </a:lnTo>
                  <a:lnTo>
                    <a:pt x="694" y="640"/>
                  </a:lnTo>
                  <a:lnTo>
                    <a:pt x="688" y="651"/>
                  </a:lnTo>
                  <a:lnTo>
                    <a:pt x="680" y="662"/>
                  </a:lnTo>
                  <a:lnTo>
                    <a:pt x="671" y="672"/>
                  </a:lnTo>
                  <a:lnTo>
                    <a:pt x="662" y="681"/>
                  </a:lnTo>
                  <a:lnTo>
                    <a:pt x="652" y="688"/>
                  </a:lnTo>
                  <a:lnTo>
                    <a:pt x="640" y="695"/>
                  </a:lnTo>
                  <a:lnTo>
                    <a:pt x="628" y="701"/>
                  </a:lnTo>
                  <a:lnTo>
                    <a:pt x="615" y="706"/>
                  </a:lnTo>
                  <a:lnTo>
                    <a:pt x="602" y="709"/>
                  </a:lnTo>
                  <a:lnTo>
                    <a:pt x="589" y="711"/>
                  </a:lnTo>
                  <a:lnTo>
                    <a:pt x="575" y="711"/>
                  </a:lnTo>
                  <a:lnTo>
                    <a:pt x="575" y="7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FA1C5551-B22B-24BC-5F98-62636A63C9CB}"/>
                </a:ext>
              </a:extLst>
            </p:cNvPr>
            <p:cNvGrpSpPr/>
            <p:nvPr/>
          </p:nvGrpSpPr>
          <p:grpSpPr>
            <a:xfrm>
              <a:off x="3333829" y="4383357"/>
              <a:ext cx="399695" cy="399696"/>
              <a:chOff x="5638219" y="2303598"/>
              <a:chExt cx="583904" cy="583905"/>
            </a:xfrm>
            <a:solidFill>
              <a:srgbClr val="24A7DD"/>
            </a:solidFill>
          </p:grpSpPr>
          <p:sp>
            <p:nvSpPr>
              <p:cNvPr id="315" name="Freeform 36">
                <a:extLst>
                  <a:ext uri="{FF2B5EF4-FFF2-40B4-BE49-F238E27FC236}">
                    <a16:creationId xmlns:a16="http://schemas.microsoft.com/office/drawing/2014/main" id="{5BB925C9-C636-5B72-A79E-0CF3B5F56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1575" y="2303598"/>
                <a:ext cx="546535" cy="406398"/>
              </a:xfrm>
              <a:custGeom>
                <a:avLst/>
                <a:gdLst>
                  <a:gd name="T0" fmla="*/ 253 w 351"/>
                  <a:gd name="T1" fmla="*/ 0 h 261"/>
                  <a:gd name="T2" fmla="*/ 351 w 351"/>
                  <a:gd name="T3" fmla="*/ 0 h 261"/>
                  <a:gd name="T4" fmla="*/ 320 w 351"/>
                  <a:gd name="T5" fmla="*/ 93 h 261"/>
                  <a:gd name="T6" fmla="*/ 297 w 351"/>
                  <a:gd name="T7" fmla="*/ 61 h 261"/>
                  <a:gd name="T8" fmla="*/ 180 w 351"/>
                  <a:gd name="T9" fmla="*/ 145 h 261"/>
                  <a:gd name="T10" fmla="*/ 137 w 351"/>
                  <a:gd name="T11" fmla="*/ 118 h 261"/>
                  <a:gd name="T12" fmla="*/ 22 w 351"/>
                  <a:gd name="T13" fmla="*/ 261 h 261"/>
                  <a:gd name="T14" fmla="*/ 0 w 351"/>
                  <a:gd name="T15" fmla="*/ 261 h 261"/>
                  <a:gd name="T16" fmla="*/ 127 w 351"/>
                  <a:gd name="T17" fmla="*/ 79 h 261"/>
                  <a:gd name="T18" fmla="*/ 177 w 351"/>
                  <a:gd name="T19" fmla="*/ 103 h 261"/>
                  <a:gd name="T20" fmla="*/ 276 w 351"/>
                  <a:gd name="T21" fmla="*/ 33 h 261"/>
                  <a:gd name="T22" fmla="*/ 253 w 351"/>
                  <a:gd name="T23" fmla="*/ 0 h 261"/>
                  <a:gd name="T24" fmla="*/ 253 w 351"/>
                  <a:gd name="T25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1" h="261">
                    <a:moveTo>
                      <a:pt x="253" y="0"/>
                    </a:moveTo>
                    <a:lnTo>
                      <a:pt x="351" y="0"/>
                    </a:lnTo>
                    <a:lnTo>
                      <a:pt x="320" y="93"/>
                    </a:lnTo>
                    <a:lnTo>
                      <a:pt x="297" y="61"/>
                    </a:lnTo>
                    <a:lnTo>
                      <a:pt x="180" y="145"/>
                    </a:lnTo>
                    <a:lnTo>
                      <a:pt x="137" y="118"/>
                    </a:lnTo>
                    <a:lnTo>
                      <a:pt x="22" y="261"/>
                    </a:lnTo>
                    <a:lnTo>
                      <a:pt x="0" y="261"/>
                    </a:lnTo>
                    <a:lnTo>
                      <a:pt x="127" y="79"/>
                    </a:lnTo>
                    <a:lnTo>
                      <a:pt x="177" y="103"/>
                    </a:lnTo>
                    <a:lnTo>
                      <a:pt x="276" y="33"/>
                    </a:lnTo>
                    <a:lnTo>
                      <a:pt x="253" y="0"/>
                    </a:lnTo>
                    <a:lnTo>
                      <a:pt x="25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16" name="Freeform 37">
                <a:extLst>
                  <a:ext uri="{FF2B5EF4-FFF2-40B4-BE49-F238E27FC236}">
                    <a16:creationId xmlns:a16="http://schemas.microsoft.com/office/drawing/2014/main" id="{36F90706-395A-DFC3-E4A2-C946559763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48424" y="2823663"/>
                <a:ext cx="163493" cy="63840"/>
              </a:xfrm>
              <a:custGeom>
                <a:avLst/>
                <a:gdLst>
                  <a:gd name="T0" fmla="*/ 7 w 105"/>
                  <a:gd name="T1" fmla="*/ 0 h 41"/>
                  <a:gd name="T2" fmla="*/ 100 w 105"/>
                  <a:gd name="T3" fmla="*/ 0 h 41"/>
                  <a:gd name="T4" fmla="*/ 100 w 105"/>
                  <a:gd name="T5" fmla="*/ 0 h 41"/>
                  <a:gd name="T6" fmla="*/ 102 w 105"/>
                  <a:gd name="T7" fmla="*/ 0 h 41"/>
                  <a:gd name="T8" fmla="*/ 104 w 105"/>
                  <a:gd name="T9" fmla="*/ 1 h 41"/>
                  <a:gd name="T10" fmla="*/ 105 w 105"/>
                  <a:gd name="T11" fmla="*/ 3 h 41"/>
                  <a:gd name="T12" fmla="*/ 105 w 105"/>
                  <a:gd name="T13" fmla="*/ 6 h 41"/>
                  <a:gd name="T14" fmla="*/ 105 w 105"/>
                  <a:gd name="T15" fmla="*/ 35 h 41"/>
                  <a:gd name="T16" fmla="*/ 105 w 105"/>
                  <a:gd name="T17" fmla="*/ 35 h 41"/>
                  <a:gd name="T18" fmla="*/ 105 w 105"/>
                  <a:gd name="T19" fmla="*/ 37 h 41"/>
                  <a:gd name="T20" fmla="*/ 104 w 105"/>
                  <a:gd name="T21" fmla="*/ 40 h 41"/>
                  <a:gd name="T22" fmla="*/ 102 w 105"/>
                  <a:gd name="T23" fmla="*/ 41 h 41"/>
                  <a:gd name="T24" fmla="*/ 100 w 105"/>
                  <a:gd name="T25" fmla="*/ 41 h 41"/>
                  <a:gd name="T26" fmla="*/ 7 w 105"/>
                  <a:gd name="T27" fmla="*/ 41 h 41"/>
                  <a:gd name="T28" fmla="*/ 7 w 105"/>
                  <a:gd name="T29" fmla="*/ 41 h 41"/>
                  <a:gd name="T30" fmla="*/ 4 w 105"/>
                  <a:gd name="T31" fmla="*/ 41 h 41"/>
                  <a:gd name="T32" fmla="*/ 2 w 105"/>
                  <a:gd name="T33" fmla="*/ 40 h 41"/>
                  <a:gd name="T34" fmla="*/ 1 w 105"/>
                  <a:gd name="T35" fmla="*/ 37 h 41"/>
                  <a:gd name="T36" fmla="*/ 0 w 105"/>
                  <a:gd name="T37" fmla="*/ 35 h 41"/>
                  <a:gd name="T38" fmla="*/ 0 w 105"/>
                  <a:gd name="T39" fmla="*/ 6 h 41"/>
                  <a:gd name="T40" fmla="*/ 0 w 105"/>
                  <a:gd name="T41" fmla="*/ 6 h 41"/>
                  <a:gd name="T42" fmla="*/ 1 w 105"/>
                  <a:gd name="T43" fmla="*/ 3 h 41"/>
                  <a:gd name="T44" fmla="*/ 2 w 105"/>
                  <a:gd name="T45" fmla="*/ 1 h 41"/>
                  <a:gd name="T46" fmla="*/ 4 w 105"/>
                  <a:gd name="T47" fmla="*/ 0 h 41"/>
                  <a:gd name="T48" fmla="*/ 7 w 105"/>
                  <a:gd name="T49" fmla="*/ 0 h 41"/>
                  <a:gd name="T50" fmla="*/ 7 w 105"/>
                  <a:gd name="T51" fmla="*/ 0 h 41"/>
                  <a:gd name="T52" fmla="*/ 51 w 105"/>
                  <a:gd name="T53" fmla="*/ 12 h 41"/>
                  <a:gd name="T54" fmla="*/ 51 w 105"/>
                  <a:gd name="T55" fmla="*/ 30 h 41"/>
                  <a:gd name="T56" fmla="*/ 12 w 105"/>
                  <a:gd name="T57" fmla="*/ 30 h 41"/>
                  <a:gd name="T58" fmla="*/ 12 w 105"/>
                  <a:gd name="T59" fmla="*/ 12 h 41"/>
                  <a:gd name="T60" fmla="*/ 51 w 105"/>
                  <a:gd name="T61" fmla="*/ 12 h 41"/>
                  <a:gd name="T62" fmla="*/ 51 w 105"/>
                  <a:gd name="T63" fmla="*/ 12 h 41"/>
                  <a:gd name="T64" fmla="*/ 59 w 105"/>
                  <a:gd name="T65" fmla="*/ 30 h 41"/>
                  <a:gd name="T66" fmla="*/ 59 w 105"/>
                  <a:gd name="T67" fmla="*/ 12 h 41"/>
                  <a:gd name="T68" fmla="*/ 65 w 105"/>
                  <a:gd name="T69" fmla="*/ 12 h 41"/>
                  <a:gd name="T70" fmla="*/ 65 w 105"/>
                  <a:gd name="T71" fmla="*/ 30 h 41"/>
                  <a:gd name="T72" fmla="*/ 59 w 105"/>
                  <a:gd name="T73" fmla="*/ 30 h 41"/>
                  <a:gd name="T74" fmla="*/ 59 w 105"/>
                  <a:gd name="T75" fmla="*/ 30 h 41"/>
                  <a:gd name="T76" fmla="*/ 82 w 105"/>
                  <a:gd name="T77" fmla="*/ 30 h 41"/>
                  <a:gd name="T78" fmla="*/ 82 w 105"/>
                  <a:gd name="T79" fmla="*/ 12 h 41"/>
                  <a:gd name="T80" fmla="*/ 94 w 105"/>
                  <a:gd name="T81" fmla="*/ 12 h 41"/>
                  <a:gd name="T82" fmla="*/ 94 w 105"/>
                  <a:gd name="T83" fmla="*/ 30 h 41"/>
                  <a:gd name="T84" fmla="*/ 82 w 105"/>
                  <a:gd name="T85" fmla="*/ 30 h 41"/>
                  <a:gd name="T86" fmla="*/ 82 w 105"/>
                  <a:gd name="T87" fmla="*/ 3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5" h="41">
                    <a:moveTo>
                      <a:pt x="7" y="0"/>
                    </a:moveTo>
                    <a:lnTo>
                      <a:pt x="100" y="0"/>
                    </a:lnTo>
                    <a:lnTo>
                      <a:pt x="100" y="0"/>
                    </a:lnTo>
                    <a:lnTo>
                      <a:pt x="102" y="0"/>
                    </a:lnTo>
                    <a:lnTo>
                      <a:pt x="104" y="1"/>
                    </a:lnTo>
                    <a:lnTo>
                      <a:pt x="105" y="3"/>
                    </a:lnTo>
                    <a:lnTo>
                      <a:pt x="105" y="6"/>
                    </a:lnTo>
                    <a:lnTo>
                      <a:pt x="105" y="35"/>
                    </a:lnTo>
                    <a:lnTo>
                      <a:pt x="105" y="35"/>
                    </a:lnTo>
                    <a:lnTo>
                      <a:pt x="105" y="37"/>
                    </a:lnTo>
                    <a:lnTo>
                      <a:pt x="104" y="40"/>
                    </a:lnTo>
                    <a:lnTo>
                      <a:pt x="102" y="41"/>
                    </a:lnTo>
                    <a:lnTo>
                      <a:pt x="100" y="41"/>
                    </a:lnTo>
                    <a:lnTo>
                      <a:pt x="7" y="41"/>
                    </a:lnTo>
                    <a:lnTo>
                      <a:pt x="7" y="41"/>
                    </a:lnTo>
                    <a:lnTo>
                      <a:pt x="4" y="41"/>
                    </a:lnTo>
                    <a:lnTo>
                      <a:pt x="2" y="40"/>
                    </a:lnTo>
                    <a:lnTo>
                      <a:pt x="1" y="37"/>
                    </a:lnTo>
                    <a:lnTo>
                      <a:pt x="0" y="3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  <a:moveTo>
                      <a:pt x="51" y="12"/>
                    </a:moveTo>
                    <a:lnTo>
                      <a:pt x="51" y="30"/>
                    </a:lnTo>
                    <a:lnTo>
                      <a:pt x="12" y="30"/>
                    </a:lnTo>
                    <a:lnTo>
                      <a:pt x="12" y="12"/>
                    </a:lnTo>
                    <a:lnTo>
                      <a:pt x="51" y="12"/>
                    </a:lnTo>
                    <a:lnTo>
                      <a:pt x="51" y="12"/>
                    </a:lnTo>
                    <a:close/>
                    <a:moveTo>
                      <a:pt x="59" y="30"/>
                    </a:moveTo>
                    <a:lnTo>
                      <a:pt x="59" y="12"/>
                    </a:lnTo>
                    <a:lnTo>
                      <a:pt x="65" y="12"/>
                    </a:lnTo>
                    <a:lnTo>
                      <a:pt x="65" y="30"/>
                    </a:lnTo>
                    <a:lnTo>
                      <a:pt x="59" y="30"/>
                    </a:lnTo>
                    <a:lnTo>
                      <a:pt x="59" y="30"/>
                    </a:lnTo>
                    <a:close/>
                    <a:moveTo>
                      <a:pt x="82" y="30"/>
                    </a:moveTo>
                    <a:lnTo>
                      <a:pt x="82" y="12"/>
                    </a:lnTo>
                    <a:lnTo>
                      <a:pt x="94" y="12"/>
                    </a:lnTo>
                    <a:lnTo>
                      <a:pt x="94" y="30"/>
                    </a:lnTo>
                    <a:lnTo>
                      <a:pt x="82" y="30"/>
                    </a:lnTo>
                    <a:lnTo>
                      <a:pt x="8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17" name="Freeform 38">
                <a:extLst>
                  <a:ext uri="{FF2B5EF4-FFF2-40B4-BE49-F238E27FC236}">
                    <a16:creationId xmlns:a16="http://schemas.microsoft.com/office/drawing/2014/main" id="{448CA942-12F9-3049-2705-CF2433D6DE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48424" y="2776950"/>
                <a:ext cx="163493" cy="65397"/>
              </a:xfrm>
              <a:custGeom>
                <a:avLst/>
                <a:gdLst>
                  <a:gd name="T0" fmla="*/ 7 w 105"/>
                  <a:gd name="T1" fmla="*/ 0 h 42"/>
                  <a:gd name="T2" fmla="*/ 100 w 105"/>
                  <a:gd name="T3" fmla="*/ 0 h 42"/>
                  <a:gd name="T4" fmla="*/ 100 w 105"/>
                  <a:gd name="T5" fmla="*/ 0 h 42"/>
                  <a:gd name="T6" fmla="*/ 102 w 105"/>
                  <a:gd name="T7" fmla="*/ 2 h 42"/>
                  <a:gd name="T8" fmla="*/ 104 w 105"/>
                  <a:gd name="T9" fmla="*/ 3 h 42"/>
                  <a:gd name="T10" fmla="*/ 105 w 105"/>
                  <a:gd name="T11" fmla="*/ 4 h 42"/>
                  <a:gd name="T12" fmla="*/ 105 w 105"/>
                  <a:gd name="T13" fmla="*/ 7 h 42"/>
                  <a:gd name="T14" fmla="*/ 105 w 105"/>
                  <a:gd name="T15" fmla="*/ 36 h 42"/>
                  <a:gd name="T16" fmla="*/ 105 w 105"/>
                  <a:gd name="T17" fmla="*/ 36 h 42"/>
                  <a:gd name="T18" fmla="*/ 105 w 105"/>
                  <a:gd name="T19" fmla="*/ 38 h 42"/>
                  <a:gd name="T20" fmla="*/ 104 w 105"/>
                  <a:gd name="T21" fmla="*/ 40 h 42"/>
                  <a:gd name="T22" fmla="*/ 102 w 105"/>
                  <a:gd name="T23" fmla="*/ 41 h 42"/>
                  <a:gd name="T24" fmla="*/ 100 w 105"/>
                  <a:gd name="T25" fmla="*/ 42 h 42"/>
                  <a:gd name="T26" fmla="*/ 7 w 105"/>
                  <a:gd name="T27" fmla="*/ 42 h 42"/>
                  <a:gd name="T28" fmla="*/ 7 w 105"/>
                  <a:gd name="T29" fmla="*/ 42 h 42"/>
                  <a:gd name="T30" fmla="*/ 4 w 105"/>
                  <a:gd name="T31" fmla="*/ 41 h 42"/>
                  <a:gd name="T32" fmla="*/ 2 w 105"/>
                  <a:gd name="T33" fmla="*/ 40 h 42"/>
                  <a:gd name="T34" fmla="*/ 1 w 105"/>
                  <a:gd name="T35" fmla="*/ 38 h 42"/>
                  <a:gd name="T36" fmla="*/ 0 w 105"/>
                  <a:gd name="T37" fmla="*/ 36 h 42"/>
                  <a:gd name="T38" fmla="*/ 0 w 105"/>
                  <a:gd name="T39" fmla="*/ 7 h 42"/>
                  <a:gd name="T40" fmla="*/ 0 w 105"/>
                  <a:gd name="T41" fmla="*/ 7 h 42"/>
                  <a:gd name="T42" fmla="*/ 1 w 105"/>
                  <a:gd name="T43" fmla="*/ 4 h 42"/>
                  <a:gd name="T44" fmla="*/ 2 w 105"/>
                  <a:gd name="T45" fmla="*/ 3 h 42"/>
                  <a:gd name="T46" fmla="*/ 4 w 105"/>
                  <a:gd name="T47" fmla="*/ 2 h 42"/>
                  <a:gd name="T48" fmla="*/ 7 w 105"/>
                  <a:gd name="T49" fmla="*/ 0 h 42"/>
                  <a:gd name="T50" fmla="*/ 7 w 105"/>
                  <a:gd name="T51" fmla="*/ 0 h 42"/>
                  <a:gd name="T52" fmla="*/ 51 w 105"/>
                  <a:gd name="T53" fmla="*/ 13 h 42"/>
                  <a:gd name="T54" fmla="*/ 51 w 105"/>
                  <a:gd name="T55" fmla="*/ 30 h 42"/>
                  <a:gd name="T56" fmla="*/ 12 w 105"/>
                  <a:gd name="T57" fmla="*/ 30 h 42"/>
                  <a:gd name="T58" fmla="*/ 12 w 105"/>
                  <a:gd name="T59" fmla="*/ 13 h 42"/>
                  <a:gd name="T60" fmla="*/ 51 w 105"/>
                  <a:gd name="T61" fmla="*/ 13 h 42"/>
                  <a:gd name="T62" fmla="*/ 51 w 105"/>
                  <a:gd name="T63" fmla="*/ 13 h 42"/>
                  <a:gd name="T64" fmla="*/ 59 w 105"/>
                  <a:gd name="T65" fmla="*/ 30 h 42"/>
                  <a:gd name="T66" fmla="*/ 59 w 105"/>
                  <a:gd name="T67" fmla="*/ 13 h 42"/>
                  <a:gd name="T68" fmla="*/ 65 w 105"/>
                  <a:gd name="T69" fmla="*/ 13 h 42"/>
                  <a:gd name="T70" fmla="*/ 65 w 105"/>
                  <a:gd name="T71" fmla="*/ 30 h 42"/>
                  <a:gd name="T72" fmla="*/ 59 w 105"/>
                  <a:gd name="T73" fmla="*/ 30 h 42"/>
                  <a:gd name="T74" fmla="*/ 59 w 105"/>
                  <a:gd name="T75" fmla="*/ 30 h 42"/>
                  <a:gd name="T76" fmla="*/ 82 w 105"/>
                  <a:gd name="T77" fmla="*/ 30 h 42"/>
                  <a:gd name="T78" fmla="*/ 82 w 105"/>
                  <a:gd name="T79" fmla="*/ 13 h 42"/>
                  <a:gd name="T80" fmla="*/ 94 w 105"/>
                  <a:gd name="T81" fmla="*/ 13 h 42"/>
                  <a:gd name="T82" fmla="*/ 94 w 105"/>
                  <a:gd name="T83" fmla="*/ 30 h 42"/>
                  <a:gd name="T84" fmla="*/ 82 w 105"/>
                  <a:gd name="T85" fmla="*/ 30 h 42"/>
                  <a:gd name="T86" fmla="*/ 82 w 105"/>
                  <a:gd name="T87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5" h="42">
                    <a:moveTo>
                      <a:pt x="7" y="0"/>
                    </a:moveTo>
                    <a:lnTo>
                      <a:pt x="100" y="0"/>
                    </a:lnTo>
                    <a:lnTo>
                      <a:pt x="100" y="0"/>
                    </a:lnTo>
                    <a:lnTo>
                      <a:pt x="102" y="2"/>
                    </a:lnTo>
                    <a:lnTo>
                      <a:pt x="104" y="3"/>
                    </a:lnTo>
                    <a:lnTo>
                      <a:pt x="105" y="4"/>
                    </a:lnTo>
                    <a:lnTo>
                      <a:pt x="105" y="7"/>
                    </a:lnTo>
                    <a:lnTo>
                      <a:pt x="105" y="36"/>
                    </a:lnTo>
                    <a:lnTo>
                      <a:pt x="105" y="36"/>
                    </a:lnTo>
                    <a:lnTo>
                      <a:pt x="105" y="38"/>
                    </a:lnTo>
                    <a:lnTo>
                      <a:pt x="104" y="40"/>
                    </a:lnTo>
                    <a:lnTo>
                      <a:pt x="102" y="41"/>
                    </a:lnTo>
                    <a:lnTo>
                      <a:pt x="100" y="42"/>
                    </a:lnTo>
                    <a:lnTo>
                      <a:pt x="7" y="42"/>
                    </a:lnTo>
                    <a:lnTo>
                      <a:pt x="7" y="42"/>
                    </a:lnTo>
                    <a:lnTo>
                      <a:pt x="4" y="41"/>
                    </a:lnTo>
                    <a:lnTo>
                      <a:pt x="2" y="40"/>
                    </a:lnTo>
                    <a:lnTo>
                      <a:pt x="1" y="38"/>
                    </a:lnTo>
                    <a:lnTo>
                      <a:pt x="0" y="36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  <a:moveTo>
                      <a:pt x="51" y="13"/>
                    </a:moveTo>
                    <a:lnTo>
                      <a:pt x="51" y="30"/>
                    </a:lnTo>
                    <a:lnTo>
                      <a:pt x="12" y="30"/>
                    </a:lnTo>
                    <a:lnTo>
                      <a:pt x="12" y="13"/>
                    </a:lnTo>
                    <a:lnTo>
                      <a:pt x="51" y="13"/>
                    </a:lnTo>
                    <a:lnTo>
                      <a:pt x="51" y="13"/>
                    </a:lnTo>
                    <a:close/>
                    <a:moveTo>
                      <a:pt x="59" y="30"/>
                    </a:moveTo>
                    <a:lnTo>
                      <a:pt x="59" y="13"/>
                    </a:lnTo>
                    <a:lnTo>
                      <a:pt x="65" y="13"/>
                    </a:lnTo>
                    <a:lnTo>
                      <a:pt x="65" y="30"/>
                    </a:lnTo>
                    <a:lnTo>
                      <a:pt x="59" y="30"/>
                    </a:lnTo>
                    <a:lnTo>
                      <a:pt x="59" y="30"/>
                    </a:lnTo>
                    <a:close/>
                    <a:moveTo>
                      <a:pt x="82" y="30"/>
                    </a:moveTo>
                    <a:lnTo>
                      <a:pt x="82" y="13"/>
                    </a:lnTo>
                    <a:lnTo>
                      <a:pt x="94" y="13"/>
                    </a:lnTo>
                    <a:lnTo>
                      <a:pt x="94" y="30"/>
                    </a:lnTo>
                    <a:lnTo>
                      <a:pt x="82" y="30"/>
                    </a:lnTo>
                    <a:lnTo>
                      <a:pt x="8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18" name="Freeform 39">
                <a:extLst>
                  <a:ext uri="{FF2B5EF4-FFF2-40B4-BE49-F238E27FC236}">
                    <a16:creationId xmlns:a16="http://schemas.microsoft.com/office/drawing/2014/main" id="{577EF7BD-EEE9-0819-B165-E73F6DFCD1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34411" y="2731795"/>
                <a:ext cx="165050" cy="65397"/>
              </a:xfrm>
              <a:custGeom>
                <a:avLst/>
                <a:gdLst>
                  <a:gd name="T0" fmla="*/ 6 w 106"/>
                  <a:gd name="T1" fmla="*/ 0 h 42"/>
                  <a:gd name="T2" fmla="*/ 100 w 106"/>
                  <a:gd name="T3" fmla="*/ 0 h 42"/>
                  <a:gd name="T4" fmla="*/ 100 w 106"/>
                  <a:gd name="T5" fmla="*/ 0 h 42"/>
                  <a:gd name="T6" fmla="*/ 102 w 106"/>
                  <a:gd name="T7" fmla="*/ 1 h 42"/>
                  <a:gd name="T8" fmla="*/ 105 w 106"/>
                  <a:gd name="T9" fmla="*/ 2 h 42"/>
                  <a:gd name="T10" fmla="*/ 106 w 106"/>
                  <a:gd name="T11" fmla="*/ 4 h 42"/>
                  <a:gd name="T12" fmla="*/ 106 w 106"/>
                  <a:gd name="T13" fmla="*/ 6 h 42"/>
                  <a:gd name="T14" fmla="*/ 106 w 106"/>
                  <a:gd name="T15" fmla="*/ 36 h 42"/>
                  <a:gd name="T16" fmla="*/ 106 w 106"/>
                  <a:gd name="T17" fmla="*/ 36 h 42"/>
                  <a:gd name="T18" fmla="*/ 106 w 106"/>
                  <a:gd name="T19" fmla="*/ 38 h 42"/>
                  <a:gd name="T20" fmla="*/ 105 w 106"/>
                  <a:gd name="T21" fmla="*/ 39 h 42"/>
                  <a:gd name="T22" fmla="*/ 102 w 106"/>
                  <a:gd name="T23" fmla="*/ 40 h 42"/>
                  <a:gd name="T24" fmla="*/ 100 w 106"/>
                  <a:gd name="T25" fmla="*/ 42 h 42"/>
                  <a:gd name="T26" fmla="*/ 6 w 106"/>
                  <a:gd name="T27" fmla="*/ 42 h 42"/>
                  <a:gd name="T28" fmla="*/ 6 w 106"/>
                  <a:gd name="T29" fmla="*/ 42 h 42"/>
                  <a:gd name="T30" fmla="*/ 4 w 106"/>
                  <a:gd name="T31" fmla="*/ 40 h 42"/>
                  <a:gd name="T32" fmla="*/ 3 w 106"/>
                  <a:gd name="T33" fmla="*/ 39 h 42"/>
                  <a:gd name="T34" fmla="*/ 2 w 106"/>
                  <a:gd name="T35" fmla="*/ 38 h 42"/>
                  <a:gd name="T36" fmla="*/ 0 w 106"/>
                  <a:gd name="T37" fmla="*/ 36 h 42"/>
                  <a:gd name="T38" fmla="*/ 0 w 106"/>
                  <a:gd name="T39" fmla="*/ 6 h 42"/>
                  <a:gd name="T40" fmla="*/ 0 w 106"/>
                  <a:gd name="T41" fmla="*/ 6 h 42"/>
                  <a:gd name="T42" fmla="*/ 2 w 106"/>
                  <a:gd name="T43" fmla="*/ 4 h 42"/>
                  <a:gd name="T44" fmla="*/ 3 w 106"/>
                  <a:gd name="T45" fmla="*/ 2 h 42"/>
                  <a:gd name="T46" fmla="*/ 4 w 106"/>
                  <a:gd name="T47" fmla="*/ 1 h 42"/>
                  <a:gd name="T48" fmla="*/ 6 w 106"/>
                  <a:gd name="T49" fmla="*/ 0 h 42"/>
                  <a:gd name="T50" fmla="*/ 6 w 106"/>
                  <a:gd name="T51" fmla="*/ 0 h 42"/>
                  <a:gd name="T52" fmla="*/ 51 w 106"/>
                  <a:gd name="T53" fmla="*/ 12 h 42"/>
                  <a:gd name="T54" fmla="*/ 51 w 106"/>
                  <a:gd name="T55" fmla="*/ 29 h 42"/>
                  <a:gd name="T56" fmla="*/ 13 w 106"/>
                  <a:gd name="T57" fmla="*/ 29 h 42"/>
                  <a:gd name="T58" fmla="*/ 13 w 106"/>
                  <a:gd name="T59" fmla="*/ 12 h 42"/>
                  <a:gd name="T60" fmla="*/ 51 w 106"/>
                  <a:gd name="T61" fmla="*/ 12 h 42"/>
                  <a:gd name="T62" fmla="*/ 51 w 106"/>
                  <a:gd name="T63" fmla="*/ 12 h 42"/>
                  <a:gd name="T64" fmla="*/ 60 w 106"/>
                  <a:gd name="T65" fmla="*/ 29 h 42"/>
                  <a:gd name="T66" fmla="*/ 60 w 106"/>
                  <a:gd name="T67" fmla="*/ 12 h 42"/>
                  <a:gd name="T68" fmla="*/ 65 w 106"/>
                  <a:gd name="T69" fmla="*/ 12 h 42"/>
                  <a:gd name="T70" fmla="*/ 65 w 106"/>
                  <a:gd name="T71" fmla="*/ 29 h 42"/>
                  <a:gd name="T72" fmla="*/ 60 w 106"/>
                  <a:gd name="T73" fmla="*/ 29 h 42"/>
                  <a:gd name="T74" fmla="*/ 60 w 106"/>
                  <a:gd name="T75" fmla="*/ 29 h 42"/>
                  <a:gd name="T76" fmla="*/ 83 w 106"/>
                  <a:gd name="T77" fmla="*/ 29 h 42"/>
                  <a:gd name="T78" fmla="*/ 83 w 106"/>
                  <a:gd name="T79" fmla="*/ 12 h 42"/>
                  <a:gd name="T80" fmla="*/ 95 w 106"/>
                  <a:gd name="T81" fmla="*/ 12 h 42"/>
                  <a:gd name="T82" fmla="*/ 95 w 106"/>
                  <a:gd name="T83" fmla="*/ 29 h 42"/>
                  <a:gd name="T84" fmla="*/ 83 w 106"/>
                  <a:gd name="T85" fmla="*/ 29 h 42"/>
                  <a:gd name="T86" fmla="*/ 83 w 106"/>
                  <a:gd name="T87" fmla="*/ 2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6" h="42">
                    <a:moveTo>
                      <a:pt x="6" y="0"/>
                    </a:moveTo>
                    <a:lnTo>
                      <a:pt x="100" y="0"/>
                    </a:lnTo>
                    <a:lnTo>
                      <a:pt x="100" y="0"/>
                    </a:lnTo>
                    <a:lnTo>
                      <a:pt x="102" y="1"/>
                    </a:lnTo>
                    <a:lnTo>
                      <a:pt x="105" y="2"/>
                    </a:lnTo>
                    <a:lnTo>
                      <a:pt x="106" y="4"/>
                    </a:lnTo>
                    <a:lnTo>
                      <a:pt x="106" y="6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6" y="38"/>
                    </a:lnTo>
                    <a:lnTo>
                      <a:pt x="105" y="39"/>
                    </a:lnTo>
                    <a:lnTo>
                      <a:pt x="102" y="40"/>
                    </a:lnTo>
                    <a:lnTo>
                      <a:pt x="100" y="42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4" y="40"/>
                    </a:lnTo>
                    <a:lnTo>
                      <a:pt x="3" y="39"/>
                    </a:lnTo>
                    <a:lnTo>
                      <a:pt x="2" y="38"/>
                    </a:lnTo>
                    <a:lnTo>
                      <a:pt x="0" y="3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  <a:moveTo>
                      <a:pt x="51" y="12"/>
                    </a:moveTo>
                    <a:lnTo>
                      <a:pt x="51" y="29"/>
                    </a:lnTo>
                    <a:lnTo>
                      <a:pt x="13" y="29"/>
                    </a:lnTo>
                    <a:lnTo>
                      <a:pt x="13" y="12"/>
                    </a:lnTo>
                    <a:lnTo>
                      <a:pt x="51" y="12"/>
                    </a:lnTo>
                    <a:lnTo>
                      <a:pt x="51" y="12"/>
                    </a:lnTo>
                    <a:close/>
                    <a:moveTo>
                      <a:pt x="60" y="29"/>
                    </a:moveTo>
                    <a:lnTo>
                      <a:pt x="60" y="12"/>
                    </a:lnTo>
                    <a:lnTo>
                      <a:pt x="65" y="12"/>
                    </a:lnTo>
                    <a:lnTo>
                      <a:pt x="65" y="29"/>
                    </a:lnTo>
                    <a:lnTo>
                      <a:pt x="60" y="29"/>
                    </a:lnTo>
                    <a:lnTo>
                      <a:pt x="60" y="29"/>
                    </a:lnTo>
                    <a:close/>
                    <a:moveTo>
                      <a:pt x="83" y="29"/>
                    </a:moveTo>
                    <a:lnTo>
                      <a:pt x="83" y="12"/>
                    </a:lnTo>
                    <a:lnTo>
                      <a:pt x="95" y="12"/>
                    </a:lnTo>
                    <a:lnTo>
                      <a:pt x="95" y="29"/>
                    </a:lnTo>
                    <a:lnTo>
                      <a:pt x="83" y="29"/>
                    </a:lnTo>
                    <a:lnTo>
                      <a:pt x="8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19" name="Freeform 40">
                <a:extLst>
                  <a:ext uri="{FF2B5EF4-FFF2-40B4-BE49-F238E27FC236}">
                    <a16:creationId xmlns:a16="http://schemas.microsoft.com/office/drawing/2014/main" id="{A3B7CC7F-BD30-F2FE-4F39-560CC6D6F79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58461" y="2823663"/>
                <a:ext cx="163493" cy="63840"/>
              </a:xfrm>
              <a:custGeom>
                <a:avLst/>
                <a:gdLst>
                  <a:gd name="T0" fmla="*/ 5 w 105"/>
                  <a:gd name="T1" fmla="*/ 0 h 41"/>
                  <a:gd name="T2" fmla="*/ 99 w 105"/>
                  <a:gd name="T3" fmla="*/ 0 h 41"/>
                  <a:gd name="T4" fmla="*/ 99 w 105"/>
                  <a:gd name="T5" fmla="*/ 0 h 41"/>
                  <a:gd name="T6" fmla="*/ 101 w 105"/>
                  <a:gd name="T7" fmla="*/ 0 h 41"/>
                  <a:gd name="T8" fmla="*/ 104 w 105"/>
                  <a:gd name="T9" fmla="*/ 1 h 41"/>
                  <a:gd name="T10" fmla="*/ 105 w 105"/>
                  <a:gd name="T11" fmla="*/ 3 h 41"/>
                  <a:gd name="T12" fmla="*/ 105 w 105"/>
                  <a:gd name="T13" fmla="*/ 6 h 41"/>
                  <a:gd name="T14" fmla="*/ 105 w 105"/>
                  <a:gd name="T15" fmla="*/ 35 h 41"/>
                  <a:gd name="T16" fmla="*/ 105 w 105"/>
                  <a:gd name="T17" fmla="*/ 35 h 41"/>
                  <a:gd name="T18" fmla="*/ 105 w 105"/>
                  <a:gd name="T19" fmla="*/ 37 h 41"/>
                  <a:gd name="T20" fmla="*/ 104 w 105"/>
                  <a:gd name="T21" fmla="*/ 40 h 41"/>
                  <a:gd name="T22" fmla="*/ 101 w 105"/>
                  <a:gd name="T23" fmla="*/ 41 h 41"/>
                  <a:gd name="T24" fmla="*/ 99 w 105"/>
                  <a:gd name="T25" fmla="*/ 41 h 41"/>
                  <a:gd name="T26" fmla="*/ 5 w 105"/>
                  <a:gd name="T27" fmla="*/ 41 h 41"/>
                  <a:gd name="T28" fmla="*/ 5 w 105"/>
                  <a:gd name="T29" fmla="*/ 41 h 41"/>
                  <a:gd name="T30" fmla="*/ 3 w 105"/>
                  <a:gd name="T31" fmla="*/ 41 h 41"/>
                  <a:gd name="T32" fmla="*/ 1 w 105"/>
                  <a:gd name="T33" fmla="*/ 40 h 41"/>
                  <a:gd name="T34" fmla="*/ 0 w 105"/>
                  <a:gd name="T35" fmla="*/ 37 h 41"/>
                  <a:gd name="T36" fmla="*/ 0 w 105"/>
                  <a:gd name="T37" fmla="*/ 35 h 41"/>
                  <a:gd name="T38" fmla="*/ 0 w 105"/>
                  <a:gd name="T39" fmla="*/ 6 h 41"/>
                  <a:gd name="T40" fmla="*/ 0 w 105"/>
                  <a:gd name="T41" fmla="*/ 6 h 41"/>
                  <a:gd name="T42" fmla="*/ 0 w 105"/>
                  <a:gd name="T43" fmla="*/ 3 h 41"/>
                  <a:gd name="T44" fmla="*/ 1 w 105"/>
                  <a:gd name="T45" fmla="*/ 1 h 41"/>
                  <a:gd name="T46" fmla="*/ 3 w 105"/>
                  <a:gd name="T47" fmla="*/ 0 h 41"/>
                  <a:gd name="T48" fmla="*/ 5 w 105"/>
                  <a:gd name="T49" fmla="*/ 0 h 41"/>
                  <a:gd name="T50" fmla="*/ 5 w 105"/>
                  <a:gd name="T51" fmla="*/ 0 h 41"/>
                  <a:gd name="T52" fmla="*/ 49 w 105"/>
                  <a:gd name="T53" fmla="*/ 12 h 41"/>
                  <a:gd name="T54" fmla="*/ 49 w 105"/>
                  <a:gd name="T55" fmla="*/ 30 h 41"/>
                  <a:gd name="T56" fmla="*/ 12 w 105"/>
                  <a:gd name="T57" fmla="*/ 30 h 41"/>
                  <a:gd name="T58" fmla="*/ 12 w 105"/>
                  <a:gd name="T59" fmla="*/ 12 h 41"/>
                  <a:gd name="T60" fmla="*/ 49 w 105"/>
                  <a:gd name="T61" fmla="*/ 12 h 41"/>
                  <a:gd name="T62" fmla="*/ 49 w 105"/>
                  <a:gd name="T63" fmla="*/ 12 h 41"/>
                  <a:gd name="T64" fmla="*/ 58 w 105"/>
                  <a:gd name="T65" fmla="*/ 30 h 41"/>
                  <a:gd name="T66" fmla="*/ 58 w 105"/>
                  <a:gd name="T67" fmla="*/ 12 h 41"/>
                  <a:gd name="T68" fmla="*/ 64 w 105"/>
                  <a:gd name="T69" fmla="*/ 12 h 41"/>
                  <a:gd name="T70" fmla="*/ 64 w 105"/>
                  <a:gd name="T71" fmla="*/ 30 h 41"/>
                  <a:gd name="T72" fmla="*/ 58 w 105"/>
                  <a:gd name="T73" fmla="*/ 30 h 41"/>
                  <a:gd name="T74" fmla="*/ 58 w 105"/>
                  <a:gd name="T75" fmla="*/ 30 h 41"/>
                  <a:gd name="T76" fmla="*/ 82 w 105"/>
                  <a:gd name="T77" fmla="*/ 30 h 41"/>
                  <a:gd name="T78" fmla="*/ 82 w 105"/>
                  <a:gd name="T79" fmla="*/ 12 h 41"/>
                  <a:gd name="T80" fmla="*/ 93 w 105"/>
                  <a:gd name="T81" fmla="*/ 12 h 41"/>
                  <a:gd name="T82" fmla="*/ 93 w 105"/>
                  <a:gd name="T83" fmla="*/ 30 h 41"/>
                  <a:gd name="T84" fmla="*/ 82 w 105"/>
                  <a:gd name="T85" fmla="*/ 30 h 41"/>
                  <a:gd name="T86" fmla="*/ 82 w 105"/>
                  <a:gd name="T87" fmla="*/ 3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5" h="41">
                    <a:moveTo>
                      <a:pt x="5" y="0"/>
                    </a:moveTo>
                    <a:lnTo>
                      <a:pt x="99" y="0"/>
                    </a:lnTo>
                    <a:lnTo>
                      <a:pt x="99" y="0"/>
                    </a:lnTo>
                    <a:lnTo>
                      <a:pt x="101" y="0"/>
                    </a:lnTo>
                    <a:lnTo>
                      <a:pt x="104" y="1"/>
                    </a:lnTo>
                    <a:lnTo>
                      <a:pt x="105" y="3"/>
                    </a:lnTo>
                    <a:lnTo>
                      <a:pt x="105" y="6"/>
                    </a:lnTo>
                    <a:lnTo>
                      <a:pt x="105" y="35"/>
                    </a:lnTo>
                    <a:lnTo>
                      <a:pt x="105" y="35"/>
                    </a:lnTo>
                    <a:lnTo>
                      <a:pt x="105" y="37"/>
                    </a:lnTo>
                    <a:lnTo>
                      <a:pt x="104" y="40"/>
                    </a:lnTo>
                    <a:lnTo>
                      <a:pt x="101" y="41"/>
                    </a:lnTo>
                    <a:lnTo>
                      <a:pt x="99" y="41"/>
                    </a:lnTo>
                    <a:lnTo>
                      <a:pt x="5" y="41"/>
                    </a:lnTo>
                    <a:lnTo>
                      <a:pt x="5" y="41"/>
                    </a:lnTo>
                    <a:lnTo>
                      <a:pt x="3" y="41"/>
                    </a:lnTo>
                    <a:lnTo>
                      <a:pt x="1" y="40"/>
                    </a:lnTo>
                    <a:lnTo>
                      <a:pt x="0" y="37"/>
                    </a:lnTo>
                    <a:lnTo>
                      <a:pt x="0" y="3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  <a:moveTo>
                      <a:pt x="49" y="12"/>
                    </a:moveTo>
                    <a:lnTo>
                      <a:pt x="49" y="30"/>
                    </a:lnTo>
                    <a:lnTo>
                      <a:pt x="12" y="30"/>
                    </a:lnTo>
                    <a:lnTo>
                      <a:pt x="12" y="12"/>
                    </a:lnTo>
                    <a:lnTo>
                      <a:pt x="49" y="12"/>
                    </a:lnTo>
                    <a:lnTo>
                      <a:pt x="49" y="12"/>
                    </a:lnTo>
                    <a:close/>
                    <a:moveTo>
                      <a:pt x="58" y="30"/>
                    </a:moveTo>
                    <a:lnTo>
                      <a:pt x="58" y="12"/>
                    </a:lnTo>
                    <a:lnTo>
                      <a:pt x="64" y="12"/>
                    </a:lnTo>
                    <a:lnTo>
                      <a:pt x="64" y="30"/>
                    </a:lnTo>
                    <a:lnTo>
                      <a:pt x="58" y="30"/>
                    </a:lnTo>
                    <a:lnTo>
                      <a:pt x="58" y="30"/>
                    </a:lnTo>
                    <a:close/>
                    <a:moveTo>
                      <a:pt x="82" y="30"/>
                    </a:moveTo>
                    <a:lnTo>
                      <a:pt x="82" y="12"/>
                    </a:lnTo>
                    <a:lnTo>
                      <a:pt x="93" y="12"/>
                    </a:lnTo>
                    <a:lnTo>
                      <a:pt x="93" y="30"/>
                    </a:lnTo>
                    <a:lnTo>
                      <a:pt x="82" y="30"/>
                    </a:lnTo>
                    <a:lnTo>
                      <a:pt x="8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20" name="Freeform 41">
                <a:extLst>
                  <a:ext uri="{FF2B5EF4-FFF2-40B4-BE49-F238E27FC236}">
                    <a16:creationId xmlns:a16="http://schemas.microsoft.com/office/drawing/2014/main" id="{8B02BA57-2EA8-C87C-C4B5-76E1E9609C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38219" y="2776950"/>
                <a:ext cx="165050" cy="65397"/>
              </a:xfrm>
              <a:custGeom>
                <a:avLst/>
                <a:gdLst>
                  <a:gd name="T0" fmla="*/ 7 w 106"/>
                  <a:gd name="T1" fmla="*/ 0 h 42"/>
                  <a:gd name="T2" fmla="*/ 100 w 106"/>
                  <a:gd name="T3" fmla="*/ 0 h 42"/>
                  <a:gd name="T4" fmla="*/ 100 w 106"/>
                  <a:gd name="T5" fmla="*/ 0 h 42"/>
                  <a:gd name="T6" fmla="*/ 102 w 106"/>
                  <a:gd name="T7" fmla="*/ 2 h 42"/>
                  <a:gd name="T8" fmla="*/ 105 w 106"/>
                  <a:gd name="T9" fmla="*/ 3 h 42"/>
                  <a:gd name="T10" fmla="*/ 106 w 106"/>
                  <a:gd name="T11" fmla="*/ 4 h 42"/>
                  <a:gd name="T12" fmla="*/ 106 w 106"/>
                  <a:gd name="T13" fmla="*/ 7 h 42"/>
                  <a:gd name="T14" fmla="*/ 106 w 106"/>
                  <a:gd name="T15" fmla="*/ 36 h 42"/>
                  <a:gd name="T16" fmla="*/ 106 w 106"/>
                  <a:gd name="T17" fmla="*/ 36 h 42"/>
                  <a:gd name="T18" fmla="*/ 106 w 106"/>
                  <a:gd name="T19" fmla="*/ 38 h 42"/>
                  <a:gd name="T20" fmla="*/ 105 w 106"/>
                  <a:gd name="T21" fmla="*/ 40 h 42"/>
                  <a:gd name="T22" fmla="*/ 102 w 106"/>
                  <a:gd name="T23" fmla="*/ 41 h 42"/>
                  <a:gd name="T24" fmla="*/ 100 w 106"/>
                  <a:gd name="T25" fmla="*/ 42 h 42"/>
                  <a:gd name="T26" fmla="*/ 7 w 106"/>
                  <a:gd name="T27" fmla="*/ 42 h 42"/>
                  <a:gd name="T28" fmla="*/ 7 w 106"/>
                  <a:gd name="T29" fmla="*/ 42 h 42"/>
                  <a:gd name="T30" fmla="*/ 4 w 106"/>
                  <a:gd name="T31" fmla="*/ 41 h 42"/>
                  <a:gd name="T32" fmla="*/ 3 w 106"/>
                  <a:gd name="T33" fmla="*/ 40 h 42"/>
                  <a:gd name="T34" fmla="*/ 2 w 106"/>
                  <a:gd name="T35" fmla="*/ 38 h 42"/>
                  <a:gd name="T36" fmla="*/ 0 w 106"/>
                  <a:gd name="T37" fmla="*/ 36 h 42"/>
                  <a:gd name="T38" fmla="*/ 0 w 106"/>
                  <a:gd name="T39" fmla="*/ 7 h 42"/>
                  <a:gd name="T40" fmla="*/ 0 w 106"/>
                  <a:gd name="T41" fmla="*/ 7 h 42"/>
                  <a:gd name="T42" fmla="*/ 2 w 106"/>
                  <a:gd name="T43" fmla="*/ 4 h 42"/>
                  <a:gd name="T44" fmla="*/ 3 w 106"/>
                  <a:gd name="T45" fmla="*/ 3 h 42"/>
                  <a:gd name="T46" fmla="*/ 4 w 106"/>
                  <a:gd name="T47" fmla="*/ 2 h 42"/>
                  <a:gd name="T48" fmla="*/ 7 w 106"/>
                  <a:gd name="T49" fmla="*/ 0 h 42"/>
                  <a:gd name="T50" fmla="*/ 7 w 106"/>
                  <a:gd name="T51" fmla="*/ 0 h 42"/>
                  <a:gd name="T52" fmla="*/ 51 w 106"/>
                  <a:gd name="T53" fmla="*/ 13 h 42"/>
                  <a:gd name="T54" fmla="*/ 51 w 106"/>
                  <a:gd name="T55" fmla="*/ 30 h 42"/>
                  <a:gd name="T56" fmla="*/ 13 w 106"/>
                  <a:gd name="T57" fmla="*/ 30 h 42"/>
                  <a:gd name="T58" fmla="*/ 13 w 106"/>
                  <a:gd name="T59" fmla="*/ 13 h 42"/>
                  <a:gd name="T60" fmla="*/ 51 w 106"/>
                  <a:gd name="T61" fmla="*/ 13 h 42"/>
                  <a:gd name="T62" fmla="*/ 51 w 106"/>
                  <a:gd name="T63" fmla="*/ 13 h 42"/>
                  <a:gd name="T64" fmla="*/ 60 w 106"/>
                  <a:gd name="T65" fmla="*/ 30 h 42"/>
                  <a:gd name="T66" fmla="*/ 60 w 106"/>
                  <a:gd name="T67" fmla="*/ 13 h 42"/>
                  <a:gd name="T68" fmla="*/ 65 w 106"/>
                  <a:gd name="T69" fmla="*/ 13 h 42"/>
                  <a:gd name="T70" fmla="*/ 65 w 106"/>
                  <a:gd name="T71" fmla="*/ 30 h 42"/>
                  <a:gd name="T72" fmla="*/ 60 w 106"/>
                  <a:gd name="T73" fmla="*/ 30 h 42"/>
                  <a:gd name="T74" fmla="*/ 60 w 106"/>
                  <a:gd name="T75" fmla="*/ 30 h 42"/>
                  <a:gd name="T76" fmla="*/ 83 w 106"/>
                  <a:gd name="T77" fmla="*/ 30 h 42"/>
                  <a:gd name="T78" fmla="*/ 83 w 106"/>
                  <a:gd name="T79" fmla="*/ 13 h 42"/>
                  <a:gd name="T80" fmla="*/ 95 w 106"/>
                  <a:gd name="T81" fmla="*/ 13 h 42"/>
                  <a:gd name="T82" fmla="*/ 95 w 106"/>
                  <a:gd name="T83" fmla="*/ 30 h 42"/>
                  <a:gd name="T84" fmla="*/ 83 w 106"/>
                  <a:gd name="T85" fmla="*/ 30 h 42"/>
                  <a:gd name="T86" fmla="*/ 83 w 106"/>
                  <a:gd name="T87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6" h="42">
                    <a:moveTo>
                      <a:pt x="7" y="0"/>
                    </a:moveTo>
                    <a:lnTo>
                      <a:pt x="100" y="0"/>
                    </a:lnTo>
                    <a:lnTo>
                      <a:pt x="100" y="0"/>
                    </a:lnTo>
                    <a:lnTo>
                      <a:pt x="102" y="2"/>
                    </a:lnTo>
                    <a:lnTo>
                      <a:pt x="105" y="3"/>
                    </a:lnTo>
                    <a:lnTo>
                      <a:pt x="106" y="4"/>
                    </a:lnTo>
                    <a:lnTo>
                      <a:pt x="106" y="7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6" y="38"/>
                    </a:lnTo>
                    <a:lnTo>
                      <a:pt x="105" y="40"/>
                    </a:lnTo>
                    <a:lnTo>
                      <a:pt x="102" y="41"/>
                    </a:lnTo>
                    <a:lnTo>
                      <a:pt x="100" y="42"/>
                    </a:lnTo>
                    <a:lnTo>
                      <a:pt x="7" y="42"/>
                    </a:lnTo>
                    <a:lnTo>
                      <a:pt x="7" y="42"/>
                    </a:lnTo>
                    <a:lnTo>
                      <a:pt x="4" y="41"/>
                    </a:lnTo>
                    <a:lnTo>
                      <a:pt x="3" y="40"/>
                    </a:lnTo>
                    <a:lnTo>
                      <a:pt x="2" y="38"/>
                    </a:lnTo>
                    <a:lnTo>
                      <a:pt x="0" y="36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  <a:moveTo>
                      <a:pt x="51" y="13"/>
                    </a:moveTo>
                    <a:lnTo>
                      <a:pt x="51" y="30"/>
                    </a:lnTo>
                    <a:lnTo>
                      <a:pt x="13" y="30"/>
                    </a:lnTo>
                    <a:lnTo>
                      <a:pt x="13" y="13"/>
                    </a:lnTo>
                    <a:lnTo>
                      <a:pt x="51" y="13"/>
                    </a:lnTo>
                    <a:lnTo>
                      <a:pt x="51" y="13"/>
                    </a:lnTo>
                    <a:close/>
                    <a:moveTo>
                      <a:pt x="60" y="30"/>
                    </a:moveTo>
                    <a:lnTo>
                      <a:pt x="60" y="13"/>
                    </a:lnTo>
                    <a:lnTo>
                      <a:pt x="65" y="13"/>
                    </a:lnTo>
                    <a:lnTo>
                      <a:pt x="65" y="30"/>
                    </a:lnTo>
                    <a:lnTo>
                      <a:pt x="60" y="30"/>
                    </a:lnTo>
                    <a:lnTo>
                      <a:pt x="60" y="30"/>
                    </a:lnTo>
                    <a:close/>
                    <a:moveTo>
                      <a:pt x="83" y="30"/>
                    </a:moveTo>
                    <a:lnTo>
                      <a:pt x="83" y="13"/>
                    </a:lnTo>
                    <a:lnTo>
                      <a:pt x="95" y="13"/>
                    </a:lnTo>
                    <a:lnTo>
                      <a:pt x="95" y="30"/>
                    </a:lnTo>
                    <a:lnTo>
                      <a:pt x="83" y="30"/>
                    </a:lnTo>
                    <a:lnTo>
                      <a:pt x="83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21" name="Freeform 42">
                <a:extLst>
                  <a:ext uri="{FF2B5EF4-FFF2-40B4-BE49-F238E27FC236}">
                    <a16:creationId xmlns:a16="http://schemas.microsoft.com/office/drawing/2014/main" id="{4834C783-0996-64C3-4D5C-9CDA1D53682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18146" y="2594772"/>
                <a:ext cx="163493" cy="65397"/>
              </a:xfrm>
              <a:custGeom>
                <a:avLst/>
                <a:gdLst>
                  <a:gd name="T0" fmla="*/ 5 w 105"/>
                  <a:gd name="T1" fmla="*/ 0 h 42"/>
                  <a:gd name="T2" fmla="*/ 99 w 105"/>
                  <a:gd name="T3" fmla="*/ 0 h 42"/>
                  <a:gd name="T4" fmla="*/ 99 w 105"/>
                  <a:gd name="T5" fmla="*/ 0 h 42"/>
                  <a:gd name="T6" fmla="*/ 102 w 105"/>
                  <a:gd name="T7" fmla="*/ 1 h 42"/>
                  <a:gd name="T8" fmla="*/ 104 w 105"/>
                  <a:gd name="T9" fmla="*/ 2 h 42"/>
                  <a:gd name="T10" fmla="*/ 105 w 105"/>
                  <a:gd name="T11" fmla="*/ 5 h 42"/>
                  <a:gd name="T12" fmla="*/ 105 w 105"/>
                  <a:gd name="T13" fmla="*/ 7 h 42"/>
                  <a:gd name="T14" fmla="*/ 105 w 105"/>
                  <a:gd name="T15" fmla="*/ 35 h 42"/>
                  <a:gd name="T16" fmla="*/ 105 w 105"/>
                  <a:gd name="T17" fmla="*/ 35 h 42"/>
                  <a:gd name="T18" fmla="*/ 105 w 105"/>
                  <a:gd name="T19" fmla="*/ 38 h 42"/>
                  <a:gd name="T20" fmla="*/ 104 w 105"/>
                  <a:gd name="T21" fmla="*/ 40 h 42"/>
                  <a:gd name="T22" fmla="*/ 102 w 105"/>
                  <a:gd name="T23" fmla="*/ 41 h 42"/>
                  <a:gd name="T24" fmla="*/ 99 w 105"/>
                  <a:gd name="T25" fmla="*/ 42 h 42"/>
                  <a:gd name="T26" fmla="*/ 5 w 105"/>
                  <a:gd name="T27" fmla="*/ 42 h 42"/>
                  <a:gd name="T28" fmla="*/ 5 w 105"/>
                  <a:gd name="T29" fmla="*/ 42 h 42"/>
                  <a:gd name="T30" fmla="*/ 3 w 105"/>
                  <a:gd name="T31" fmla="*/ 41 h 42"/>
                  <a:gd name="T32" fmla="*/ 2 w 105"/>
                  <a:gd name="T33" fmla="*/ 40 h 42"/>
                  <a:gd name="T34" fmla="*/ 0 w 105"/>
                  <a:gd name="T35" fmla="*/ 38 h 42"/>
                  <a:gd name="T36" fmla="*/ 0 w 105"/>
                  <a:gd name="T37" fmla="*/ 35 h 42"/>
                  <a:gd name="T38" fmla="*/ 0 w 105"/>
                  <a:gd name="T39" fmla="*/ 7 h 42"/>
                  <a:gd name="T40" fmla="*/ 0 w 105"/>
                  <a:gd name="T41" fmla="*/ 7 h 42"/>
                  <a:gd name="T42" fmla="*/ 0 w 105"/>
                  <a:gd name="T43" fmla="*/ 5 h 42"/>
                  <a:gd name="T44" fmla="*/ 2 w 105"/>
                  <a:gd name="T45" fmla="*/ 2 h 42"/>
                  <a:gd name="T46" fmla="*/ 3 w 105"/>
                  <a:gd name="T47" fmla="*/ 1 h 42"/>
                  <a:gd name="T48" fmla="*/ 5 w 105"/>
                  <a:gd name="T49" fmla="*/ 0 h 42"/>
                  <a:gd name="T50" fmla="*/ 5 w 105"/>
                  <a:gd name="T51" fmla="*/ 0 h 42"/>
                  <a:gd name="T52" fmla="*/ 49 w 105"/>
                  <a:gd name="T53" fmla="*/ 12 h 42"/>
                  <a:gd name="T54" fmla="*/ 49 w 105"/>
                  <a:gd name="T55" fmla="*/ 30 h 42"/>
                  <a:gd name="T56" fmla="*/ 12 w 105"/>
                  <a:gd name="T57" fmla="*/ 30 h 42"/>
                  <a:gd name="T58" fmla="*/ 12 w 105"/>
                  <a:gd name="T59" fmla="*/ 12 h 42"/>
                  <a:gd name="T60" fmla="*/ 49 w 105"/>
                  <a:gd name="T61" fmla="*/ 12 h 42"/>
                  <a:gd name="T62" fmla="*/ 49 w 105"/>
                  <a:gd name="T63" fmla="*/ 12 h 42"/>
                  <a:gd name="T64" fmla="*/ 59 w 105"/>
                  <a:gd name="T65" fmla="*/ 30 h 42"/>
                  <a:gd name="T66" fmla="*/ 59 w 105"/>
                  <a:gd name="T67" fmla="*/ 12 h 42"/>
                  <a:gd name="T68" fmla="*/ 64 w 105"/>
                  <a:gd name="T69" fmla="*/ 12 h 42"/>
                  <a:gd name="T70" fmla="*/ 64 w 105"/>
                  <a:gd name="T71" fmla="*/ 30 h 42"/>
                  <a:gd name="T72" fmla="*/ 59 w 105"/>
                  <a:gd name="T73" fmla="*/ 30 h 42"/>
                  <a:gd name="T74" fmla="*/ 59 w 105"/>
                  <a:gd name="T75" fmla="*/ 30 h 42"/>
                  <a:gd name="T76" fmla="*/ 82 w 105"/>
                  <a:gd name="T77" fmla="*/ 30 h 42"/>
                  <a:gd name="T78" fmla="*/ 82 w 105"/>
                  <a:gd name="T79" fmla="*/ 12 h 42"/>
                  <a:gd name="T80" fmla="*/ 94 w 105"/>
                  <a:gd name="T81" fmla="*/ 12 h 42"/>
                  <a:gd name="T82" fmla="*/ 94 w 105"/>
                  <a:gd name="T83" fmla="*/ 30 h 42"/>
                  <a:gd name="T84" fmla="*/ 82 w 105"/>
                  <a:gd name="T85" fmla="*/ 30 h 42"/>
                  <a:gd name="T86" fmla="*/ 82 w 105"/>
                  <a:gd name="T87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5" h="42">
                    <a:moveTo>
                      <a:pt x="5" y="0"/>
                    </a:moveTo>
                    <a:lnTo>
                      <a:pt x="99" y="0"/>
                    </a:lnTo>
                    <a:lnTo>
                      <a:pt x="99" y="0"/>
                    </a:lnTo>
                    <a:lnTo>
                      <a:pt x="102" y="1"/>
                    </a:lnTo>
                    <a:lnTo>
                      <a:pt x="104" y="2"/>
                    </a:lnTo>
                    <a:lnTo>
                      <a:pt x="105" y="5"/>
                    </a:lnTo>
                    <a:lnTo>
                      <a:pt x="105" y="7"/>
                    </a:lnTo>
                    <a:lnTo>
                      <a:pt x="105" y="35"/>
                    </a:lnTo>
                    <a:lnTo>
                      <a:pt x="105" y="35"/>
                    </a:lnTo>
                    <a:lnTo>
                      <a:pt x="105" y="38"/>
                    </a:lnTo>
                    <a:lnTo>
                      <a:pt x="104" y="40"/>
                    </a:lnTo>
                    <a:lnTo>
                      <a:pt x="102" y="41"/>
                    </a:lnTo>
                    <a:lnTo>
                      <a:pt x="99" y="42"/>
                    </a:lnTo>
                    <a:lnTo>
                      <a:pt x="5" y="42"/>
                    </a:lnTo>
                    <a:lnTo>
                      <a:pt x="5" y="42"/>
                    </a:lnTo>
                    <a:lnTo>
                      <a:pt x="3" y="41"/>
                    </a:lnTo>
                    <a:lnTo>
                      <a:pt x="2" y="40"/>
                    </a:lnTo>
                    <a:lnTo>
                      <a:pt x="0" y="38"/>
                    </a:lnTo>
                    <a:lnTo>
                      <a:pt x="0" y="35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  <a:moveTo>
                      <a:pt x="49" y="12"/>
                    </a:moveTo>
                    <a:lnTo>
                      <a:pt x="49" y="30"/>
                    </a:lnTo>
                    <a:lnTo>
                      <a:pt x="12" y="30"/>
                    </a:lnTo>
                    <a:lnTo>
                      <a:pt x="12" y="12"/>
                    </a:lnTo>
                    <a:lnTo>
                      <a:pt x="49" y="12"/>
                    </a:lnTo>
                    <a:lnTo>
                      <a:pt x="49" y="12"/>
                    </a:lnTo>
                    <a:close/>
                    <a:moveTo>
                      <a:pt x="59" y="30"/>
                    </a:moveTo>
                    <a:lnTo>
                      <a:pt x="59" y="12"/>
                    </a:lnTo>
                    <a:lnTo>
                      <a:pt x="64" y="12"/>
                    </a:lnTo>
                    <a:lnTo>
                      <a:pt x="64" y="30"/>
                    </a:lnTo>
                    <a:lnTo>
                      <a:pt x="59" y="30"/>
                    </a:lnTo>
                    <a:lnTo>
                      <a:pt x="59" y="30"/>
                    </a:lnTo>
                    <a:close/>
                    <a:moveTo>
                      <a:pt x="82" y="30"/>
                    </a:moveTo>
                    <a:lnTo>
                      <a:pt x="82" y="12"/>
                    </a:lnTo>
                    <a:lnTo>
                      <a:pt x="94" y="12"/>
                    </a:lnTo>
                    <a:lnTo>
                      <a:pt x="94" y="30"/>
                    </a:lnTo>
                    <a:lnTo>
                      <a:pt x="82" y="30"/>
                    </a:lnTo>
                    <a:lnTo>
                      <a:pt x="8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22" name="Freeform 43">
                <a:extLst>
                  <a:ext uri="{FF2B5EF4-FFF2-40B4-BE49-F238E27FC236}">
                    <a16:creationId xmlns:a16="http://schemas.microsoft.com/office/drawing/2014/main" id="{A590A4E4-E6F6-8475-8731-7D6718DA51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39945" y="2686640"/>
                <a:ext cx="165050" cy="63840"/>
              </a:xfrm>
              <a:custGeom>
                <a:avLst/>
                <a:gdLst>
                  <a:gd name="T0" fmla="*/ 6 w 106"/>
                  <a:gd name="T1" fmla="*/ 0 h 41"/>
                  <a:gd name="T2" fmla="*/ 100 w 106"/>
                  <a:gd name="T3" fmla="*/ 0 h 41"/>
                  <a:gd name="T4" fmla="*/ 100 w 106"/>
                  <a:gd name="T5" fmla="*/ 0 h 41"/>
                  <a:gd name="T6" fmla="*/ 102 w 106"/>
                  <a:gd name="T7" fmla="*/ 0 h 41"/>
                  <a:gd name="T8" fmla="*/ 104 w 106"/>
                  <a:gd name="T9" fmla="*/ 2 h 41"/>
                  <a:gd name="T10" fmla="*/ 105 w 106"/>
                  <a:gd name="T11" fmla="*/ 4 h 41"/>
                  <a:gd name="T12" fmla="*/ 106 w 106"/>
                  <a:gd name="T13" fmla="*/ 6 h 41"/>
                  <a:gd name="T14" fmla="*/ 106 w 106"/>
                  <a:gd name="T15" fmla="*/ 35 h 41"/>
                  <a:gd name="T16" fmla="*/ 106 w 106"/>
                  <a:gd name="T17" fmla="*/ 35 h 41"/>
                  <a:gd name="T18" fmla="*/ 105 w 106"/>
                  <a:gd name="T19" fmla="*/ 38 h 41"/>
                  <a:gd name="T20" fmla="*/ 104 w 106"/>
                  <a:gd name="T21" fmla="*/ 39 h 41"/>
                  <a:gd name="T22" fmla="*/ 102 w 106"/>
                  <a:gd name="T23" fmla="*/ 41 h 41"/>
                  <a:gd name="T24" fmla="*/ 100 w 106"/>
                  <a:gd name="T25" fmla="*/ 41 h 41"/>
                  <a:gd name="T26" fmla="*/ 6 w 106"/>
                  <a:gd name="T27" fmla="*/ 41 h 41"/>
                  <a:gd name="T28" fmla="*/ 6 w 106"/>
                  <a:gd name="T29" fmla="*/ 41 h 41"/>
                  <a:gd name="T30" fmla="*/ 4 w 106"/>
                  <a:gd name="T31" fmla="*/ 41 h 41"/>
                  <a:gd name="T32" fmla="*/ 2 w 106"/>
                  <a:gd name="T33" fmla="*/ 39 h 41"/>
                  <a:gd name="T34" fmla="*/ 1 w 106"/>
                  <a:gd name="T35" fmla="*/ 38 h 41"/>
                  <a:gd name="T36" fmla="*/ 0 w 106"/>
                  <a:gd name="T37" fmla="*/ 35 h 41"/>
                  <a:gd name="T38" fmla="*/ 0 w 106"/>
                  <a:gd name="T39" fmla="*/ 6 h 41"/>
                  <a:gd name="T40" fmla="*/ 0 w 106"/>
                  <a:gd name="T41" fmla="*/ 6 h 41"/>
                  <a:gd name="T42" fmla="*/ 1 w 106"/>
                  <a:gd name="T43" fmla="*/ 4 h 41"/>
                  <a:gd name="T44" fmla="*/ 2 w 106"/>
                  <a:gd name="T45" fmla="*/ 2 h 41"/>
                  <a:gd name="T46" fmla="*/ 4 w 106"/>
                  <a:gd name="T47" fmla="*/ 0 h 41"/>
                  <a:gd name="T48" fmla="*/ 6 w 106"/>
                  <a:gd name="T49" fmla="*/ 0 h 41"/>
                  <a:gd name="T50" fmla="*/ 6 w 106"/>
                  <a:gd name="T51" fmla="*/ 0 h 41"/>
                  <a:gd name="T52" fmla="*/ 50 w 106"/>
                  <a:gd name="T53" fmla="*/ 11 h 41"/>
                  <a:gd name="T54" fmla="*/ 50 w 106"/>
                  <a:gd name="T55" fmla="*/ 29 h 41"/>
                  <a:gd name="T56" fmla="*/ 12 w 106"/>
                  <a:gd name="T57" fmla="*/ 29 h 41"/>
                  <a:gd name="T58" fmla="*/ 12 w 106"/>
                  <a:gd name="T59" fmla="*/ 11 h 41"/>
                  <a:gd name="T60" fmla="*/ 50 w 106"/>
                  <a:gd name="T61" fmla="*/ 11 h 41"/>
                  <a:gd name="T62" fmla="*/ 50 w 106"/>
                  <a:gd name="T63" fmla="*/ 11 h 41"/>
                  <a:gd name="T64" fmla="*/ 59 w 106"/>
                  <a:gd name="T65" fmla="*/ 29 h 41"/>
                  <a:gd name="T66" fmla="*/ 59 w 106"/>
                  <a:gd name="T67" fmla="*/ 11 h 41"/>
                  <a:gd name="T68" fmla="*/ 65 w 106"/>
                  <a:gd name="T69" fmla="*/ 11 h 41"/>
                  <a:gd name="T70" fmla="*/ 65 w 106"/>
                  <a:gd name="T71" fmla="*/ 29 h 41"/>
                  <a:gd name="T72" fmla="*/ 59 w 106"/>
                  <a:gd name="T73" fmla="*/ 29 h 41"/>
                  <a:gd name="T74" fmla="*/ 59 w 106"/>
                  <a:gd name="T75" fmla="*/ 29 h 41"/>
                  <a:gd name="T76" fmla="*/ 82 w 106"/>
                  <a:gd name="T77" fmla="*/ 29 h 41"/>
                  <a:gd name="T78" fmla="*/ 82 w 106"/>
                  <a:gd name="T79" fmla="*/ 11 h 41"/>
                  <a:gd name="T80" fmla="*/ 94 w 106"/>
                  <a:gd name="T81" fmla="*/ 11 h 41"/>
                  <a:gd name="T82" fmla="*/ 94 w 106"/>
                  <a:gd name="T83" fmla="*/ 29 h 41"/>
                  <a:gd name="T84" fmla="*/ 82 w 106"/>
                  <a:gd name="T85" fmla="*/ 29 h 41"/>
                  <a:gd name="T86" fmla="*/ 82 w 106"/>
                  <a:gd name="T87" fmla="*/ 2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6" h="41">
                    <a:moveTo>
                      <a:pt x="6" y="0"/>
                    </a:moveTo>
                    <a:lnTo>
                      <a:pt x="100" y="0"/>
                    </a:lnTo>
                    <a:lnTo>
                      <a:pt x="100" y="0"/>
                    </a:lnTo>
                    <a:lnTo>
                      <a:pt x="102" y="0"/>
                    </a:lnTo>
                    <a:lnTo>
                      <a:pt x="104" y="2"/>
                    </a:lnTo>
                    <a:lnTo>
                      <a:pt x="105" y="4"/>
                    </a:lnTo>
                    <a:lnTo>
                      <a:pt x="106" y="6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5" y="38"/>
                    </a:lnTo>
                    <a:lnTo>
                      <a:pt x="104" y="39"/>
                    </a:lnTo>
                    <a:lnTo>
                      <a:pt x="102" y="41"/>
                    </a:lnTo>
                    <a:lnTo>
                      <a:pt x="100" y="41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4" y="41"/>
                    </a:lnTo>
                    <a:lnTo>
                      <a:pt x="2" y="39"/>
                    </a:lnTo>
                    <a:lnTo>
                      <a:pt x="1" y="38"/>
                    </a:lnTo>
                    <a:lnTo>
                      <a:pt x="0" y="3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  <a:moveTo>
                      <a:pt x="50" y="11"/>
                    </a:moveTo>
                    <a:lnTo>
                      <a:pt x="50" y="29"/>
                    </a:lnTo>
                    <a:lnTo>
                      <a:pt x="12" y="29"/>
                    </a:lnTo>
                    <a:lnTo>
                      <a:pt x="12" y="11"/>
                    </a:lnTo>
                    <a:lnTo>
                      <a:pt x="50" y="11"/>
                    </a:lnTo>
                    <a:lnTo>
                      <a:pt x="50" y="11"/>
                    </a:lnTo>
                    <a:close/>
                    <a:moveTo>
                      <a:pt x="59" y="29"/>
                    </a:moveTo>
                    <a:lnTo>
                      <a:pt x="59" y="11"/>
                    </a:lnTo>
                    <a:lnTo>
                      <a:pt x="65" y="11"/>
                    </a:lnTo>
                    <a:lnTo>
                      <a:pt x="65" y="29"/>
                    </a:lnTo>
                    <a:lnTo>
                      <a:pt x="59" y="29"/>
                    </a:lnTo>
                    <a:lnTo>
                      <a:pt x="59" y="29"/>
                    </a:lnTo>
                    <a:close/>
                    <a:moveTo>
                      <a:pt x="82" y="29"/>
                    </a:moveTo>
                    <a:lnTo>
                      <a:pt x="82" y="11"/>
                    </a:lnTo>
                    <a:lnTo>
                      <a:pt x="94" y="11"/>
                    </a:lnTo>
                    <a:lnTo>
                      <a:pt x="94" y="29"/>
                    </a:lnTo>
                    <a:lnTo>
                      <a:pt x="82" y="29"/>
                    </a:lnTo>
                    <a:lnTo>
                      <a:pt x="8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23" name="Freeform 44">
                <a:extLst>
                  <a:ext uri="{FF2B5EF4-FFF2-40B4-BE49-F238E27FC236}">
                    <a16:creationId xmlns:a16="http://schemas.microsoft.com/office/drawing/2014/main" id="{CDD9CAD0-902A-F4D1-8B6E-9662FE501CC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39945" y="2731795"/>
                <a:ext cx="165050" cy="65397"/>
              </a:xfrm>
              <a:custGeom>
                <a:avLst/>
                <a:gdLst>
                  <a:gd name="T0" fmla="*/ 6 w 106"/>
                  <a:gd name="T1" fmla="*/ 0 h 42"/>
                  <a:gd name="T2" fmla="*/ 100 w 106"/>
                  <a:gd name="T3" fmla="*/ 0 h 42"/>
                  <a:gd name="T4" fmla="*/ 100 w 106"/>
                  <a:gd name="T5" fmla="*/ 0 h 42"/>
                  <a:gd name="T6" fmla="*/ 102 w 106"/>
                  <a:gd name="T7" fmla="*/ 1 h 42"/>
                  <a:gd name="T8" fmla="*/ 104 w 106"/>
                  <a:gd name="T9" fmla="*/ 2 h 42"/>
                  <a:gd name="T10" fmla="*/ 105 w 106"/>
                  <a:gd name="T11" fmla="*/ 4 h 42"/>
                  <a:gd name="T12" fmla="*/ 106 w 106"/>
                  <a:gd name="T13" fmla="*/ 6 h 42"/>
                  <a:gd name="T14" fmla="*/ 106 w 106"/>
                  <a:gd name="T15" fmla="*/ 36 h 42"/>
                  <a:gd name="T16" fmla="*/ 106 w 106"/>
                  <a:gd name="T17" fmla="*/ 36 h 42"/>
                  <a:gd name="T18" fmla="*/ 105 w 106"/>
                  <a:gd name="T19" fmla="*/ 38 h 42"/>
                  <a:gd name="T20" fmla="*/ 104 w 106"/>
                  <a:gd name="T21" fmla="*/ 39 h 42"/>
                  <a:gd name="T22" fmla="*/ 102 w 106"/>
                  <a:gd name="T23" fmla="*/ 40 h 42"/>
                  <a:gd name="T24" fmla="*/ 100 w 106"/>
                  <a:gd name="T25" fmla="*/ 42 h 42"/>
                  <a:gd name="T26" fmla="*/ 6 w 106"/>
                  <a:gd name="T27" fmla="*/ 42 h 42"/>
                  <a:gd name="T28" fmla="*/ 6 w 106"/>
                  <a:gd name="T29" fmla="*/ 42 h 42"/>
                  <a:gd name="T30" fmla="*/ 4 w 106"/>
                  <a:gd name="T31" fmla="*/ 40 h 42"/>
                  <a:gd name="T32" fmla="*/ 2 w 106"/>
                  <a:gd name="T33" fmla="*/ 39 h 42"/>
                  <a:gd name="T34" fmla="*/ 1 w 106"/>
                  <a:gd name="T35" fmla="*/ 38 h 42"/>
                  <a:gd name="T36" fmla="*/ 0 w 106"/>
                  <a:gd name="T37" fmla="*/ 36 h 42"/>
                  <a:gd name="T38" fmla="*/ 0 w 106"/>
                  <a:gd name="T39" fmla="*/ 6 h 42"/>
                  <a:gd name="T40" fmla="*/ 0 w 106"/>
                  <a:gd name="T41" fmla="*/ 6 h 42"/>
                  <a:gd name="T42" fmla="*/ 1 w 106"/>
                  <a:gd name="T43" fmla="*/ 4 h 42"/>
                  <a:gd name="T44" fmla="*/ 2 w 106"/>
                  <a:gd name="T45" fmla="*/ 2 h 42"/>
                  <a:gd name="T46" fmla="*/ 4 w 106"/>
                  <a:gd name="T47" fmla="*/ 1 h 42"/>
                  <a:gd name="T48" fmla="*/ 6 w 106"/>
                  <a:gd name="T49" fmla="*/ 0 h 42"/>
                  <a:gd name="T50" fmla="*/ 6 w 106"/>
                  <a:gd name="T51" fmla="*/ 0 h 42"/>
                  <a:gd name="T52" fmla="*/ 50 w 106"/>
                  <a:gd name="T53" fmla="*/ 12 h 42"/>
                  <a:gd name="T54" fmla="*/ 50 w 106"/>
                  <a:gd name="T55" fmla="*/ 29 h 42"/>
                  <a:gd name="T56" fmla="*/ 12 w 106"/>
                  <a:gd name="T57" fmla="*/ 29 h 42"/>
                  <a:gd name="T58" fmla="*/ 12 w 106"/>
                  <a:gd name="T59" fmla="*/ 12 h 42"/>
                  <a:gd name="T60" fmla="*/ 50 w 106"/>
                  <a:gd name="T61" fmla="*/ 12 h 42"/>
                  <a:gd name="T62" fmla="*/ 50 w 106"/>
                  <a:gd name="T63" fmla="*/ 12 h 42"/>
                  <a:gd name="T64" fmla="*/ 59 w 106"/>
                  <a:gd name="T65" fmla="*/ 29 h 42"/>
                  <a:gd name="T66" fmla="*/ 59 w 106"/>
                  <a:gd name="T67" fmla="*/ 12 h 42"/>
                  <a:gd name="T68" fmla="*/ 65 w 106"/>
                  <a:gd name="T69" fmla="*/ 12 h 42"/>
                  <a:gd name="T70" fmla="*/ 65 w 106"/>
                  <a:gd name="T71" fmla="*/ 29 h 42"/>
                  <a:gd name="T72" fmla="*/ 59 w 106"/>
                  <a:gd name="T73" fmla="*/ 29 h 42"/>
                  <a:gd name="T74" fmla="*/ 59 w 106"/>
                  <a:gd name="T75" fmla="*/ 29 h 42"/>
                  <a:gd name="T76" fmla="*/ 82 w 106"/>
                  <a:gd name="T77" fmla="*/ 29 h 42"/>
                  <a:gd name="T78" fmla="*/ 82 w 106"/>
                  <a:gd name="T79" fmla="*/ 12 h 42"/>
                  <a:gd name="T80" fmla="*/ 94 w 106"/>
                  <a:gd name="T81" fmla="*/ 12 h 42"/>
                  <a:gd name="T82" fmla="*/ 94 w 106"/>
                  <a:gd name="T83" fmla="*/ 29 h 42"/>
                  <a:gd name="T84" fmla="*/ 82 w 106"/>
                  <a:gd name="T85" fmla="*/ 29 h 42"/>
                  <a:gd name="T86" fmla="*/ 82 w 106"/>
                  <a:gd name="T87" fmla="*/ 2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6" h="42">
                    <a:moveTo>
                      <a:pt x="6" y="0"/>
                    </a:moveTo>
                    <a:lnTo>
                      <a:pt x="100" y="0"/>
                    </a:lnTo>
                    <a:lnTo>
                      <a:pt x="100" y="0"/>
                    </a:lnTo>
                    <a:lnTo>
                      <a:pt x="102" y="1"/>
                    </a:lnTo>
                    <a:lnTo>
                      <a:pt x="104" y="2"/>
                    </a:lnTo>
                    <a:lnTo>
                      <a:pt x="105" y="4"/>
                    </a:lnTo>
                    <a:lnTo>
                      <a:pt x="106" y="6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5" y="38"/>
                    </a:lnTo>
                    <a:lnTo>
                      <a:pt x="104" y="39"/>
                    </a:lnTo>
                    <a:lnTo>
                      <a:pt x="102" y="40"/>
                    </a:lnTo>
                    <a:lnTo>
                      <a:pt x="100" y="42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4" y="40"/>
                    </a:lnTo>
                    <a:lnTo>
                      <a:pt x="2" y="39"/>
                    </a:lnTo>
                    <a:lnTo>
                      <a:pt x="1" y="38"/>
                    </a:lnTo>
                    <a:lnTo>
                      <a:pt x="0" y="3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  <a:moveTo>
                      <a:pt x="50" y="12"/>
                    </a:moveTo>
                    <a:lnTo>
                      <a:pt x="50" y="29"/>
                    </a:lnTo>
                    <a:lnTo>
                      <a:pt x="12" y="29"/>
                    </a:lnTo>
                    <a:lnTo>
                      <a:pt x="12" y="12"/>
                    </a:lnTo>
                    <a:lnTo>
                      <a:pt x="50" y="12"/>
                    </a:lnTo>
                    <a:lnTo>
                      <a:pt x="50" y="12"/>
                    </a:lnTo>
                    <a:close/>
                    <a:moveTo>
                      <a:pt x="59" y="29"/>
                    </a:moveTo>
                    <a:lnTo>
                      <a:pt x="59" y="12"/>
                    </a:lnTo>
                    <a:lnTo>
                      <a:pt x="65" y="12"/>
                    </a:lnTo>
                    <a:lnTo>
                      <a:pt x="65" y="29"/>
                    </a:lnTo>
                    <a:lnTo>
                      <a:pt x="59" y="29"/>
                    </a:lnTo>
                    <a:lnTo>
                      <a:pt x="59" y="29"/>
                    </a:lnTo>
                    <a:close/>
                    <a:moveTo>
                      <a:pt x="82" y="29"/>
                    </a:moveTo>
                    <a:lnTo>
                      <a:pt x="82" y="12"/>
                    </a:lnTo>
                    <a:lnTo>
                      <a:pt x="94" y="12"/>
                    </a:lnTo>
                    <a:lnTo>
                      <a:pt x="94" y="29"/>
                    </a:lnTo>
                    <a:lnTo>
                      <a:pt x="82" y="29"/>
                    </a:lnTo>
                    <a:lnTo>
                      <a:pt x="8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24" name="Freeform 45">
                <a:extLst>
                  <a:ext uri="{FF2B5EF4-FFF2-40B4-BE49-F238E27FC236}">
                    <a16:creationId xmlns:a16="http://schemas.microsoft.com/office/drawing/2014/main" id="{6D84565E-F7B6-23F9-4A85-15C08508D0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8630" y="2776950"/>
                <a:ext cx="163493" cy="65397"/>
              </a:xfrm>
              <a:custGeom>
                <a:avLst/>
                <a:gdLst>
                  <a:gd name="T0" fmla="*/ 5 w 105"/>
                  <a:gd name="T1" fmla="*/ 0 h 42"/>
                  <a:gd name="T2" fmla="*/ 100 w 105"/>
                  <a:gd name="T3" fmla="*/ 0 h 42"/>
                  <a:gd name="T4" fmla="*/ 100 w 105"/>
                  <a:gd name="T5" fmla="*/ 0 h 42"/>
                  <a:gd name="T6" fmla="*/ 102 w 105"/>
                  <a:gd name="T7" fmla="*/ 2 h 42"/>
                  <a:gd name="T8" fmla="*/ 104 w 105"/>
                  <a:gd name="T9" fmla="*/ 3 h 42"/>
                  <a:gd name="T10" fmla="*/ 105 w 105"/>
                  <a:gd name="T11" fmla="*/ 4 h 42"/>
                  <a:gd name="T12" fmla="*/ 105 w 105"/>
                  <a:gd name="T13" fmla="*/ 7 h 42"/>
                  <a:gd name="T14" fmla="*/ 105 w 105"/>
                  <a:gd name="T15" fmla="*/ 36 h 42"/>
                  <a:gd name="T16" fmla="*/ 105 w 105"/>
                  <a:gd name="T17" fmla="*/ 36 h 42"/>
                  <a:gd name="T18" fmla="*/ 105 w 105"/>
                  <a:gd name="T19" fmla="*/ 38 h 42"/>
                  <a:gd name="T20" fmla="*/ 104 w 105"/>
                  <a:gd name="T21" fmla="*/ 40 h 42"/>
                  <a:gd name="T22" fmla="*/ 102 w 105"/>
                  <a:gd name="T23" fmla="*/ 41 h 42"/>
                  <a:gd name="T24" fmla="*/ 100 w 105"/>
                  <a:gd name="T25" fmla="*/ 42 h 42"/>
                  <a:gd name="T26" fmla="*/ 5 w 105"/>
                  <a:gd name="T27" fmla="*/ 42 h 42"/>
                  <a:gd name="T28" fmla="*/ 5 w 105"/>
                  <a:gd name="T29" fmla="*/ 42 h 42"/>
                  <a:gd name="T30" fmla="*/ 3 w 105"/>
                  <a:gd name="T31" fmla="*/ 41 h 42"/>
                  <a:gd name="T32" fmla="*/ 2 w 105"/>
                  <a:gd name="T33" fmla="*/ 40 h 42"/>
                  <a:gd name="T34" fmla="*/ 1 w 105"/>
                  <a:gd name="T35" fmla="*/ 38 h 42"/>
                  <a:gd name="T36" fmla="*/ 0 w 105"/>
                  <a:gd name="T37" fmla="*/ 36 h 42"/>
                  <a:gd name="T38" fmla="*/ 0 w 105"/>
                  <a:gd name="T39" fmla="*/ 7 h 42"/>
                  <a:gd name="T40" fmla="*/ 0 w 105"/>
                  <a:gd name="T41" fmla="*/ 7 h 42"/>
                  <a:gd name="T42" fmla="*/ 1 w 105"/>
                  <a:gd name="T43" fmla="*/ 4 h 42"/>
                  <a:gd name="T44" fmla="*/ 2 w 105"/>
                  <a:gd name="T45" fmla="*/ 3 h 42"/>
                  <a:gd name="T46" fmla="*/ 3 w 105"/>
                  <a:gd name="T47" fmla="*/ 2 h 42"/>
                  <a:gd name="T48" fmla="*/ 5 w 105"/>
                  <a:gd name="T49" fmla="*/ 0 h 42"/>
                  <a:gd name="T50" fmla="*/ 5 w 105"/>
                  <a:gd name="T51" fmla="*/ 0 h 42"/>
                  <a:gd name="T52" fmla="*/ 50 w 105"/>
                  <a:gd name="T53" fmla="*/ 13 h 42"/>
                  <a:gd name="T54" fmla="*/ 50 w 105"/>
                  <a:gd name="T55" fmla="*/ 30 h 42"/>
                  <a:gd name="T56" fmla="*/ 12 w 105"/>
                  <a:gd name="T57" fmla="*/ 30 h 42"/>
                  <a:gd name="T58" fmla="*/ 12 w 105"/>
                  <a:gd name="T59" fmla="*/ 13 h 42"/>
                  <a:gd name="T60" fmla="*/ 50 w 105"/>
                  <a:gd name="T61" fmla="*/ 13 h 42"/>
                  <a:gd name="T62" fmla="*/ 50 w 105"/>
                  <a:gd name="T63" fmla="*/ 13 h 42"/>
                  <a:gd name="T64" fmla="*/ 59 w 105"/>
                  <a:gd name="T65" fmla="*/ 30 h 42"/>
                  <a:gd name="T66" fmla="*/ 59 w 105"/>
                  <a:gd name="T67" fmla="*/ 13 h 42"/>
                  <a:gd name="T68" fmla="*/ 65 w 105"/>
                  <a:gd name="T69" fmla="*/ 13 h 42"/>
                  <a:gd name="T70" fmla="*/ 65 w 105"/>
                  <a:gd name="T71" fmla="*/ 30 h 42"/>
                  <a:gd name="T72" fmla="*/ 59 w 105"/>
                  <a:gd name="T73" fmla="*/ 30 h 42"/>
                  <a:gd name="T74" fmla="*/ 59 w 105"/>
                  <a:gd name="T75" fmla="*/ 30 h 42"/>
                  <a:gd name="T76" fmla="*/ 82 w 105"/>
                  <a:gd name="T77" fmla="*/ 30 h 42"/>
                  <a:gd name="T78" fmla="*/ 82 w 105"/>
                  <a:gd name="T79" fmla="*/ 13 h 42"/>
                  <a:gd name="T80" fmla="*/ 94 w 105"/>
                  <a:gd name="T81" fmla="*/ 13 h 42"/>
                  <a:gd name="T82" fmla="*/ 94 w 105"/>
                  <a:gd name="T83" fmla="*/ 30 h 42"/>
                  <a:gd name="T84" fmla="*/ 82 w 105"/>
                  <a:gd name="T85" fmla="*/ 30 h 42"/>
                  <a:gd name="T86" fmla="*/ 82 w 105"/>
                  <a:gd name="T87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5" h="42">
                    <a:moveTo>
                      <a:pt x="5" y="0"/>
                    </a:moveTo>
                    <a:lnTo>
                      <a:pt x="100" y="0"/>
                    </a:lnTo>
                    <a:lnTo>
                      <a:pt x="100" y="0"/>
                    </a:lnTo>
                    <a:lnTo>
                      <a:pt x="102" y="2"/>
                    </a:lnTo>
                    <a:lnTo>
                      <a:pt x="104" y="3"/>
                    </a:lnTo>
                    <a:lnTo>
                      <a:pt x="105" y="4"/>
                    </a:lnTo>
                    <a:lnTo>
                      <a:pt x="105" y="7"/>
                    </a:lnTo>
                    <a:lnTo>
                      <a:pt x="105" y="36"/>
                    </a:lnTo>
                    <a:lnTo>
                      <a:pt x="105" y="36"/>
                    </a:lnTo>
                    <a:lnTo>
                      <a:pt x="105" y="38"/>
                    </a:lnTo>
                    <a:lnTo>
                      <a:pt x="104" y="40"/>
                    </a:lnTo>
                    <a:lnTo>
                      <a:pt x="102" y="41"/>
                    </a:lnTo>
                    <a:lnTo>
                      <a:pt x="100" y="42"/>
                    </a:lnTo>
                    <a:lnTo>
                      <a:pt x="5" y="42"/>
                    </a:lnTo>
                    <a:lnTo>
                      <a:pt x="5" y="42"/>
                    </a:lnTo>
                    <a:lnTo>
                      <a:pt x="3" y="41"/>
                    </a:lnTo>
                    <a:lnTo>
                      <a:pt x="2" y="40"/>
                    </a:lnTo>
                    <a:lnTo>
                      <a:pt x="1" y="38"/>
                    </a:lnTo>
                    <a:lnTo>
                      <a:pt x="0" y="36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  <a:moveTo>
                      <a:pt x="50" y="13"/>
                    </a:moveTo>
                    <a:lnTo>
                      <a:pt x="50" y="30"/>
                    </a:lnTo>
                    <a:lnTo>
                      <a:pt x="12" y="30"/>
                    </a:lnTo>
                    <a:lnTo>
                      <a:pt x="12" y="13"/>
                    </a:lnTo>
                    <a:lnTo>
                      <a:pt x="50" y="13"/>
                    </a:lnTo>
                    <a:lnTo>
                      <a:pt x="50" y="13"/>
                    </a:lnTo>
                    <a:close/>
                    <a:moveTo>
                      <a:pt x="59" y="30"/>
                    </a:moveTo>
                    <a:lnTo>
                      <a:pt x="59" y="13"/>
                    </a:lnTo>
                    <a:lnTo>
                      <a:pt x="65" y="13"/>
                    </a:lnTo>
                    <a:lnTo>
                      <a:pt x="65" y="30"/>
                    </a:lnTo>
                    <a:lnTo>
                      <a:pt x="59" y="30"/>
                    </a:lnTo>
                    <a:lnTo>
                      <a:pt x="59" y="30"/>
                    </a:lnTo>
                    <a:close/>
                    <a:moveTo>
                      <a:pt x="82" y="30"/>
                    </a:moveTo>
                    <a:lnTo>
                      <a:pt x="82" y="13"/>
                    </a:lnTo>
                    <a:lnTo>
                      <a:pt x="94" y="13"/>
                    </a:lnTo>
                    <a:lnTo>
                      <a:pt x="94" y="30"/>
                    </a:lnTo>
                    <a:lnTo>
                      <a:pt x="82" y="30"/>
                    </a:lnTo>
                    <a:lnTo>
                      <a:pt x="8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25" name="Freeform 46">
                <a:extLst>
                  <a:ext uri="{FF2B5EF4-FFF2-40B4-BE49-F238E27FC236}">
                    <a16:creationId xmlns:a16="http://schemas.microsoft.com/office/drawing/2014/main" id="{7BFF4144-E0FF-4074-0F33-E903E8815F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39945" y="2823663"/>
                <a:ext cx="165050" cy="63840"/>
              </a:xfrm>
              <a:custGeom>
                <a:avLst/>
                <a:gdLst>
                  <a:gd name="T0" fmla="*/ 6 w 106"/>
                  <a:gd name="T1" fmla="*/ 0 h 41"/>
                  <a:gd name="T2" fmla="*/ 100 w 106"/>
                  <a:gd name="T3" fmla="*/ 0 h 41"/>
                  <a:gd name="T4" fmla="*/ 100 w 106"/>
                  <a:gd name="T5" fmla="*/ 0 h 41"/>
                  <a:gd name="T6" fmla="*/ 102 w 106"/>
                  <a:gd name="T7" fmla="*/ 0 h 41"/>
                  <a:gd name="T8" fmla="*/ 104 w 106"/>
                  <a:gd name="T9" fmla="*/ 1 h 41"/>
                  <a:gd name="T10" fmla="*/ 105 w 106"/>
                  <a:gd name="T11" fmla="*/ 3 h 41"/>
                  <a:gd name="T12" fmla="*/ 106 w 106"/>
                  <a:gd name="T13" fmla="*/ 6 h 41"/>
                  <a:gd name="T14" fmla="*/ 106 w 106"/>
                  <a:gd name="T15" fmla="*/ 35 h 41"/>
                  <a:gd name="T16" fmla="*/ 106 w 106"/>
                  <a:gd name="T17" fmla="*/ 35 h 41"/>
                  <a:gd name="T18" fmla="*/ 105 w 106"/>
                  <a:gd name="T19" fmla="*/ 37 h 41"/>
                  <a:gd name="T20" fmla="*/ 104 w 106"/>
                  <a:gd name="T21" fmla="*/ 40 h 41"/>
                  <a:gd name="T22" fmla="*/ 102 w 106"/>
                  <a:gd name="T23" fmla="*/ 41 h 41"/>
                  <a:gd name="T24" fmla="*/ 100 w 106"/>
                  <a:gd name="T25" fmla="*/ 41 h 41"/>
                  <a:gd name="T26" fmla="*/ 6 w 106"/>
                  <a:gd name="T27" fmla="*/ 41 h 41"/>
                  <a:gd name="T28" fmla="*/ 6 w 106"/>
                  <a:gd name="T29" fmla="*/ 41 h 41"/>
                  <a:gd name="T30" fmla="*/ 4 w 106"/>
                  <a:gd name="T31" fmla="*/ 41 h 41"/>
                  <a:gd name="T32" fmla="*/ 2 w 106"/>
                  <a:gd name="T33" fmla="*/ 40 h 41"/>
                  <a:gd name="T34" fmla="*/ 1 w 106"/>
                  <a:gd name="T35" fmla="*/ 37 h 41"/>
                  <a:gd name="T36" fmla="*/ 0 w 106"/>
                  <a:gd name="T37" fmla="*/ 35 h 41"/>
                  <a:gd name="T38" fmla="*/ 0 w 106"/>
                  <a:gd name="T39" fmla="*/ 6 h 41"/>
                  <a:gd name="T40" fmla="*/ 0 w 106"/>
                  <a:gd name="T41" fmla="*/ 6 h 41"/>
                  <a:gd name="T42" fmla="*/ 1 w 106"/>
                  <a:gd name="T43" fmla="*/ 3 h 41"/>
                  <a:gd name="T44" fmla="*/ 2 w 106"/>
                  <a:gd name="T45" fmla="*/ 1 h 41"/>
                  <a:gd name="T46" fmla="*/ 4 w 106"/>
                  <a:gd name="T47" fmla="*/ 0 h 41"/>
                  <a:gd name="T48" fmla="*/ 6 w 106"/>
                  <a:gd name="T49" fmla="*/ 0 h 41"/>
                  <a:gd name="T50" fmla="*/ 6 w 106"/>
                  <a:gd name="T51" fmla="*/ 0 h 41"/>
                  <a:gd name="T52" fmla="*/ 50 w 106"/>
                  <a:gd name="T53" fmla="*/ 12 h 41"/>
                  <a:gd name="T54" fmla="*/ 50 w 106"/>
                  <a:gd name="T55" fmla="*/ 30 h 41"/>
                  <a:gd name="T56" fmla="*/ 12 w 106"/>
                  <a:gd name="T57" fmla="*/ 30 h 41"/>
                  <a:gd name="T58" fmla="*/ 12 w 106"/>
                  <a:gd name="T59" fmla="*/ 12 h 41"/>
                  <a:gd name="T60" fmla="*/ 50 w 106"/>
                  <a:gd name="T61" fmla="*/ 12 h 41"/>
                  <a:gd name="T62" fmla="*/ 50 w 106"/>
                  <a:gd name="T63" fmla="*/ 12 h 41"/>
                  <a:gd name="T64" fmla="*/ 59 w 106"/>
                  <a:gd name="T65" fmla="*/ 30 h 41"/>
                  <a:gd name="T66" fmla="*/ 59 w 106"/>
                  <a:gd name="T67" fmla="*/ 12 h 41"/>
                  <a:gd name="T68" fmla="*/ 65 w 106"/>
                  <a:gd name="T69" fmla="*/ 12 h 41"/>
                  <a:gd name="T70" fmla="*/ 65 w 106"/>
                  <a:gd name="T71" fmla="*/ 30 h 41"/>
                  <a:gd name="T72" fmla="*/ 59 w 106"/>
                  <a:gd name="T73" fmla="*/ 30 h 41"/>
                  <a:gd name="T74" fmla="*/ 59 w 106"/>
                  <a:gd name="T75" fmla="*/ 30 h 41"/>
                  <a:gd name="T76" fmla="*/ 82 w 106"/>
                  <a:gd name="T77" fmla="*/ 30 h 41"/>
                  <a:gd name="T78" fmla="*/ 82 w 106"/>
                  <a:gd name="T79" fmla="*/ 12 h 41"/>
                  <a:gd name="T80" fmla="*/ 94 w 106"/>
                  <a:gd name="T81" fmla="*/ 12 h 41"/>
                  <a:gd name="T82" fmla="*/ 94 w 106"/>
                  <a:gd name="T83" fmla="*/ 30 h 41"/>
                  <a:gd name="T84" fmla="*/ 82 w 106"/>
                  <a:gd name="T85" fmla="*/ 30 h 41"/>
                  <a:gd name="T86" fmla="*/ 82 w 106"/>
                  <a:gd name="T87" fmla="*/ 3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6" h="41">
                    <a:moveTo>
                      <a:pt x="6" y="0"/>
                    </a:moveTo>
                    <a:lnTo>
                      <a:pt x="100" y="0"/>
                    </a:lnTo>
                    <a:lnTo>
                      <a:pt x="100" y="0"/>
                    </a:lnTo>
                    <a:lnTo>
                      <a:pt x="102" y="0"/>
                    </a:lnTo>
                    <a:lnTo>
                      <a:pt x="104" y="1"/>
                    </a:lnTo>
                    <a:lnTo>
                      <a:pt x="105" y="3"/>
                    </a:lnTo>
                    <a:lnTo>
                      <a:pt x="106" y="6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5" y="37"/>
                    </a:lnTo>
                    <a:lnTo>
                      <a:pt x="104" y="40"/>
                    </a:lnTo>
                    <a:lnTo>
                      <a:pt x="102" y="41"/>
                    </a:lnTo>
                    <a:lnTo>
                      <a:pt x="100" y="41"/>
                    </a:lnTo>
                    <a:lnTo>
                      <a:pt x="6" y="41"/>
                    </a:lnTo>
                    <a:lnTo>
                      <a:pt x="6" y="41"/>
                    </a:lnTo>
                    <a:lnTo>
                      <a:pt x="4" y="41"/>
                    </a:lnTo>
                    <a:lnTo>
                      <a:pt x="2" y="40"/>
                    </a:lnTo>
                    <a:lnTo>
                      <a:pt x="1" y="37"/>
                    </a:lnTo>
                    <a:lnTo>
                      <a:pt x="0" y="3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  <a:moveTo>
                      <a:pt x="50" y="12"/>
                    </a:moveTo>
                    <a:lnTo>
                      <a:pt x="50" y="30"/>
                    </a:lnTo>
                    <a:lnTo>
                      <a:pt x="12" y="30"/>
                    </a:lnTo>
                    <a:lnTo>
                      <a:pt x="12" y="12"/>
                    </a:lnTo>
                    <a:lnTo>
                      <a:pt x="50" y="12"/>
                    </a:lnTo>
                    <a:lnTo>
                      <a:pt x="50" y="12"/>
                    </a:lnTo>
                    <a:close/>
                    <a:moveTo>
                      <a:pt x="59" y="30"/>
                    </a:moveTo>
                    <a:lnTo>
                      <a:pt x="59" y="12"/>
                    </a:lnTo>
                    <a:lnTo>
                      <a:pt x="65" y="12"/>
                    </a:lnTo>
                    <a:lnTo>
                      <a:pt x="65" y="30"/>
                    </a:lnTo>
                    <a:lnTo>
                      <a:pt x="59" y="30"/>
                    </a:lnTo>
                    <a:lnTo>
                      <a:pt x="59" y="30"/>
                    </a:lnTo>
                    <a:close/>
                    <a:moveTo>
                      <a:pt x="82" y="30"/>
                    </a:moveTo>
                    <a:lnTo>
                      <a:pt x="82" y="12"/>
                    </a:lnTo>
                    <a:lnTo>
                      <a:pt x="94" y="12"/>
                    </a:lnTo>
                    <a:lnTo>
                      <a:pt x="94" y="30"/>
                    </a:lnTo>
                    <a:lnTo>
                      <a:pt x="82" y="30"/>
                    </a:lnTo>
                    <a:lnTo>
                      <a:pt x="82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26" name="Freeform 47">
                <a:extLst>
                  <a:ext uri="{FF2B5EF4-FFF2-40B4-BE49-F238E27FC236}">
                    <a16:creationId xmlns:a16="http://schemas.microsoft.com/office/drawing/2014/main" id="{0607057B-22FD-1965-4876-CA2D5893A04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48424" y="2686640"/>
                <a:ext cx="163493" cy="63840"/>
              </a:xfrm>
              <a:custGeom>
                <a:avLst/>
                <a:gdLst>
                  <a:gd name="T0" fmla="*/ 7 w 105"/>
                  <a:gd name="T1" fmla="*/ 0 h 41"/>
                  <a:gd name="T2" fmla="*/ 100 w 105"/>
                  <a:gd name="T3" fmla="*/ 0 h 41"/>
                  <a:gd name="T4" fmla="*/ 100 w 105"/>
                  <a:gd name="T5" fmla="*/ 0 h 41"/>
                  <a:gd name="T6" fmla="*/ 102 w 105"/>
                  <a:gd name="T7" fmla="*/ 0 h 41"/>
                  <a:gd name="T8" fmla="*/ 104 w 105"/>
                  <a:gd name="T9" fmla="*/ 2 h 41"/>
                  <a:gd name="T10" fmla="*/ 105 w 105"/>
                  <a:gd name="T11" fmla="*/ 4 h 41"/>
                  <a:gd name="T12" fmla="*/ 105 w 105"/>
                  <a:gd name="T13" fmla="*/ 6 h 41"/>
                  <a:gd name="T14" fmla="*/ 105 w 105"/>
                  <a:gd name="T15" fmla="*/ 35 h 41"/>
                  <a:gd name="T16" fmla="*/ 105 w 105"/>
                  <a:gd name="T17" fmla="*/ 35 h 41"/>
                  <a:gd name="T18" fmla="*/ 105 w 105"/>
                  <a:gd name="T19" fmla="*/ 38 h 41"/>
                  <a:gd name="T20" fmla="*/ 104 w 105"/>
                  <a:gd name="T21" fmla="*/ 40 h 41"/>
                  <a:gd name="T22" fmla="*/ 102 w 105"/>
                  <a:gd name="T23" fmla="*/ 41 h 41"/>
                  <a:gd name="T24" fmla="*/ 100 w 105"/>
                  <a:gd name="T25" fmla="*/ 41 h 41"/>
                  <a:gd name="T26" fmla="*/ 7 w 105"/>
                  <a:gd name="T27" fmla="*/ 41 h 41"/>
                  <a:gd name="T28" fmla="*/ 7 w 105"/>
                  <a:gd name="T29" fmla="*/ 41 h 41"/>
                  <a:gd name="T30" fmla="*/ 4 w 105"/>
                  <a:gd name="T31" fmla="*/ 41 h 41"/>
                  <a:gd name="T32" fmla="*/ 2 w 105"/>
                  <a:gd name="T33" fmla="*/ 40 h 41"/>
                  <a:gd name="T34" fmla="*/ 1 w 105"/>
                  <a:gd name="T35" fmla="*/ 38 h 41"/>
                  <a:gd name="T36" fmla="*/ 0 w 105"/>
                  <a:gd name="T37" fmla="*/ 35 h 41"/>
                  <a:gd name="T38" fmla="*/ 0 w 105"/>
                  <a:gd name="T39" fmla="*/ 6 h 41"/>
                  <a:gd name="T40" fmla="*/ 0 w 105"/>
                  <a:gd name="T41" fmla="*/ 6 h 41"/>
                  <a:gd name="T42" fmla="*/ 1 w 105"/>
                  <a:gd name="T43" fmla="*/ 4 h 41"/>
                  <a:gd name="T44" fmla="*/ 2 w 105"/>
                  <a:gd name="T45" fmla="*/ 2 h 41"/>
                  <a:gd name="T46" fmla="*/ 4 w 105"/>
                  <a:gd name="T47" fmla="*/ 0 h 41"/>
                  <a:gd name="T48" fmla="*/ 7 w 105"/>
                  <a:gd name="T49" fmla="*/ 0 h 41"/>
                  <a:gd name="T50" fmla="*/ 7 w 105"/>
                  <a:gd name="T51" fmla="*/ 0 h 41"/>
                  <a:gd name="T52" fmla="*/ 51 w 105"/>
                  <a:gd name="T53" fmla="*/ 11 h 41"/>
                  <a:gd name="T54" fmla="*/ 51 w 105"/>
                  <a:gd name="T55" fmla="*/ 29 h 41"/>
                  <a:gd name="T56" fmla="*/ 12 w 105"/>
                  <a:gd name="T57" fmla="*/ 29 h 41"/>
                  <a:gd name="T58" fmla="*/ 12 w 105"/>
                  <a:gd name="T59" fmla="*/ 11 h 41"/>
                  <a:gd name="T60" fmla="*/ 51 w 105"/>
                  <a:gd name="T61" fmla="*/ 11 h 41"/>
                  <a:gd name="T62" fmla="*/ 51 w 105"/>
                  <a:gd name="T63" fmla="*/ 11 h 41"/>
                  <a:gd name="T64" fmla="*/ 59 w 105"/>
                  <a:gd name="T65" fmla="*/ 29 h 41"/>
                  <a:gd name="T66" fmla="*/ 59 w 105"/>
                  <a:gd name="T67" fmla="*/ 11 h 41"/>
                  <a:gd name="T68" fmla="*/ 65 w 105"/>
                  <a:gd name="T69" fmla="*/ 11 h 41"/>
                  <a:gd name="T70" fmla="*/ 65 w 105"/>
                  <a:gd name="T71" fmla="*/ 29 h 41"/>
                  <a:gd name="T72" fmla="*/ 59 w 105"/>
                  <a:gd name="T73" fmla="*/ 29 h 41"/>
                  <a:gd name="T74" fmla="*/ 59 w 105"/>
                  <a:gd name="T75" fmla="*/ 29 h 41"/>
                  <a:gd name="T76" fmla="*/ 82 w 105"/>
                  <a:gd name="T77" fmla="*/ 29 h 41"/>
                  <a:gd name="T78" fmla="*/ 82 w 105"/>
                  <a:gd name="T79" fmla="*/ 11 h 41"/>
                  <a:gd name="T80" fmla="*/ 94 w 105"/>
                  <a:gd name="T81" fmla="*/ 11 h 41"/>
                  <a:gd name="T82" fmla="*/ 94 w 105"/>
                  <a:gd name="T83" fmla="*/ 29 h 41"/>
                  <a:gd name="T84" fmla="*/ 82 w 105"/>
                  <a:gd name="T85" fmla="*/ 29 h 41"/>
                  <a:gd name="T86" fmla="*/ 82 w 105"/>
                  <a:gd name="T87" fmla="*/ 2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5" h="41">
                    <a:moveTo>
                      <a:pt x="7" y="0"/>
                    </a:moveTo>
                    <a:lnTo>
                      <a:pt x="100" y="0"/>
                    </a:lnTo>
                    <a:lnTo>
                      <a:pt x="100" y="0"/>
                    </a:lnTo>
                    <a:lnTo>
                      <a:pt x="102" y="0"/>
                    </a:lnTo>
                    <a:lnTo>
                      <a:pt x="104" y="2"/>
                    </a:lnTo>
                    <a:lnTo>
                      <a:pt x="105" y="4"/>
                    </a:lnTo>
                    <a:lnTo>
                      <a:pt x="105" y="6"/>
                    </a:lnTo>
                    <a:lnTo>
                      <a:pt x="105" y="35"/>
                    </a:lnTo>
                    <a:lnTo>
                      <a:pt x="105" y="35"/>
                    </a:lnTo>
                    <a:lnTo>
                      <a:pt x="105" y="38"/>
                    </a:lnTo>
                    <a:lnTo>
                      <a:pt x="104" y="40"/>
                    </a:lnTo>
                    <a:lnTo>
                      <a:pt x="102" y="41"/>
                    </a:lnTo>
                    <a:lnTo>
                      <a:pt x="100" y="41"/>
                    </a:lnTo>
                    <a:lnTo>
                      <a:pt x="7" y="41"/>
                    </a:lnTo>
                    <a:lnTo>
                      <a:pt x="7" y="41"/>
                    </a:lnTo>
                    <a:lnTo>
                      <a:pt x="4" y="41"/>
                    </a:lnTo>
                    <a:lnTo>
                      <a:pt x="2" y="40"/>
                    </a:lnTo>
                    <a:lnTo>
                      <a:pt x="1" y="38"/>
                    </a:lnTo>
                    <a:lnTo>
                      <a:pt x="0" y="35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  <a:moveTo>
                      <a:pt x="51" y="11"/>
                    </a:moveTo>
                    <a:lnTo>
                      <a:pt x="51" y="29"/>
                    </a:lnTo>
                    <a:lnTo>
                      <a:pt x="12" y="29"/>
                    </a:lnTo>
                    <a:lnTo>
                      <a:pt x="12" y="11"/>
                    </a:lnTo>
                    <a:lnTo>
                      <a:pt x="51" y="11"/>
                    </a:lnTo>
                    <a:lnTo>
                      <a:pt x="51" y="11"/>
                    </a:lnTo>
                    <a:close/>
                    <a:moveTo>
                      <a:pt x="59" y="29"/>
                    </a:moveTo>
                    <a:lnTo>
                      <a:pt x="59" y="11"/>
                    </a:lnTo>
                    <a:lnTo>
                      <a:pt x="65" y="11"/>
                    </a:lnTo>
                    <a:lnTo>
                      <a:pt x="65" y="29"/>
                    </a:lnTo>
                    <a:lnTo>
                      <a:pt x="59" y="29"/>
                    </a:lnTo>
                    <a:lnTo>
                      <a:pt x="59" y="29"/>
                    </a:lnTo>
                    <a:close/>
                    <a:moveTo>
                      <a:pt x="82" y="29"/>
                    </a:moveTo>
                    <a:lnTo>
                      <a:pt x="82" y="11"/>
                    </a:lnTo>
                    <a:lnTo>
                      <a:pt x="94" y="11"/>
                    </a:lnTo>
                    <a:lnTo>
                      <a:pt x="94" y="29"/>
                    </a:lnTo>
                    <a:lnTo>
                      <a:pt x="82" y="29"/>
                    </a:lnTo>
                    <a:lnTo>
                      <a:pt x="8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27" name="Freeform 48">
                <a:extLst>
                  <a:ext uri="{FF2B5EF4-FFF2-40B4-BE49-F238E27FC236}">
                    <a16:creationId xmlns:a16="http://schemas.microsoft.com/office/drawing/2014/main" id="{3D4C4E23-C809-8B5C-7922-5E6EC58ED2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39945" y="2641485"/>
                <a:ext cx="165050" cy="62283"/>
              </a:xfrm>
              <a:custGeom>
                <a:avLst/>
                <a:gdLst>
                  <a:gd name="T0" fmla="*/ 6 w 106"/>
                  <a:gd name="T1" fmla="*/ 0 h 40"/>
                  <a:gd name="T2" fmla="*/ 100 w 106"/>
                  <a:gd name="T3" fmla="*/ 0 h 40"/>
                  <a:gd name="T4" fmla="*/ 100 w 106"/>
                  <a:gd name="T5" fmla="*/ 0 h 40"/>
                  <a:gd name="T6" fmla="*/ 102 w 106"/>
                  <a:gd name="T7" fmla="*/ 0 h 40"/>
                  <a:gd name="T8" fmla="*/ 104 w 106"/>
                  <a:gd name="T9" fmla="*/ 2 h 40"/>
                  <a:gd name="T10" fmla="*/ 105 w 106"/>
                  <a:gd name="T11" fmla="*/ 3 h 40"/>
                  <a:gd name="T12" fmla="*/ 106 w 106"/>
                  <a:gd name="T13" fmla="*/ 5 h 40"/>
                  <a:gd name="T14" fmla="*/ 106 w 106"/>
                  <a:gd name="T15" fmla="*/ 35 h 40"/>
                  <a:gd name="T16" fmla="*/ 106 w 106"/>
                  <a:gd name="T17" fmla="*/ 35 h 40"/>
                  <a:gd name="T18" fmla="*/ 105 w 106"/>
                  <a:gd name="T19" fmla="*/ 37 h 40"/>
                  <a:gd name="T20" fmla="*/ 104 w 106"/>
                  <a:gd name="T21" fmla="*/ 39 h 40"/>
                  <a:gd name="T22" fmla="*/ 102 w 106"/>
                  <a:gd name="T23" fmla="*/ 40 h 40"/>
                  <a:gd name="T24" fmla="*/ 100 w 106"/>
                  <a:gd name="T25" fmla="*/ 40 h 40"/>
                  <a:gd name="T26" fmla="*/ 6 w 106"/>
                  <a:gd name="T27" fmla="*/ 40 h 40"/>
                  <a:gd name="T28" fmla="*/ 6 w 106"/>
                  <a:gd name="T29" fmla="*/ 40 h 40"/>
                  <a:gd name="T30" fmla="*/ 4 w 106"/>
                  <a:gd name="T31" fmla="*/ 40 h 40"/>
                  <a:gd name="T32" fmla="*/ 2 w 106"/>
                  <a:gd name="T33" fmla="*/ 39 h 40"/>
                  <a:gd name="T34" fmla="*/ 1 w 106"/>
                  <a:gd name="T35" fmla="*/ 37 h 40"/>
                  <a:gd name="T36" fmla="*/ 0 w 106"/>
                  <a:gd name="T37" fmla="*/ 35 h 40"/>
                  <a:gd name="T38" fmla="*/ 0 w 106"/>
                  <a:gd name="T39" fmla="*/ 5 h 40"/>
                  <a:gd name="T40" fmla="*/ 0 w 106"/>
                  <a:gd name="T41" fmla="*/ 5 h 40"/>
                  <a:gd name="T42" fmla="*/ 1 w 106"/>
                  <a:gd name="T43" fmla="*/ 3 h 40"/>
                  <a:gd name="T44" fmla="*/ 2 w 106"/>
                  <a:gd name="T45" fmla="*/ 2 h 40"/>
                  <a:gd name="T46" fmla="*/ 4 w 106"/>
                  <a:gd name="T47" fmla="*/ 0 h 40"/>
                  <a:gd name="T48" fmla="*/ 6 w 106"/>
                  <a:gd name="T49" fmla="*/ 0 h 40"/>
                  <a:gd name="T50" fmla="*/ 6 w 106"/>
                  <a:gd name="T51" fmla="*/ 0 h 40"/>
                  <a:gd name="T52" fmla="*/ 50 w 106"/>
                  <a:gd name="T53" fmla="*/ 12 h 40"/>
                  <a:gd name="T54" fmla="*/ 50 w 106"/>
                  <a:gd name="T55" fmla="*/ 29 h 40"/>
                  <a:gd name="T56" fmla="*/ 12 w 106"/>
                  <a:gd name="T57" fmla="*/ 29 h 40"/>
                  <a:gd name="T58" fmla="*/ 12 w 106"/>
                  <a:gd name="T59" fmla="*/ 12 h 40"/>
                  <a:gd name="T60" fmla="*/ 50 w 106"/>
                  <a:gd name="T61" fmla="*/ 12 h 40"/>
                  <a:gd name="T62" fmla="*/ 50 w 106"/>
                  <a:gd name="T63" fmla="*/ 12 h 40"/>
                  <a:gd name="T64" fmla="*/ 59 w 106"/>
                  <a:gd name="T65" fmla="*/ 29 h 40"/>
                  <a:gd name="T66" fmla="*/ 59 w 106"/>
                  <a:gd name="T67" fmla="*/ 12 h 40"/>
                  <a:gd name="T68" fmla="*/ 65 w 106"/>
                  <a:gd name="T69" fmla="*/ 12 h 40"/>
                  <a:gd name="T70" fmla="*/ 65 w 106"/>
                  <a:gd name="T71" fmla="*/ 29 h 40"/>
                  <a:gd name="T72" fmla="*/ 59 w 106"/>
                  <a:gd name="T73" fmla="*/ 29 h 40"/>
                  <a:gd name="T74" fmla="*/ 59 w 106"/>
                  <a:gd name="T75" fmla="*/ 29 h 40"/>
                  <a:gd name="T76" fmla="*/ 82 w 106"/>
                  <a:gd name="T77" fmla="*/ 29 h 40"/>
                  <a:gd name="T78" fmla="*/ 82 w 106"/>
                  <a:gd name="T79" fmla="*/ 12 h 40"/>
                  <a:gd name="T80" fmla="*/ 94 w 106"/>
                  <a:gd name="T81" fmla="*/ 12 h 40"/>
                  <a:gd name="T82" fmla="*/ 94 w 106"/>
                  <a:gd name="T83" fmla="*/ 29 h 40"/>
                  <a:gd name="T84" fmla="*/ 82 w 106"/>
                  <a:gd name="T85" fmla="*/ 29 h 40"/>
                  <a:gd name="T86" fmla="*/ 82 w 106"/>
                  <a:gd name="T87" fmla="*/ 2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6" h="40">
                    <a:moveTo>
                      <a:pt x="6" y="0"/>
                    </a:moveTo>
                    <a:lnTo>
                      <a:pt x="100" y="0"/>
                    </a:lnTo>
                    <a:lnTo>
                      <a:pt x="100" y="0"/>
                    </a:lnTo>
                    <a:lnTo>
                      <a:pt x="102" y="0"/>
                    </a:lnTo>
                    <a:lnTo>
                      <a:pt x="104" y="2"/>
                    </a:lnTo>
                    <a:lnTo>
                      <a:pt x="105" y="3"/>
                    </a:lnTo>
                    <a:lnTo>
                      <a:pt x="106" y="5"/>
                    </a:lnTo>
                    <a:lnTo>
                      <a:pt x="106" y="35"/>
                    </a:lnTo>
                    <a:lnTo>
                      <a:pt x="106" y="35"/>
                    </a:lnTo>
                    <a:lnTo>
                      <a:pt x="105" y="37"/>
                    </a:lnTo>
                    <a:lnTo>
                      <a:pt x="104" y="39"/>
                    </a:lnTo>
                    <a:lnTo>
                      <a:pt x="102" y="40"/>
                    </a:lnTo>
                    <a:lnTo>
                      <a:pt x="100" y="40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4" y="40"/>
                    </a:lnTo>
                    <a:lnTo>
                      <a:pt x="2" y="39"/>
                    </a:lnTo>
                    <a:lnTo>
                      <a:pt x="1" y="37"/>
                    </a:lnTo>
                    <a:lnTo>
                      <a:pt x="0" y="3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  <a:moveTo>
                      <a:pt x="50" y="12"/>
                    </a:moveTo>
                    <a:lnTo>
                      <a:pt x="50" y="29"/>
                    </a:lnTo>
                    <a:lnTo>
                      <a:pt x="12" y="29"/>
                    </a:lnTo>
                    <a:lnTo>
                      <a:pt x="12" y="12"/>
                    </a:lnTo>
                    <a:lnTo>
                      <a:pt x="50" y="12"/>
                    </a:lnTo>
                    <a:lnTo>
                      <a:pt x="50" y="12"/>
                    </a:lnTo>
                    <a:close/>
                    <a:moveTo>
                      <a:pt x="59" y="29"/>
                    </a:moveTo>
                    <a:lnTo>
                      <a:pt x="59" y="12"/>
                    </a:lnTo>
                    <a:lnTo>
                      <a:pt x="65" y="12"/>
                    </a:lnTo>
                    <a:lnTo>
                      <a:pt x="65" y="29"/>
                    </a:lnTo>
                    <a:lnTo>
                      <a:pt x="59" y="29"/>
                    </a:lnTo>
                    <a:lnTo>
                      <a:pt x="59" y="29"/>
                    </a:lnTo>
                    <a:close/>
                    <a:moveTo>
                      <a:pt x="82" y="29"/>
                    </a:moveTo>
                    <a:lnTo>
                      <a:pt x="82" y="12"/>
                    </a:lnTo>
                    <a:lnTo>
                      <a:pt x="94" y="12"/>
                    </a:lnTo>
                    <a:lnTo>
                      <a:pt x="94" y="29"/>
                    </a:lnTo>
                    <a:lnTo>
                      <a:pt x="82" y="29"/>
                    </a:lnTo>
                    <a:lnTo>
                      <a:pt x="82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grpSp>
        <p:nvGrpSpPr>
          <p:cNvPr id="344" name="Group 343">
            <a:extLst>
              <a:ext uri="{FF2B5EF4-FFF2-40B4-BE49-F238E27FC236}">
                <a16:creationId xmlns:a16="http://schemas.microsoft.com/office/drawing/2014/main" id="{30B0AA33-0537-86A1-45B1-6A9371E970C8}"/>
              </a:ext>
            </a:extLst>
          </p:cNvPr>
          <p:cNvGrpSpPr/>
          <p:nvPr/>
        </p:nvGrpSpPr>
        <p:grpSpPr>
          <a:xfrm>
            <a:off x="1014955" y="4125837"/>
            <a:ext cx="912372" cy="911305"/>
            <a:chOff x="507173" y="4126486"/>
            <a:chExt cx="912372" cy="911305"/>
          </a:xfrm>
        </p:grpSpPr>
        <p:sp>
          <p:nvSpPr>
            <p:cNvPr id="329" name="Freeform 11">
              <a:extLst>
                <a:ext uri="{FF2B5EF4-FFF2-40B4-BE49-F238E27FC236}">
                  <a16:creationId xmlns:a16="http://schemas.microsoft.com/office/drawing/2014/main" id="{53AFEAA7-2B08-C0CB-6306-1BAC89931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73" y="4126486"/>
              <a:ext cx="912372" cy="911305"/>
            </a:xfrm>
            <a:custGeom>
              <a:avLst/>
              <a:gdLst>
                <a:gd name="T0" fmla="*/ 152 w 856"/>
                <a:gd name="T1" fmla="*/ 855 h 855"/>
                <a:gd name="T2" fmla="*/ 137 w 856"/>
                <a:gd name="T3" fmla="*/ 855 h 855"/>
                <a:gd name="T4" fmla="*/ 107 w 856"/>
                <a:gd name="T5" fmla="*/ 849 h 855"/>
                <a:gd name="T6" fmla="*/ 80 w 856"/>
                <a:gd name="T7" fmla="*/ 837 h 855"/>
                <a:gd name="T8" fmla="*/ 56 w 856"/>
                <a:gd name="T9" fmla="*/ 820 h 855"/>
                <a:gd name="T10" fmla="*/ 35 w 856"/>
                <a:gd name="T11" fmla="*/ 800 h 855"/>
                <a:gd name="T12" fmla="*/ 19 w 856"/>
                <a:gd name="T13" fmla="*/ 776 h 855"/>
                <a:gd name="T14" fmla="*/ 7 w 856"/>
                <a:gd name="T15" fmla="*/ 748 h 855"/>
                <a:gd name="T16" fmla="*/ 1 w 856"/>
                <a:gd name="T17" fmla="*/ 719 h 855"/>
                <a:gd name="T18" fmla="*/ 0 w 856"/>
                <a:gd name="T19" fmla="*/ 153 h 855"/>
                <a:gd name="T20" fmla="*/ 1 w 856"/>
                <a:gd name="T21" fmla="*/ 137 h 855"/>
                <a:gd name="T22" fmla="*/ 7 w 856"/>
                <a:gd name="T23" fmla="*/ 107 h 855"/>
                <a:gd name="T24" fmla="*/ 19 w 856"/>
                <a:gd name="T25" fmla="*/ 80 h 855"/>
                <a:gd name="T26" fmla="*/ 35 w 856"/>
                <a:gd name="T27" fmla="*/ 56 h 855"/>
                <a:gd name="T28" fmla="*/ 56 w 856"/>
                <a:gd name="T29" fmla="*/ 35 h 855"/>
                <a:gd name="T30" fmla="*/ 80 w 856"/>
                <a:gd name="T31" fmla="*/ 19 h 855"/>
                <a:gd name="T32" fmla="*/ 107 w 856"/>
                <a:gd name="T33" fmla="*/ 8 h 855"/>
                <a:gd name="T34" fmla="*/ 137 w 856"/>
                <a:gd name="T35" fmla="*/ 1 h 855"/>
                <a:gd name="T36" fmla="*/ 703 w 856"/>
                <a:gd name="T37" fmla="*/ 0 h 855"/>
                <a:gd name="T38" fmla="*/ 719 w 856"/>
                <a:gd name="T39" fmla="*/ 1 h 855"/>
                <a:gd name="T40" fmla="*/ 748 w 856"/>
                <a:gd name="T41" fmla="*/ 8 h 855"/>
                <a:gd name="T42" fmla="*/ 776 w 856"/>
                <a:gd name="T43" fmla="*/ 19 h 855"/>
                <a:gd name="T44" fmla="*/ 800 w 856"/>
                <a:gd name="T45" fmla="*/ 35 h 855"/>
                <a:gd name="T46" fmla="*/ 820 w 856"/>
                <a:gd name="T47" fmla="*/ 56 h 855"/>
                <a:gd name="T48" fmla="*/ 837 w 856"/>
                <a:gd name="T49" fmla="*/ 80 h 855"/>
                <a:gd name="T50" fmla="*/ 849 w 856"/>
                <a:gd name="T51" fmla="*/ 107 h 855"/>
                <a:gd name="T52" fmla="*/ 854 w 856"/>
                <a:gd name="T53" fmla="*/ 137 h 855"/>
                <a:gd name="T54" fmla="*/ 856 w 856"/>
                <a:gd name="T55" fmla="*/ 703 h 855"/>
                <a:gd name="T56" fmla="*/ 854 w 856"/>
                <a:gd name="T57" fmla="*/ 719 h 855"/>
                <a:gd name="T58" fmla="*/ 849 w 856"/>
                <a:gd name="T59" fmla="*/ 748 h 855"/>
                <a:gd name="T60" fmla="*/ 837 w 856"/>
                <a:gd name="T61" fmla="*/ 776 h 855"/>
                <a:gd name="T62" fmla="*/ 820 w 856"/>
                <a:gd name="T63" fmla="*/ 800 h 855"/>
                <a:gd name="T64" fmla="*/ 800 w 856"/>
                <a:gd name="T65" fmla="*/ 820 h 855"/>
                <a:gd name="T66" fmla="*/ 776 w 856"/>
                <a:gd name="T67" fmla="*/ 837 h 855"/>
                <a:gd name="T68" fmla="*/ 748 w 856"/>
                <a:gd name="T69" fmla="*/ 849 h 855"/>
                <a:gd name="T70" fmla="*/ 719 w 856"/>
                <a:gd name="T71" fmla="*/ 855 h 855"/>
                <a:gd name="T72" fmla="*/ 703 w 856"/>
                <a:gd name="T73" fmla="*/ 85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6" h="855">
                  <a:moveTo>
                    <a:pt x="703" y="855"/>
                  </a:moveTo>
                  <a:lnTo>
                    <a:pt x="152" y="855"/>
                  </a:lnTo>
                  <a:lnTo>
                    <a:pt x="152" y="855"/>
                  </a:lnTo>
                  <a:lnTo>
                    <a:pt x="137" y="855"/>
                  </a:lnTo>
                  <a:lnTo>
                    <a:pt x="122" y="852"/>
                  </a:lnTo>
                  <a:lnTo>
                    <a:pt x="107" y="849"/>
                  </a:lnTo>
                  <a:lnTo>
                    <a:pt x="93" y="843"/>
                  </a:lnTo>
                  <a:lnTo>
                    <a:pt x="80" y="837"/>
                  </a:lnTo>
                  <a:lnTo>
                    <a:pt x="67" y="829"/>
                  </a:lnTo>
                  <a:lnTo>
                    <a:pt x="56" y="820"/>
                  </a:lnTo>
                  <a:lnTo>
                    <a:pt x="45" y="811"/>
                  </a:lnTo>
                  <a:lnTo>
                    <a:pt x="35" y="800"/>
                  </a:lnTo>
                  <a:lnTo>
                    <a:pt x="26" y="789"/>
                  </a:lnTo>
                  <a:lnTo>
                    <a:pt x="19" y="776"/>
                  </a:lnTo>
                  <a:lnTo>
                    <a:pt x="12" y="762"/>
                  </a:lnTo>
                  <a:lnTo>
                    <a:pt x="7" y="748"/>
                  </a:lnTo>
                  <a:lnTo>
                    <a:pt x="3" y="734"/>
                  </a:lnTo>
                  <a:lnTo>
                    <a:pt x="1" y="719"/>
                  </a:lnTo>
                  <a:lnTo>
                    <a:pt x="0" y="703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37"/>
                  </a:lnTo>
                  <a:lnTo>
                    <a:pt x="3" y="123"/>
                  </a:lnTo>
                  <a:lnTo>
                    <a:pt x="7" y="107"/>
                  </a:lnTo>
                  <a:lnTo>
                    <a:pt x="12" y="93"/>
                  </a:lnTo>
                  <a:lnTo>
                    <a:pt x="19" y="80"/>
                  </a:lnTo>
                  <a:lnTo>
                    <a:pt x="26" y="68"/>
                  </a:lnTo>
                  <a:lnTo>
                    <a:pt x="35" y="56"/>
                  </a:lnTo>
                  <a:lnTo>
                    <a:pt x="45" y="45"/>
                  </a:lnTo>
                  <a:lnTo>
                    <a:pt x="56" y="35"/>
                  </a:lnTo>
                  <a:lnTo>
                    <a:pt x="67" y="26"/>
                  </a:lnTo>
                  <a:lnTo>
                    <a:pt x="80" y="19"/>
                  </a:lnTo>
                  <a:lnTo>
                    <a:pt x="93" y="12"/>
                  </a:lnTo>
                  <a:lnTo>
                    <a:pt x="107" y="8"/>
                  </a:lnTo>
                  <a:lnTo>
                    <a:pt x="122" y="3"/>
                  </a:lnTo>
                  <a:lnTo>
                    <a:pt x="137" y="1"/>
                  </a:lnTo>
                  <a:lnTo>
                    <a:pt x="152" y="0"/>
                  </a:lnTo>
                  <a:lnTo>
                    <a:pt x="703" y="0"/>
                  </a:lnTo>
                  <a:lnTo>
                    <a:pt x="703" y="0"/>
                  </a:lnTo>
                  <a:lnTo>
                    <a:pt x="719" y="1"/>
                  </a:lnTo>
                  <a:lnTo>
                    <a:pt x="734" y="3"/>
                  </a:lnTo>
                  <a:lnTo>
                    <a:pt x="748" y="8"/>
                  </a:lnTo>
                  <a:lnTo>
                    <a:pt x="762" y="12"/>
                  </a:lnTo>
                  <a:lnTo>
                    <a:pt x="776" y="19"/>
                  </a:lnTo>
                  <a:lnTo>
                    <a:pt x="788" y="26"/>
                  </a:lnTo>
                  <a:lnTo>
                    <a:pt x="800" y="35"/>
                  </a:lnTo>
                  <a:lnTo>
                    <a:pt x="811" y="45"/>
                  </a:lnTo>
                  <a:lnTo>
                    <a:pt x="820" y="56"/>
                  </a:lnTo>
                  <a:lnTo>
                    <a:pt x="829" y="68"/>
                  </a:lnTo>
                  <a:lnTo>
                    <a:pt x="837" y="80"/>
                  </a:lnTo>
                  <a:lnTo>
                    <a:pt x="843" y="93"/>
                  </a:lnTo>
                  <a:lnTo>
                    <a:pt x="849" y="107"/>
                  </a:lnTo>
                  <a:lnTo>
                    <a:pt x="852" y="123"/>
                  </a:lnTo>
                  <a:lnTo>
                    <a:pt x="854" y="137"/>
                  </a:lnTo>
                  <a:lnTo>
                    <a:pt x="856" y="153"/>
                  </a:lnTo>
                  <a:lnTo>
                    <a:pt x="856" y="703"/>
                  </a:lnTo>
                  <a:lnTo>
                    <a:pt x="856" y="703"/>
                  </a:lnTo>
                  <a:lnTo>
                    <a:pt x="854" y="719"/>
                  </a:lnTo>
                  <a:lnTo>
                    <a:pt x="852" y="734"/>
                  </a:lnTo>
                  <a:lnTo>
                    <a:pt x="849" y="748"/>
                  </a:lnTo>
                  <a:lnTo>
                    <a:pt x="843" y="762"/>
                  </a:lnTo>
                  <a:lnTo>
                    <a:pt x="837" y="776"/>
                  </a:lnTo>
                  <a:lnTo>
                    <a:pt x="829" y="789"/>
                  </a:lnTo>
                  <a:lnTo>
                    <a:pt x="820" y="800"/>
                  </a:lnTo>
                  <a:lnTo>
                    <a:pt x="811" y="811"/>
                  </a:lnTo>
                  <a:lnTo>
                    <a:pt x="800" y="820"/>
                  </a:lnTo>
                  <a:lnTo>
                    <a:pt x="788" y="829"/>
                  </a:lnTo>
                  <a:lnTo>
                    <a:pt x="776" y="837"/>
                  </a:lnTo>
                  <a:lnTo>
                    <a:pt x="762" y="843"/>
                  </a:lnTo>
                  <a:lnTo>
                    <a:pt x="748" y="849"/>
                  </a:lnTo>
                  <a:lnTo>
                    <a:pt x="734" y="852"/>
                  </a:lnTo>
                  <a:lnTo>
                    <a:pt x="719" y="855"/>
                  </a:lnTo>
                  <a:lnTo>
                    <a:pt x="703" y="855"/>
                  </a:lnTo>
                  <a:lnTo>
                    <a:pt x="703" y="855"/>
                  </a:ln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30" name="Freeform 12">
              <a:extLst>
                <a:ext uri="{FF2B5EF4-FFF2-40B4-BE49-F238E27FC236}">
                  <a16:creationId xmlns:a16="http://schemas.microsoft.com/office/drawing/2014/main" id="{4B1AFDCA-86AA-C508-25EB-BD398C188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915" y="4203228"/>
              <a:ext cx="757823" cy="757823"/>
            </a:xfrm>
            <a:custGeom>
              <a:avLst/>
              <a:gdLst>
                <a:gd name="T0" fmla="*/ 136 w 711"/>
                <a:gd name="T1" fmla="*/ 711 h 711"/>
                <a:gd name="T2" fmla="*/ 122 w 711"/>
                <a:gd name="T3" fmla="*/ 711 h 711"/>
                <a:gd name="T4" fmla="*/ 96 w 711"/>
                <a:gd name="T5" fmla="*/ 706 h 711"/>
                <a:gd name="T6" fmla="*/ 72 w 711"/>
                <a:gd name="T7" fmla="*/ 695 h 711"/>
                <a:gd name="T8" fmla="*/ 50 w 711"/>
                <a:gd name="T9" fmla="*/ 681 h 711"/>
                <a:gd name="T10" fmla="*/ 31 w 711"/>
                <a:gd name="T11" fmla="*/ 662 h 711"/>
                <a:gd name="T12" fmla="*/ 17 w 711"/>
                <a:gd name="T13" fmla="*/ 640 h 711"/>
                <a:gd name="T14" fmla="*/ 6 w 711"/>
                <a:gd name="T15" fmla="*/ 616 h 711"/>
                <a:gd name="T16" fmla="*/ 0 w 711"/>
                <a:gd name="T17" fmla="*/ 590 h 711"/>
                <a:gd name="T18" fmla="*/ 0 w 711"/>
                <a:gd name="T19" fmla="*/ 136 h 711"/>
                <a:gd name="T20" fmla="*/ 0 w 711"/>
                <a:gd name="T21" fmla="*/ 123 h 711"/>
                <a:gd name="T22" fmla="*/ 6 w 711"/>
                <a:gd name="T23" fmla="*/ 97 h 711"/>
                <a:gd name="T24" fmla="*/ 17 w 711"/>
                <a:gd name="T25" fmla="*/ 71 h 711"/>
                <a:gd name="T26" fmla="*/ 31 w 711"/>
                <a:gd name="T27" fmla="*/ 51 h 711"/>
                <a:gd name="T28" fmla="*/ 50 w 711"/>
                <a:gd name="T29" fmla="*/ 32 h 711"/>
                <a:gd name="T30" fmla="*/ 72 w 711"/>
                <a:gd name="T31" fmla="*/ 17 h 711"/>
                <a:gd name="T32" fmla="*/ 96 w 711"/>
                <a:gd name="T33" fmla="*/ 7 h 711"/>
                <a:gd name="T34" fmla="*/ 122 w 711"/>
                <a:gd name="T35" fmla="*/ 1 h 711"/>
                <a:gd name="T36" fmla="*/ 575 w 711"/>
                <a:gd name="T37" fmla="*/ 0 h 711"/>
                <a:gd name="T38" fmla="*/ 589 w 711"/>
                <a:gd name="T39" fmla="*/ 1 h 711"/>
                <a:gd name="T40" fmla="*/ 616 w 711"/>
                <a:gd name="T41" fmla="*/ 7 h 711"/>
                <a:gd name="T42" fmla="*/ 640 w 711"/>
                <a:gd name="T43" fmla="*/ 17 h 711"/>
                <a:gd name="T44" fmla="*/ 662 w 711"/>
                <a:gd name="T45" fmla="*/ 32 h 711"/>
                <a:gd name="T46" fmla="*/ 679 w 711"/>
                <a:gd name="T47" fmla="*/ 51 h 711"/>
                <a:gd name="T48" fmla="*/ 695 w 711"/>
                <a:gd name="T49" fmla="*/ 71 h 711"/>
                <a:gd name="T50" fmla="*/ 705 w 711"/>
                <a:gd name="T51" fmla="*/ 97 h 711"/>
                <a:gd name="T52" fmla="*/ 710 w 711"/>
                <a:gd name="T53" fmla="*/ 123 h 711"/>
                <a:gd name="T54" fmla="*/ 711 w 711"/>
                <a:gd name="T55" fmla="*/ 575 h 711"/>
                <a:gd name="T56" fmla="*/ 710 w 711"/>
                <a:gd name="T57" fmla="*/ 590 h 711"/>
                <a:gd name="T58" fmla="*/ 705 w 711"/>
                <a:gd name="T59" fmla="*/ 616 h 711"/>
                <a:gd name="T60" fmla="*/ 695 w 711"/>
                <a:gd name="T61" fmla="*/ 640 h 711"/>
                <a:gd name="T62" fmla="*/ 679 w 711"/>
                <a:gd name="T63" fmla="*/ 662 h 711"/>
                <a:gd name="T64" fmla="*/ 662 w 711"/>
                <a:gd name="T65" fmla="*/ 681 h 711"/>
                <a:gd name="T66" fmla="*/ 640 w 711"/>
                <a:gd name="T67" fmla="*/ 695 h 711"/>
                <a:gd name="T68" fmla="*/ 616 w 711"/>
                <a:gd name="T69" fmla="*/ 706 h 711"/>
                <a:gd name="T70" fmla="*/ 589 w 711"/>
                <a:gd name="T71" fmla="*/ 711 h 711"/>
                <a:gd name="T72" fmla="*/ 575 w 711"/>
                <a:gd name="T73" fmla="*/ 711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11" h="711">
                  <a:moveTo>
                    <a:pt x="575" y="711"/>
                  </a:moveTo>
                  <a:lnTo>
                    <a:pt x="136" y="711"/>
                  </a:lnTo>
                  <a:lnTo>
                    <a:pt x="136" y="711"/>
                  </a:lnTo>
                  <a:lnTo>
                    <a:pt x="122" y="711"/>
                  </a:lnTo>
                  <a:lnTo>
                    <a:pt x="109" y="709"/>
                  </a:lnTo>
                  <a:lnTo>
                    <a:pt x="96" y="706"/>
                  </a:lnTo>
                  <a:lnTo>
                    <a:pt x="84" y="701"/>
                  </a:lnTo>
                  <a:lnTo>
                    <a:pt x="72" y="695"/>
                  </a:lnTo>
                  <a:lnTo>
                    <a:pt x="61" y="688"/>
                  </a:lnTo>
                  <a:lnTo>
                    <a:pt x="50" y="681"/>
                  </a:lnTo>
                  <a:lnTo>
                    <a:pt x="40" y="672"/>
                  </a:lnTo>
                  <a:lnTo>
                    <a:pt x="31" y="662"/>
                  </a:lnTo>
                  <a:lnTo>
                    <a:pt x="23" y="651"/>
                  </a:lnTo>
                  <a:lnTo>
                    <a:pt x="17" y="640"/>
                  </a:lnTo>
                  <a:lnTo>
                    <a:pt x="11" y="628"/>
                  </a:lnTo>
                  <a:lnTo>
                    <a:pt x="6" y="616"/>
                  </a:lnTo>
                  <a:lnTo>
                    <a:pt x="3" y="603"/>
                  </a:lnTo>
                  <a:lnTo>
                    <a:pt x="0" y="590"/>
                  </a:lnTo>
                  <a:lnTo>
                    <a:pt x="0" y="575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23"/>
                  </a:lnTo>
                  <a:lnTo>
                    <a:pt x="3" y="109"/>
                  </a:lnTo>
                  <a:lnTo>
                    <a:pt x="6" y="97"/>
                  </a:lnTo>
                  <a:lnTo>
                    <a:pt x="11" y="84"/>
                  </a:lnTo>
                  <a:lnTo>
                    <a:pt x="17" y="71"/>
                  </a:lnTo>
                  <a:lnTo>
                    <a:pt x="23" y="61"/>
                  </a:lnTo>
                  <a:lnTo>
                    <a:pt x="31" y="51"/>
                  </a:lnTo>
                  <a:lnTo>
                    <a:pt x="40" y="41"/>
                  </a:lnTo>
                  <a:lnTo>
                    <a:pt x="50" y="32"/>
                  </a:lnTo>
                  <a:lnTo>
                    <a:pt x="61" y="23"/>
                  </a:lnTo>
                  <a:lnTo>
                    <a:pt x="72" y="17"/>
                  </a:lnTo>
                  <a:lnTo>
                    <a:pt x="84" y="11"/>
                  </a:lnTo>
                  <a:lnTo>
                    <a:pt x="96" y="7"/>
                  </a:lnTo>
                  <a:lnTo>
                    <a:pt x="109" y="4"/>
                  </a:lnTo>
                  <a:lnTo>
                    <a:pt x="122" y="1"/>
                  </a:lnTo>
                  <a:lnTo>
                    <a:pt x="136" y="0"/>
                  </a:lnTo>
                  <a:lnTo>
                    <a:pt x="575" y="0"/>
                  </a:lnTo>
                  <a:lnTo>
                    <a:pt x="575" y="0"/>
                  </a:lnTo>
                  <a:lnTo>
                    <a:pt x="589" y="1"/>
                  </a:lnTo>
                  <a:lnTo>
                    <a:pt x="603" y="4"/>
                  </a:lnTo>
                  <a:lnTo>
                    <a:pt x="616" y="7"/>
                  </a:lnTo>
                  <a:lnTo>
                    <a:pt x="628" y="11"/>
                  </a:lnTo>
                  <a:lnTo>
                    <a:pt x="640" y="17"/>
                  </a:lnTo>
                  <a:lnTo>
                    <a:pt x="651" y="23"/>
                  </a:lnTo>
                  <a:lnTo>
                    <a:pt x="662" y="32"/>
                  </a:lnTo>
                  <a:lnTo>
                    <a:pt x="671" y="41"/>
                  </a:lnTo>
                  <a:lnTo>
                    <a:pt x="679" y="51"/>
                  </a:lnTo>
                  <a:lnTo>
                    <a:pt x="688" y="61"/>
                  </a:lnTo>
                  <a:lnTo>
                    <a:pt x="695" y="71"/>
                  </a:lnTo>
                  <a:lnTo>
                    <a:pt x="700" y="84"/>
                  </a:lnTo>
                  <a:lnTo>
                    <a:pt x="705" y="97"/>
                  </a:lnTo>
                  <a:lnTo>
                    <a:pt x="708" y="109"/>
                  </a:lnTo>
                  <a:lnTo>
                    <a:pt x="710" y="123"/>
                  </a:lnTo>
                  <a:lnTo>
                    <a:pt x="711" y="136"/>
                  </a:lnTo>
                  <a:lnTo>
                    <a:pt x="711" y="575"/>
                  </a:lnTo>
                  <a:lnTo>
                    <a:pt x="711" y="575"/>
                  </a:lnTo>
                  <a:lnTo>
                    <a:pt x="710" y="590"/>
                  </a:lnTo>
                  <a:lnTo>
                    <a:pt x="708" y="603"/>
                  </a:lnTo>
                  <a:lnTo>
                    <a:pt x="705" y="616"/>
                  </a:lnTo>
                  <a:lnTo>
                    <a:pt x="700" y="628"/>
                  </a:lnTo>
                  <a:lnTo>
                    <a:pt x="695" y="640"/>
                  </a:lnTo>
                  <a:lnTo>
                    <a:pt x="688" y="651"/>
                  </a:lnTo>
                  <a:lnTo>
                    <a:pt x="679" y="662"/>
                  </a:lnTo>
                  <a:lnTo>
                    <a:pt x="671" y="672"/>
                  </a:lnTo>
                  <a:lnTo>
                    <a:pt x="662" y="681"/>
                  </a:lnTo>
                  <a:lnTo>
                    <a:pt x="651" y="688"/>
                  </a:lnTo>
                  <a:lnTo>
                    <a:pt x="640" y="695"/>
                  </a:lnTo>
                  <a:lnTo>
                    <a:pt x="628" y="701"/>
                  </a:lnTo>
                  <a:lnTo>
                    <a:pt x="616" y="706"/>
                  </a:lnTo>
                  <a:lnTo>
                    <a:pt x="603" y="709"/>
                  </a:lnTo>
                  <a:lnTo>
                    <a:pt x="589" y="711"/>
                  </a:lnTo>
                  <a:lnTo>
                    <a:pt x="575" y="711"/>
                  </a:lnTo>
                  <a:lnTo>
                    <a:pt x="575" y="7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2EE58454-0CED-F962-2FAA-52C49FC9E74F}"/>
                </a:ext>
              </a:extLst>
            </p:cNvPr>
            <p:cNvGrpSpPr/>
            <p:nvPr/>
          </p:nvGrpSpPr>
          <p:grpSpPr>
            <a:xfrm>
              <a:off x="808810" y="4383357"/>
              <a:ext cx="343206" cy="399696"/>
              <a:chOff x="3514362" y="2303598"/>
              <a:chExt cx="501380" cy="583905"/>
            </a:xfrm>
            <a:solidFill>
              <a:srgbClr val="D2AC67"/>
            </a:solidFill>
          </p:grpSpPr>
          <p:sp>
            <p:nvSpPr>
              <p:cNvPr id="332" name="Freeform 49">
                <a:extLst>
                  <a:ext uri="{FF2B5EF4-FFF2-40B4-BE49-F238E27FC236}">
                    <a16:creationId xmlns:a16="http://schemas.microsoft.com/office/drawing/2014/main" id="{81441655-4A43-5E5A-92B7-AAF0A919A9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14362" y="2303598"/>
                <a:ext cx="440654" cy="555877"/>
              </a:xfrm>
              <a:custGeom>
                <a:avLst/>
                <a:gdLst>
                  <a:gd name="T0" fmla="*/ 24 w 283"/>
                  <a:gd name="T1" fmla="*/ 357 h 357"/>
                  <a:gd name="T2" fmla="*/ 14 w 283"/>
                  <a:gd name="T3" fmla="*/ 355 h 357"/>
                  <a:gd name="T4" fmla="*/ 6 w 283"/>
                  <a:gd name="T5" fmla="*/ 350 h 357"/>
                  <a:gd name="T6" fmla="*/ 2 w 283"/>
                  <a:gd name="T7" fmla="*/ 343 h 357"/>
                  <a:gd name="T8" fmla="*/ 0 w 283"/>
                  <a:gd name="T9" fmla="*/ 333 h 357"/>
                  <a:gd name="T10" fmla="*/ 0 w 283"/>
                  <a:gd name="T11" fmla="*/ 24 h 357"/>
                  <a:gd name="T12" fmla="*/ 2 w 283"/>
                  <a:gd name="T13" fmla="*/ 14 h 357"/>
                  <a:gd name="T14" fmla="*/ 6 w 283"/>
                  <a:gd name="T15" fmla="*/ 8 h 357"/>
                  <a:gd name="T16" fmla="*/ 14 w 283"/>
                  <a:gd name="T17" fmla="*/ 2 h 357"/>
                  <a:gd name="T18" fmla="*/ 24 w 283"/>
                  <a:gd name="T19" fmla="*/ 0 h 357"/>
                  <a:gd name="T20" fmla="*/ 260 w 283"/>
                  <a:gd name="T21" fmla="*/ 0 h 357"/>
                  <a:gd name="T22" fmla="*/ 265 w 283"/>
                  <a:gd name="T23" fmla="*/ 1 h 357"/>
                  <a:gd name="T24" fmla="*/ 273 w 283"/>
                  <a:gd name="T25" fmla="*/ 4 h 357"/>
                  <a:gd name="T26" fmla="*/ 280 w 283"/>
                  <a:gd name="T27" fmla="*/ 11 h 357"/>
                  <a:gd name="T28" fmla="*/ 283 w 283"/>
                  <a:gd name="T29" fmla="*/ 19 h 357"/>
                  <a:gd name="T30" fmla="*/ 283 w 283"/>
                  <a:gd name="T31" fmla="*/ 246 h 357"/>
                  <a:gd name="T32" fmla="*/ 283 w 283"/>
                  <a:gd name="T33" fmla="*/ 246 h 357"/>
                  <a:gd name="T34" fmla="*/ 267 w 283"/>
                  <a:gd name="T35" fmla="*/ 245 h 357"/>
                  <a:gd name="T36" fmla="*/ 266 w 283"/>
                  <a:gd name="T37" fmla="*/ 42 h 357"/>
                  <a:gd name="T38" fmla="*/ 266 w 283"/>
                  <a:gd name="T39" fmla="*/ 39 h 357"/>
                  <a:gd name="T40" fmla="*/ 264 w 283"/>
                  <a:gd name="T41" fmla="*/ 37 h 357"/>
                  <a:gd name="T42" fmla="*/ 261 w 283"/>
                  <a:gd name="T43" fmla="*/ 37 h 357"/>
                  <a:gd name="T44" fmla="*/ 22 w 283"/>
                  <a:gd name="T45" fmla="*/ 37 h 357"/>
                  <a:gd name="T46" fmla="*/ 18 w 283"/>
                  <a:gd name="T47" fmla="*/ 38 h 357"/>
                  <a:gd name="T48" fmla="*/ 17 w 283"/>
                  <a:gd name="T49" fmla="*/ 42 h 357"/>
                  <a:gd name="T50" fmla="*/ 17 w 283"/>
                  <a:gd name="T51" fmla="*/ 312 h 357"/>
                  <a:gd name="T52" fmla="*/ 18 w 283"/>
                  <a:gd name="T53" fmla="*/ 315 h 357"/>
                  <a:gd name="T54" fmla="*/ 22 w 283"/>
                  <a:gd name="T55" fmla="*/ 317 h 357"/>
                  <a:gd name="T56" fmla="*/ 190 w 283"/>
                  <a:gd name="T57" fmla="*/ 317 h 357"/>
                  <a:gd name="T58" fmla="*/ 203 w 283"/>
                  <a:gd name="T59" fmla="*/ 334 h 357"/>
                  <a:gd name="T60" fmla="*/ 209 w 283"/>
                  <a:gd name="T61" fmla="*/ 346 h 357"/>
                  <a:gd name="T62" fmla="*/ 24 w 283"/>
                  <a:gd name="T63" fmla="*/ 357 h 357"/>
                  <a:gd name="T64" fmla="*/ 142 w 283"/>
                  <a:gd name="T65" fmla="*/ 330 h 357"/>
                  <a:gd name="T66" fmla="*/ 140 w 283"/>
                  <a:gd name="T67" fmla="*/ 331 h 357"/>
                  <a:gd name="T68" fmla="*/ 135 w 283"/>
                  <a:gd name="T69" fmla="*/ 334 h 357"/>
                  <a:gd name="T70" fmla="*/ 135 w 283"/>
                  <a:gd name="T71" fmla="*/ 337 h 357"/>
                  <a:gd name="T72" fmla="*/ 138 w 283"/>
                  <a:gd name="T73" fmla="*/ 343 h 357"/>
                  <a:gd name="T74" fmla="*/ 142 w 283"/>
                  <a:gd name="T75" fmla="*/ 345 h 357"/>
                  <a:gd name="T76" fmla="*/ 145 w 283"/>
                  <a:gd name="T77" fmla="*/ 344 h 357"/>
                  <a:gd name="T78" fmla="*/ 150 w 283"/>
                  <a:gd name="T79" fmla="*/ 340 h 357"/>
                  <a:gd name="T80" fmla="*/ 150 w 283"/>
                  <a:gd name="T81" fmla="*/ 337 h 357"/>
                  <a:gd name="T82" fmla="*/ 148 w 283"/>
                  <a:gd name="T83" fmla="*/ 332 h 357"/>
                  <a:gd name="T84" fmla="*/ 142 w 283"/>
                  <a:gd name="T85" fmla="*/ 33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3" h="357">
                    <a:moveTo>
                      <a:pt x="24" y="357"/>
                    </a:moveTo>
                    <a:lnTo>
                      <a:pt x="24" y="357"/>
                    </a:lnTo>
                    <a:lnTo>
                      <a:pt x="18" y="357"/>
                    </a:lnTo>
                    <a:lnTo>
                      <a:pt x="14" y="355"/>
                    </a:lnTo>
                    <a:lnTo>
                      <a:pt x="11" y="353"/>
                    </a:lnTo>
                    <a:lnTo>
                      <a:pt x="6" y="350"/>
                    </a:lnTo>
                    <a:lnTo>
                      <a:pt x="4" y="347"/>
                    </a:lnTo>
                    <a:lnTo>
                      <a:pt x="2" y="343"/>
                    </a:lnTo>
                    <a:lnTo>
                      <a:pt x="0" y="338"/>
                    </a:lnTo>
                    <a:lnTo>
                      <a:pt x="0" y="33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19"/>
                    </a:lnTo>
                    <a:lnTo>
                      <a:pt x="2" y="14"/>
                    </a:lnTo>
                    <a:lnTo>
                      <a:pt x="4" y="11"/>
                    </a:lnTo>
                    <a:lnTo>
                      <a:pt x="6" y="8"/>
                    </a:lnTo>
                    <a:lnTo>
                      <a:pt x="11" y="4"/>
                    </a:lnTo>
                    <a:lnTo>
                      <a:pt x="14" y="2"/>
                    </a:lnTo>
                    <a:lnTo>
                      <a:pt x="18" y="1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60" y="0"/>
                    </a:lnTo>
                    <a:lnTo>
                      <a:pt x="260" y="0"/>
                    </a:lnTo>
                    <a:lnTo>
                      <a:pt x="265" y="1"/>
                    </a:lnTo>
                    <a:lnTo>
                      <a:pt x="269" y="2"/>
                    </a:lnTo>
                    <a:lnTo>
                      <a:pt x="273" y="4"/>
                    </a:lnTo>
                    <a:lnTo>
                      <a:pt x="277" y="8"/>
                    </a:lnTo>
                    <a:lnTo>
                      <a:pt x="280" y="11"/>
                    </a:lnTo>
                    <a:lnTo>
                      <a:pt x="282" y="14"/>
                    </a:lnTo>
                    <a:lnTo>
                      <a:pt x="283" y="19"/>
                    </a:lnTo>
                    <a:lnTo>
                      <a:pt x="283" y="24"/>
                    </a:lnTo>
                    <a:lnTo>
                      <a:pt x="283" y="246"/>
                    </a:lnTo>
                    <a:lnTo>
                      <a:pt x="283" y="246"/>
                    </a:lnTo>
                    <a:lnTo>
                      <a:pt x="283" y="246"/>
                    </a:lnTo>
                    <a:lnTo>
                      <a:pt x="267" y="245"/>
                    </a:lnTo>
                    <a:lnTo>
                      <a:pt x="267" y="245"/>
                    </a:lnTo>
                    <a:lnTo>
                      <a:pt x="266" y="241"/>
                    </a:lnTo>
                    <a:lnTo>
                      <a:pt x="266" y="42"/>
                    </a:lnTo>
                    <a:lnTo>
                      <a:pt x="266" y="42"/>
                    </a:lnTo>
                    <a:lnTo>
                      <a:pt x="266" y="39"/>
                    </a:lnTo>
                    <a:lnTo>
                      <a:pt x="265" y="38"/>
                    </a:lnTo>
                    <a:lnTo>
                      <a:pt x="264" y="37"/>
                    </a:lnTo>
                    <a:lnTo>
                      <a:pt x="261" y="37"/>
                    </a:lnTo>
                    <a:lnTo>
                      <a:pt x="261" y="37"/>
                    </a:lnTo>
                    <a:lnTo>
                      <a:pt x="22" y="37"/>
                    </a:lnTo>
                    <a:lnTo>
                      <a:pt x="22" y="37"/>
                    </a:lnTo>
                    <a:lnTo>
                      <a:pt x="20" y="37"/>
                    </a:lnTo>
                    <a:lnTo>
                      <a:pt x="18" y="38"/>
                    </a:lnTo>
                    <a:lnTo>
                      <a:pt x="17" y="39"/>
                    </a:lnTo>
                    <a:lnTo>
                      <a:pt x="17" y="42"/>
                    </a:lnTo>
                    <a:lnTo>
                      <a:pt x="17" y="312"/>
                    </a:lnTo>
                    <a:lnTo>
                      <a:pt x="17" y="312"/>
                    </a:lnTo>
                    <a:lnTo>
                      <a:pt x="17" y="313"/>
                    </a:lnTo>
                    <a:lnTo>
                      <a:pt x="18" y="315"/>
                    </a:lnTo>
                    <a:lnTo>
                      <a:pt x="20" y="315"/>
                    </a:lnTo>
                    <a:lnTo>
                      <a:pt x="22" y="317"/>
                    </a:lnTo>
                    <a:lnTo>
                      <a:pt x="190" y="317"/>
                    </a:lnTo>
                    <a:lnTo>
                      <a:pt x="190" y="317"/>
                    </a:lnTo>
                    <a:lnTo>
                      <a:pt x="197" y="324"/>
                    </a:lnTo>
                    <a:lnTo>
                      <a:pt x="203" y="334"/>
                    </a:lnTo>
                    <a:lnTo>
                      <a:pt x="203" y="334"/>
                    </a:lnTo>
                    <a:lnTo>
                      <a:pt x="209" y="346"/>
                    </a:lnTo>
                    <a:lnTo>
                      <a:pt x="215" y="357"/>
                    </a:lnTo>
                    <a:lnTo>
                      <a:pt x="24" y="357"/>
                    </a:lnTo>
                    <a:lnTo>
                      <a:pt x="24" y="357"/>
                    </a:lnTo>
                    <a:close/>
                    <a:moveTo>
                      <a:pt x="142" y="330"/>
                    </a:moveTo>
                    <a:lnTo>
                      <a:pt x="142" y="330"/>
                    </a:lnTo>
                    <a:lnTo>
                      <a:pt x="140" y="331"/>
                    </a:lnTo>
                    <a:lnTo>
                      <a:pt x="138" y="332"/>
                    </a:lnTo>
                    <a:lnTo>
                      <a:pt x="135" y="334"/>
                    </a:lnTo>
                    <a:lnTo>
                      <a:pt x="135" y="337"/>
                    </a:lnTo>
                    <a:lnTo>
                      <a:pt x="135" y="337"/>
                    </a:lnTo>
                    <a:lnTo>
                      <a:pt x="135" y="340"/>
                    </a:lnTo>
                    <a:lnTo>
                      <a:pt x="138" y="343"/>
                    </a:lnTo>
                    <a:lnTo>
                      <a:pt x="140" y="344"/>
                    </a:lnTo>
                    <a:lnTo>
                      <a:pt x="142" y="345"/>
                    </a:lnTo>
                    <a:lnTo>
                      <a:pt x="142" y="345"/>
                    </a:lnTo>
                    <a:lnTo>
                      <a:pt x="145" y="344"/>
                    </a:lnTo>
                    <a:lnTo>
                      <a:pt x="148" y="343"/>
                    </a:lnTo>
                    <a:lnTo>
                      <a:pt x="150" y="340"/>
                    </a:lnTo>
                    <a:lnTo>
                      <a:pt x="150" y="337"/>
                    </a:lnTo>
                    <a:lnTo>
                      <a:pt x="150" y="337"/>
                    </a:lnTo>
                    <a:lnTo>
                      <a:pt x="150" y="334"/>
                    </a:lnTo>
                    <a:lnTo>
                      <a:pt x="148" y="332"/>
                    </a:lnTo>
                    <a:lnTo>
                      <a:pt x="145" y="331"/>
                    </a:lnTo>
                    <a:lnTo>
                      <a:pt x="142" y="330"/>
                    </a:lnTo>
                    <a:lnTo>
                      <a:pt x="142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33" name="Freeform 50">
                <a:extLst>
                  <a:ext uri="{FF2B5EF4-FFF2-40B4-BE49-F238E27FC236}">
                    <a16:creationId xmlns:a16="http://schemas.microsoft.com/office/drawing/2014/main" id="{B57C350A-7E02-1819-D5B0-B3C7CD9936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76645" y="2400137"/>
                <a:ext cx="322316" cy="358128"/>
              </a:xfrm>
              <a:custGeom>
                <a:avLst/>
                <a:gdLst>
                  <a:gd name="T0" fmla="*/ 46 w 207"/>
                  <a:gd name="T1" fmla="*/ 160 h 230"/>
                  <a:gd name="T2" fmla="*/ 55 w 207"/>
                  <a:gd name="T3" fmla="*/ 157 h 230"/>
                  <a:gd name="T4" fmla="*/ 59 w 207"/>
                  <a:gd name="T5" fmla="*/ 159 h 230"/>
                  <a:gd name="T6" fmla="*/ 111 w 207"/>
                  <a:gd name="T7" fmla="*/ 126 h 230"/>
                  <a:gd name="T8" fmla="*/ 116 w 207"/>
                  <a:gd name="T9" fmla="*/ 123 h 230"/>
                  <a:gd name="T10" fmla="*/ 139 w 207"/>
                  <a:gd name="T11" fmla="*/ 134 h 230"/>
                  <a:gd name="T12" fmla="*/ 195 w 207"/>
                  <a:gd name="T13" fmla="*/ 75 h 230"/>
                  <a:gd name="T14" fmla="*/ 205 w 207"/>
                  <a:gd name="T15" fmla="*/ 76 h 230"/>
                  <a:gd name="T16" fmla="*/ 207 w 207"/>
                  <a:gd name="T17" fmla="*/ 83 h 230"/>
                  <a:gd name="T18" fmla="*/ 148 w 207"/>
                  <a:gd name="T19" fmla="*/ 150 h 230"/>
                  <a:gd name="T20" fmla="*/ 146 w 207"/>
                  <a:gd name="T21" fmla="*/ 153 h 230"/>
                  <a:gd name="T22" fmla="*/ 137 w 207"/>
                  <a:gd name="T23" fmla="*/ 153 h 230"/>
                  <a:gd name="T24" fmla="*/ 83 w 207"/>
                  <a:gd name="T25" fmla="*/ 191 h 230"/>
                  <a:gd name="T26" fmla="*/ 80 w 207"/>
                  <a:gd name="T27" fmla="*/ 194 h 230"/>
                  <a:gd name="T28" fmla="*/ 70 w 207"/>
                  <a:gd name="T29" fmla="*/ 193 h 230"/>
                  <a:gd name="T30" fmla="*/ 136 w 207"/>
                  <a:gd name="T31" fmla="*/ 219 h 230"/>
                  <a:gd name="T32" fmla="*/ 134 w 207"/>
                  <a:gd name="T33" fmla="*/ 230 h 230"/>
                  <a:gd name="T34" fmla="*/ 5 w 207"/>
                  <a:gd name="T35" fmla="*/ 230 h 230"/>
                  <a:gd name="T36" fmla="*/ 0 w 207"/>
                  <a:gd name="T37" fmla="*/ 225 h 230"/>
                  <a:gd name="T38" fmla="*/ 12 w 207"/>
                  <a:gd name="T39" fmla="*/ 129 h 230"/>
                  <a:gd name="T40" fmla="*/ 108 w 207"/>
                  <a:gd name="T41" fmla="*/ 106 h 230"/>
                  <a:gd name="T42" fmla="*/ 109 w 207"/>
                  <a:gd name="T43" fmla="*/ 96 h 230"/>
                  <a:gd name="T44" fmla="*/ 115 w 207"/>
                  <a:gd name="T45" fmla="*/ 92 h 230"/>
                  <a:gd name="T46" fmla="*/ 126 w 207"/>
                  <a:gd name="T47" fmla="*/ 86 h 230"/>
                  <a:gd name="T48" fmla="*/ 131 w 207"/>
                  <a:gd name="T49" fmla="*/ 75 h 230"/>
                  <a:gd name="T50" fmla="*/ 131 w 207"/>
                  <a:gd name="T51" fmla="*/ 66 h 230"/>
                  <a:gd name="T52" fmla="*/ 126 w 207"/>
                  <a:gd name="T53" fmla="*/ 55 h 230"/>
                  <a:gd name="T54" fmla="*/ 109 w 207"/>
                  <a:gd name="T55" fmla="*/ 45 h 230"/>
                  <a:gd name="T56" fmla="*/ 97 w 207"/>
                  <a:gd name="T57" fmla="*/ 40 h 230"/>
                  <a:gd name="T58" fmla="*/ 93 w 207"/>
                  <a:gd name="T59" fmla="*/ 34 h 230"/>
                  <a:gd name="T60" fmla="*/ 99 w 207"/>
                  <a:gd name="T61" fmla="*/ 28 h 230"/>
                  <a:gd name="T62" fmla="*/ 113 w 207"/>
                  <a:gd name="T63" fmla="*/ 28 h 230"/>
                  <a:gd name="T64" fmla="*/ 123 w 207"/>
                  <a:gd name="T65" fmla="*/ 30 h 230"/>
                  <a:gd name="T66" fmla="*/ 126 w 207"/>
                  <a:gd name="T67" fmla="*/ 19 h 230"/>
                  <a:gd name="T68" fmla="*/ 125 w 207"/>
                  <a:gd name="T69" fmla="*/ 16 h 230"/>
                  <a:gd name="T70" fmla="*/ 111 w 207"/>
                  <a:gd name="T71" fmla="*/ 12 h 230"/>
                  <a:gd name="T72" fmla="*/ 108 w 207"/>
                  <a:gd name="T73" fmla="*/ 9 h 230"/>
                  <a:gd name="T74" fmla="*/ 108 w 207"/>
                  <a:gd name="T75" fmla="*/ 2 h 230"/>
                  <a:gd name="T76" fmla="*/ 99 w 207"/>
                  <a:gd name="T77" fmla="*/ 0 h 230"/>
                  <a:gd name="T78" fmla="*/ 95 w 207"/>
                  <a:gd name="T79" fmla="*/ 10 h 230"/>
                  <a:gd name="T80" fmla="*/ 92 w 207"/>
                  <a:gd name="T81" fmla="*/ 14 h 230"/>
                  <a:gd name="T82" fmla="*/ 80 w 207"/>
                  <a:gd name="T83" fmla="*/ 19 h 230"/>
                  <a:gd name="T84" fmla="*/ 74 w 207"/>
                  <a:gd name="T85" fmla="*/ 29 h 230"/>
                  <a:gd name="T86" fmla="*/ 72 w 207"/>
                  <a:gd name="T87" fmla="*/ 37 h 230"/>
                  <a:gd name="T88" fmla="*/ 77 w 207"/>
                  <a:gd name="T89" fmla="*/ 49 h 230"/>
                  <a:gd name="T90" fmla="*/ 97 w 207"/>
                  <a:gd name="T91" fmla="*/ 61 h 230"/>
                  <a:gd name="T92" fmla="*/ 108 w 207"/>
                  <a:gd name="T93" fmla="*/ 66 h 230"/>
                  <a:gd name="T94" fmla="*/ 111 w 207"/>
                  <a:gd name="T95" fmla="*/ 73 h 230"/>
                  <a:gd name="T96" fmla="*/ 103 w 207"/>
                  <a:gd name="T97" fmla="*/ 80 h 230"/>
                  <a:gd name="T98" fmla="*/ 88 w 207"/>
                  <a:gd name="T99" fmla="*/ 79 h 230"/>
                  <a:gd name="T100" fmla="*/ 77 w 207"/>
                  <a:gd name="T101" fmla="*/ 77 h 230"/>
                  <a:gd name="T102" fmla="*/ 72 w 207"/>
                  <a:gd name="T103" fmla="*/ 88 h 230"/>
                  <a:gd name="T104" fmla="*/ 75 w 207"/>
                  <a:gd name="T105" fmla="*/ 91 h 230"/>
                  <a:gd name="T106" fmla="*/ 91 w 207"/>
                  <a:gd name="T107" fmla="*/ 96 h 230"/>
                  <a:gd name="T108" fmla="*/ 94 w 207"/>
                  <a:gd name="T109" fmla="*/ 99 h 230"/>
                  <a:gd name="T110" fmla="*/ 95 w 207"/>
                  <a:gd name="T111" fmla="*/ 108 h 230"/>
                  <a:gd name="T112" fmla="*/ 104 w 207"/>
                  <a:gd name="T113" fmla="*/ 109 h 230"/>
                  <a:gd name="T114" fmla="*/ 108 w 207"/>
                  <a:gd name="T115" fmla="*/ 106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07" h="230">
                    <a:moveTo>
                      <a:pt x="12" y="204"/>
                    </a:moveTo>
                    <a:lnTo>
                      <a:pt x="46" y="160"/>
                    </a:lnTo>
                    <a:lnTo>
                      <a:pt x="46" y="160"/>
                    </a:lnTo>
                    <a:lnTo>
                      <a:pt x="48" y="158"/>
                    </a:lnTo>
                    <a:lnTo>
                      <a:pt x="52" y="157"/>
                    </a:lnTo>
                    <a:lnTo>
                      <a:pt x="55" y="157"/>
                    </a:lnTo>
                    <a:lnTo>
                      <a:pt x="58" y="158"/>
                    </a:lnTo>
                    <a:lnTo>
                      <a:pt x="58" y="158"/>
                    </a:lnTo>
                    <a:lnTo>
                      <a:pt x="59" y="159"/>
                    </a:lnTo>
                    <a:lnTo>
                      <a:pt x="59" y="159"/>
                    </a:lnTo>
                    <a:lnTo>
                      <a:pt x="75" y="173"/>
                    </a:lnTo>
                    <a:lnTo>
                      <a:pt x="111" y="126"/>
                    </a:lnTo>
                    <a:lnTo>
                      <a:pt x="111" y="126"/>
                    </a:lnTo>
                    <a:lnTo>
                      <a:pt x="113" y="124"/>
                    </a:lnTo>
                    <a:lnTo>
                      <a:pt x="116" y="123"/>
                    </a:lnTo>
                    <a:lnTo>
                      <a:pt x="120" y="123"/>
                    </a:lnTo>
                    <a:lnTo>
                      <a:pt x="122" y="124"/>
                    </a:lnTo>
                    <a:lnTo>
                      <a:pt x="139" y="134"/>
                    </a:lnTo>
                    <a:lnTo>
                      <a:pt x="192" y="76"/>
                    </a:lnTo>
                    <a:lnTo>
                      <a:pt x="192" y="76"/>
                    </a:lnTo>
                    <a:lnTo>
                      <a:pt x="195" y="75"/>
                    </a:lnTo>
                    <a:lnTo>
                      <a:pt x="198" y="74"/>
                    </a:lnTo>
                    <a:lnTo>
                      <a:pt x="202" y="74"/>
                    </a:lnTo>
                    <a:lnTo>
                      <a:pt x="205" y="76"/>
                    </a:lnTo>
                    <a:lnTo>
                      <a:pt x="205" y="76"/>
                    </a:lnTo>
                    <a:lnTo>
                      <a:pt x="207" y="79"/>
                    </a:lnTo>
                    <a:lnTo>
                      <a:pt x="207" y="83"/>
                    </a:lnTo>
                    <a:lnTo>
                      <a:pt x="207" y="86"/>
                    </a:lnTo>
                    <a:lnTo>
                      <a:pt x="205" y="88"/>
                    </a:lnTo>
                    <a:lnTo>
                      <a:pt x="148" y="150"/>
                    </a:lnTo>
                    <a:lnTo>
                      <a:pt x="148" y="150"/>
                    </a:lnTo>
                    <a:lnTo>
                      <a:pt x="148" y="150"/>
                    </a:lnTo>
                    <a:lnTo>
                      <a:pt x="146" y="153"/>
                    </a:lnTo>
                    <a:lnTo>
                      <a:pt x="143" y="154"/>
                    </a:lnTo>
                    <a:lnTo>
                      <a:pt x="140" y="154"/>
                    </a:lnTo>
                    <a:lnTo>
                      <a:pt x="137" y="153"/>
                    </a:lnTo>
                    <a:lnTo>
                      <a:pt x="120" y="143"/>
                    </a:lnTo>
                    <a:lnTo>
                      <a:pt x="83" y="191"/>
                    </a:lnTo>
                    <a:lnTo>
                      <a:pt x="83" y="191"/>
                    </a:lnTo>
                    <a:lnTo>
                      <a:pt x="82" y="192"/>
                    </a:lnTo>
                    <a:lnTo>
                      <a:pt x="82" y="192"/>
                    </a:lnTo>
                    <a:lnTo>
                      <a:pt x="80" y="194"/>
                    </a:lnTo>
                    <a:lnTo>
                      <a:pt x="77" y="195"/>
                    </a:lnTo>
                    <a:lnTo>
                      <a:pt x="74" y="194"/>
                    </a:lnTo>
                    <a:lnTo>
                      <a:pt x="70" y="193"/>
                    </a:lnTo>
                    <a:lnTo>
                      <a:pt x="54" y="178"/>
                    </a:lnTo>
                    <a:lnTo>
                      <a:pt x="23" y="219"/>
                    </a:lnTo>
                    <a:lnTo>
                      <a:pt x="136" y="219"/>
                    </a:lnTo>
                    <a:lnTo>
                      <a:pt x="136" y="219"/>
                    </a:lnTo>
                    <a:lnTo>
                      <a:pt x="135" y="225"/>
                    </a:lnTo>
                    <a:lnTo>
                      <a:pt x="134" y="230"/>
                    </a:lnTo>
                    <a:lnTo>
                      <a:pt x="7" y="230"/>
                    </a:lnTo>
                    <a:lnTo>
                      <a:pt x="7" y="230"/>
                    </a:lnTo>
                    <a:lnTo>
                      <a:pt x="5" y="230"/>
                    </a:lnTo>
                    <a:lnTo>
                      <a:pt x="2" y="229"/>
                    </a:lnTo>
                    <a:lnTo>
                      <a:pt x="1" y="227"/>
                    </a:lnTo>
                    <a:lnTo>
                      <a:pt x="0" y="225"/>
                    </a:lnTo>
                    <a:lnTo>
                      <a:pt x="0" y="225"/>
                    </a:lnTo>
                    <a:lnTo>
                      <a:pt x="0" y="129"/>
                    </a:lnTo>
                    <a:lnTo>
                      <a:pt x="12" y="129"/>
                    </a:lnTo>
                    <a:lnTo>
                      <a:pt x="12" y="204"/>
                    </a:lnTo>
                    <a:lnTo>
                      <a:pt x="12" y="204"/>
                    </a:lnTo>
                    <a:close/>
                    <a:moveTo>
                      <a:pt x="108" y="106"/>
                    </a:moveTo>
                    <a:lnTo>
                      <a:pt x="108" y="98"/>
                    </a:lnTo>
                    <a:lnTo>
                      <a:pt x="108" y="98"/>
                    </a:lnTo>
                    <a:lnTo>
                      <a:pt x="109" y="96"/>
                    </a:lnTo>
                    <a:lnTo>
                      <a:pt x="110" y="95"/>
                    </a:lnTo>
                    <a:lnTo>
                      <a:pt x="110" y="95"/>
                    </a:lnTo>
                    <a:lnTo>
                      <a:pt x="115" y="92"/>
                    </a:lnTo>
                    <a:lnTo>
                      <a:pt x="120" y="91"/>
                    </a:lnTo>
                    <a:lnTo>
                      <a:pt x="123" y="88"/>
                    </a:lnTo>
                    <a:lnTo>
                      <a:pt x="126" y="86"/>
                    </a:lnTo>
                    <a:lnTo>
                      <a:pt x="128" y="83"/>
                    </a:lnTo>
                    <a:lnTo>
                      <a:pt x="129" y="78"/>
                    </a:lnTo>
                    <a:lnTo>
                      <a:pt x="131" y="75"/>
                    </a:lnTo>
                    <a:lnTo>
                      <a:pt x="131" y="71"/>
                    </a:lnTo>
                    <a:lnTo>
                      <a:pt x="131" y="71"/>
                    </a:lnTo>
                    <a:lnTo>
                      <a:pt x="131" y="66"/>
                    </a:lnTo>
                    <a:lnTo>
                      <a:pt x="129" y="63"/>
                    </a:lnTo>
                    <a:lnTo>
                      <a:pt x="128" y="58"/>
                    </a:lnTo>
                    <a:lnTo>
                      <a:pt x="126" y="55"/>
                    </a:lnTo>
                    <a:lnTo>
                      <a:pt x="123" y="53"/>
                    </a:lnTo>
                    <a:lnTo>
                      <a:pt x="120" y="50"/>
                    </a:lnTo>
                    <a:lnTo>
                      <a:pt x="109" y="45"/>
                    </a:lnTo>
                    <a:lnTo>
                      <a:pt x="109" y="45"/>
                    </a:lnTo>
                    <a:lnTo>
                      <a:pt x="102" y="43"/>
                    </a:lnTo>
                    <a:lnTo>
                      <a:pt x="97" y="40"/>
                    </a:lnTo>
                    <a:lnTo>
                      <a:pt x="93" y="38"/>
                    </a:lnTo>
                    <a:lnTo>
                      <a:pt x="93" y="34"/>
                    </a:lnTo>
                    <a:lnTo>
                      <a:pt x="93" y="34"/>
                    </a:lnTo>
                    <a:lnTo>
                      <a:pt x="93" y="31"/>
                    </a:lnTo>
                    <a:lnTo>
                      <a:pt x="95" y="29"/>
                    </a:lnTo>
                    <a:lnTo>
                      <a:pt x="99" y="28"/>
                    </a:lnTo>
                    <a:lnTo>
                      <a:pt x="104" y="27"/>
                    </a:lnTo>
                    <a:lnTo>
                      <a:pt x="104" y="27"/>
                    </a:lnTo>
                    <a:lnTo>
                      <a:pt x="113" y="28"/>
                    </a:lnTo>
                    <a:lnTo>
                      <a:pt x="120" y="30"/>
                    </a:lnTo>
                    <a:lnTo>
                      <a:pt x="120" y="30"/>
                    </a:lnTo>
                    <a:lnTo>
                      <a:pt x="123" y="30"/>
                    </a:lnTo>
                    <a:lnTo>
                      <a:pt x="123" y="30"/>
                    </a:lnTo>
                    <a:lnTo>
                      <a:pt x="124" y="28"/>
                    </a:lnTo>
                    <a:lnTo>
                      <a:pt x="126" y="19"/>
                    </a:lnTo>
                    <a:lnTo>
                      <a:pt x="126" y="19"/>
                    </a:lnTo>
                    <a:lnTo>
                      <a:pt x="126" y="17"/>
                    </a:lnTo>
                    <a:lnTo>
                      <a:pt x="125" y="16"/>
                    </a:lnTo>
                    <a:lnTo>
                      <a:pt x="125" y="16"/>
                    </a:lnTo>
                    <a:lnTo>
                      <a:pt x="118" y="14"/>
                    </a:lnTo>
                    <a:lnTo>
                      <a:pt x="111" y="12"/>
                    </a:lnTo>
                    <a:lnTo>
                      <a:pt x="111" y="12"/>
                    </a:lnTo>
                    <a:lnTo>
                      <a:pt x="109" y="11"/>
                    </a:lnTo>
                    <a:lnTo>
                      <a:pt x="108" y="9"/>
                    </a:lnTo>
                    <a:lnTo>
                      <a:pt x="108" y="4"/>
                    </a:lnTo>
                    <a:lnTo>
                      <a:pt x="108" y="4"/>
                    </a:lnTo>
                    <a:lnTo>
                      <a:pt x="108" y="2"/>
                    </a:lnTo>
                    <a:lnTo>
                      <a:pt x="104" y="0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5" y="2"/>
                    </a:lnTo>
                    <a:lnTo>
                      <a:pt x="95" y="4"/>
                    </a:lnTo>
                    <a:lnTo>
                      <a:pt x="95" y="10"/>
                    </a:lnTo>
                    <a:lnTo>
                      <a:pt x="95" y="10"/>
                    </a:lnTo>
                    <a:lnTo>
                      <a:pt x="94" y="12"/>
                    </a:lnTo>
                    <a:lnTo>
                      <a:pt x="92" y="14"/>
                    </a:lnTo>
                    <a:lnTo>
                      <a:pt x="92" y="14"/>
                    </a:lnTo>
                    <a:lnTo>
                      <a:pt x="85" y="17"/>
                    </a:lnTo>
                    <a:lnTo>
                      <a:pt x="80" y="19"/>
                    </a:lnTo>
                    <a:lnTo>
                      <a:pt x="78" y="22"/>
                    </a:lnTo>
                    <a:lnTo>
                      <a:pt x="76" y="26"/>
                    </a:lnTo>
                    <a:lnTo>
                      <a:pt x="74" y="29"/>
                    </a:lnTo>
                    <a:lnTo>
                      <a:pt x="72" y="32"/>
                    </a:lnTo>
                    <a:lnTo>
                      <a:pt x="72" y="37"/>
                    </a:lnTo>
                    <a:lnTo>
                      <a:pt x="72" y="37"/>
                    </a:lnTo>
                    <a:lnTo>
                      <a:pt x="74" y="41"/>
                    </a:lnTo>
                    <a:lnTo>
                      <a:pt x="75" y="45"/>
                    </a:lnTo>
                    <a:lnTo>
                      <a:pt x="77" y="49"/>
                    </a:lnTo>
                    <a:lnTo>
                      <a:pt x="79" y="52"/>
                    </a:lnTo>
                    <a:lnTo>
                      <a:pt x="87" y="57"/>
                    </a:lnTo>
                    <a:lnTo>
                      <a:pt x="97" y="61"/>
                    </a:lnTo>
                    <a:lnTo>
                      <a:pt x="97" y="61"/>
                    </a:lnTo>
                    <a:lnTo>
                      <a:pt x="103" y="63"/>
                    </a:lnTo>
                    <a:lnTo>
                      <a:pt x="108" y="66"/>
                    </a:lnTo>
                    <a:lnTo>
                      <a:pt x="110" y="69"/>
                    </a:lnTo>
                    <a:lnTo>
                      <a:pt x="111" y="73"/>
                    </a:lnTo>
                    <a:lnTo>
                      <a:pt x="111" y="73"/>
                    </a:lnTo>
                    <a:lnTo>
                      <a:pt x="110" y="76"/>
                    </a:lnTo>
                    <a:lnTo>
                      <a:pt x="108" y="78"/>
                    </a:lnTo>
                    <a:lnTo>
                      <a:pt x="103" y="80"/>
                    </a:lnTo>
                    <a:lnTo>
                      <a:pt x="98" y="80"/>
                    </a:lnTo>
                    <a:lnTo>
                      <a:pt x="98" y="80"/>
                    </a:lnTo>
                    <a:lnTo>
                      <a:pt x="88" y="79"/>
                    </a:lnTo>
                    <a:lnTo>
                      <a:pt x="79" y="77"/>
                    </a:lnTo>
                    <a:lnTo>
                      <a:pt x="79" y="77"/>
                    </a:lnTo>
                    <a:lnTo>
                      <a:pt x="77" y="77"/>
                    </a:lnTo>
                    <a:lnTo>
                      <a:pt x="77" y="77"/>
                    </a:lnTo>
                    <a:lnTo>
                      <a:pt x="75" y="79"/>
                    </a:lnTo>
                    <a:lnTo>
                      <a:pt x="72" y="88"/>
                    </a:lnTo>
                    <a:lnTo>
                      <a:pt x="72" y="88"/>
                    </a:lnTo>
                    <a:lnTo>
                      <a:pt x="72" y="90"/>
                    </a:lnTo>
                    <a:lnTo>
                      <a:pt x="75" y="91"/>
                    </a:lnTo>
                    <a:lnTo>
                      <a:pt x="75" y="91"/>
                    </a:lnTo>
                    <a:lnTo>
                      <a:pt x="82" y="95"/>
                    </a:lnTo>
                    <a:lnTo>
                      <a:pt x="91" y="96"/>
                    </a:lnTo>
                    <a:lnTo>
                      <a:pt x="91" y="96"/>
                    </a:lnTo>
                    <a:lnTo>
                      <a:pt x="93" y="97"/>
                    </a:lnTo>
                    <a:lnTo>
                      <a:pt x="94" y="99"/>
                    </a:lnTo>
                    <a:lnTo>
                      <a:pt x="94" y="106"/>
                    </a:lnTo>
                    <a:lnTo>
                      <a:pt x="94" y="106"/>
                    </a:lnTo>
                    <a:lnTo>
                      <a:pt x="95" y="108"/>
                    </a:lnTo>
                    <a:lnTo>
                      <a:pt x="98" y="109"/>
                    </a:lnTo>
                    <a:lnTo>
                      <a:pt x="104" y="109"/>
                    </a:lnTo>
                    <a:lnTo>
                      <a:pt x="104" y="109"/>
                    </a:lnTo>
                    <a:lnTo>
                      <a:pt x="106" y="108"/>
                    </a:lnTo>
                    <a:lnTo>
                      <a:pt x="108" y="106"/>
                    </a:lnTo>
                    <a:lnTo>
                      <a:pt x="108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34" name="Freeform 51">
                <a:extLst>
                  <a:ext uri="{FF2B5EF4-FFF2-40B4-BE49-F238E27FC236}">
                    <a16:creationId xmlns:a16="http://schemas.microsoft.com/office/drawing/2014/main" id="{454B254C-8053-9198-2078-96E53DD576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0207" y="2613457"/>
                <a:ext cx="205535" cy="274046"/>
              </a:xfrm>
              <a:custGeom>
                <a:avLst/>
                <a:gdLst>
                  <a:gd name="T0" fmla="*/ 25 w 132"/>
                  <a:gd name="T1" fmla="*/ 17 h 176"/>
                  <a:gd name="T2" fmla="*/ 28 w 132"/>
                  <a:gd name="T3" fmla="*/ 7 h 176"/>
                  <a:gd name="T4" fmla="*/ 35 w 132"/>
                  <a:gd name="T5" fmla="*/ 1 h 176"/>
                  <a:gd name="T6" fmla="*/ 45 w 132"/>
                  <a:gd name="T7" fmla="*/ 1 h 176"/>
                  <a:gd name="T8" fmla="*/ 52 w 132"/>
                  <a:gd name="T9" fmla="*/ 10 h 176"/>
                  <a:gd name="T10" fmla="*/ 59 w 132"/>
                  <a:gd name="T11" fmla="*/ 35 h 176"/>
                  <a:gd name="T12" fmla="*/ 65 w 132"/>
                  <a:gd name="T13" fmla="*/ 62 h 176"/>
                  <a:gd name="T14" fmla="*/ 73 w 132"/>
                  <a:gd name="T15" fmla="*/ 61 h 176"/>
                  <a:gd name="T16" fmla="*/ 101 w 132"/>
                  <a:gd name="T17" fmla="*/ 64 h 176"/>
                  <a:gd name="T18" fmla="*/ 116 w 132"/>
                  <a:gd name="T19" fmla="*/ 68 h 176"/>
                  <a:gd name="T20" fmla="*/ 124 w 132"/>
                  <a:gd name="T21" fmla="*/ 74 h 176"/>
                  <a:gd name="T22" fmla="*/ 127 w 132"/>
                  <a:gd name="T23" fmla="*/ 84 h 176"/>
                  <a:gd name="T24" fmla="*/ 131 w 132"/>
                  <a:gd name="T25" fmla="*/ 105 h 176"/>
                  <a:gd name="T26" fmla="*/ 132 w 132"/>
                  <a:gd name="T27" fmla="*/ 126 h 176"/>
                  <a:gd name="T28" fmla="*/ 129 w 132"/>
                  <a:gd name="T29" fmla="*/ 146 h 176"/>
                  <a:gd name="T30" fmla="*/ 127 w 132"/>
                  <a:gd name="T31" fmla="*/ 155 h 176"/>
                  <a:gd name="T32" fmla="*/ 51 w 132"/>
                  <a:gd name="T33" fmla="*/ 176 h 176"/>
                  <a:gd name="T34" fmla="*/ 50 w 132"/>
                  <a:gd name="T35" fmla="*/ 161 h 176"/>
                  <a:gd name="T36" fmla="*/ 43 w 132"/>
                  <a:gd name="T37" fmla="*/ 156 h 176"/>
                  <a:gd name="T38" fmla="*/ 34 w 132"/>
                  <a:gd name="T39" fmla="*/ 143 h 176"/>
                  <a:gd name="T40" fmla="*/ 25 w 132"/>
                  <a:gd name="T41" fmla="*/ 127 h 176"/>
                  <a:gd name="T42" fmla="*/ 14 w 132"/>
                  <a:gd name="T43" fmla="*/ 111 h 176"/>
                  <a:gd name="T44" fmla="*/ 6 w 132"/>
                  <a:gd name="T45" fmla="*/ 102 h 176"/>
                  <a:gd name="T46" fmla="*/ 0 w 132"/>
                  <a:gd name="T47" fmla="*/ 93 h 176"/>
                  <a:gd name="T48" fmla="*/ 4 w 132"/>
                  <a:gd name="T49" fmla="*/ 85 h 176"/>
                  <a:gd name="T50" fmla="*/ 7 w 132"/>
                  <a:gd name="T51" fmla="*/ 81 h 176"/>
                  <a:gd name="T52" fmla="*/ 17 w 132"/>
                  <a:gd name="T53" fmla="*/ 80 h 176"/>
                  <a:gd name="T54" fmla="*/ 21 w 132"/>
                  <a:gd name="T55" fmla="*/ 82 h 176"/>
                  <a:gd name="T56" fmla="*/ 41 w 132"/>
                  <a:gd name="T57" fmla="*/ 102 h 176"/>
                  <a:gd name="T58" fmla="*/ 40 w 132"/>
                  <a:gd name="T59" fmla="*/ 86 h 176"/>
                  <a:gd name="T60" fmla="*/ 33 w 132"/>
                  <a:gd name="T61" fmla="*/ 51 h 176"/>
                  <a:gd name="T62" fmla="*/ 25 w 132"/>
                  <a:gd name="T63" fmla="*/ 1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2" h="176">
                    <a:moveTo>
                      <a:pt x="25" y="17"/>
                    </a:moveTo>
                    <a:lnTo>
                      <a:pt x="25" y="17"/>
                    </a:lnTo>
                    <a:lnTo>
                      <a:pt x="25" y="11"/>
                    </a:lnTo>
                    <a:lnTo>
                      <a:pt x="28" y="7"/>
                    </a:lnTo>
                    <a:lnTo>
                      <a:pt x="31" y="4"/>
                    </a:lnTo>
                    <a:lnTo>
                      <a:pt x="35" y="1"/>
                    </a:lnTo>
                    <a:lnTo>
                      <a:pt x="41" y="0"/>
                    </a:lnTo>
                    <a:lnTo>
                      <a:pt x="45" y="1"/>
                    </a:lnTo>
                    <a:lnTo>
                      <a:pt x="48" y="5"/>
                    </a:lnTo>
                    <a:lnTo>
                      <a:pt x="52" y="10"/>
                    </a:lnTo>
                    <a:lnTo>
                      <a:pt x="52" y="10"/>
                    </a:lnTo>
                    <a:lnTo>
                      <a:pt x="59" y="35"/>
                    </a:lnTo>
                    <a:lnTo>
                      <a:pt x="63" y="49"/>
                    </a:lnTo>
                    <a:lnTo>
                      <a:pt x="65" y="62"/>
                    </a:lnTo>
                    <a:lnTo>
                      <a:pt x="65" y="62"/>
                    </a:lnTo>
                    <a:lnTo>
                      <a:pt x="73" y="61"/>
                    </a:lnTo>
                    <a:lnTo>
                      <a:pt x="82" y="61"/>
                    </a:lnTo>
                    <a:lnTo>
                      <a:pt x="101" y="64"/>
                    </a:lnTo>
                    <a:lnTo>
                      <a:pt x="109" y="66"/>
                    </a:lnTo>
                    <a:lnTo>
                      <a:pt x="116" y="68"/>
                    </a:lnTo>
                    <a:lnTo>
                      <a:pt x="122" y="70"/>
                    </a:lnTo>
                    <a:lnTo>
                      <a:pt x="124" y="74"/>
                    </a:lnTo>
                    <a:lnTo>
                      <a:pt x="124" y="74"/>
                    </a:lnTo>
                    <a:lnTo>
                      <a:pt x="127" y="84"/>
                    </a:lnTo>
                    <a:lnTo>
                      <a:pt x="129" y="95"/>
                    </a:lnTo>
                    <a:lnTo>
                      <a:pt x="131" y="105"/>
                    </a:lnTo>
                    <a:lnTo>
                      <a:pt x="132" y="115"/>
                    </a:lnTo>
                    <a:lnTo>
                      <a:pt x="132" y="126"/>
                    </a:lnTo>
                    <a:lnTo>
                      <a:pt x="131" y="137"/>
                    </a:lnTo>
                    <a:lnTo>
                      <a:pt x="129" y="146"/>
                    </a:lnTo>
                    <a:lnTo>
                      <a:pt x="127" y="155"/>
                    </a:lnTo>
                    <a:lnTo>
                      <a:pt x="127" y="155"/>
                    </a:lnTo>
                    <a:lnTo>
                      <a:pt x="129" y="176"/>
                    </a:lnTo>
                    <a:lnTo>
                      <a:pt x="51" y="176"/>
                    </a:lnTo>
                    <a:lnTo>
                      <a:pt x="51" y="176"/>
                    </a:lnTo>
                    <a:lnTo>
                      <a:pt x="50" y="161"/>
                    </a:lnTo>
                    <a:lnTo>
                      <a:pt x="50" y="161"/>
                    </a:lnTo>
                    <a:lnTo>
                      <a:pt x="43" y="156"/>
                    </a:lnTo>
                    <a:lnTo>
                      <a:pt x="37" y="150"/>
                    </a:lnTo>
                    <a:lnTo>
                      <a:pt x="34" y="143"/>
                    </a:lnTo>
                    <a:lnTo>
                      <a:pt x="30" y="136"/>
                    </a:lnTo>
                    <a:lnTo>
                      <a:pt x="25" y="127"/>
                    </a:lnTo>
                    <a:lnTo>
                      <a:pt x="21" y="120"/>
                    </a:lnTo>
                    <a:lnTo>
                      <a:pt x="14" y="111"/>
                    </a:lnTo>
                    <a:lnTo>
                      <a:pt x="6" y="102"/>
                    </a:lnTo>
                    <a:lnTo>
                      <a:pt x="6" y="102"/>
                    </a:lnTo>
                    <a:lnTo>
                      <a:pt x="2" y="99"/>
                    </a:lnTo>
                    <a:lnTo>
                      <a:pt x="0" y="93"/>
                    </a:lnTo>
                    <a:lnTo>
                      <a:pt x="1" y="89"/>
                    </a:lnTo>
                    <a:lnTo>
                      <a:pt x="4" y="85"/>
                    </a:lnTo>
                    <a:lnTo>
                      <a:pt x="4" y="85"/>
                    </a:lnTo>
                    <a:lnTo>
                      <a:pt x="7" y="81"/>
                    </a:lnTo>
                    <a:lnTo>
                      <a:pt x="11" y="79"/>
                    </a:lnTo>
                    <a:lnTo>
                      <a:pt x="17" y="80"/>
                    </a:lnTo>
                    <a:lnTo>
                      <a:pt x="21" y="82"/>
                    </a:lnTo>
                    <a:lnTo>
                      <a:pt x="21" y="82"/>
                    </a:lnTo>
                    <a:lnTo>
                      <a:pt x="32" y="92"/>
                    </a:lnTo>
                    <a:lnTo>
                      <a:pt x="41" y="102"/>
                    </a:lnTo>
                    <a:lnTo>
                      <a:pt x="41" y="102"/>
                    </a:lnTo>
                    <a:lnTo>
                      <a:pt x="40" y="86"/>
                    </a:lnTo>
                    <a:lnTo>
                      <a:pt x="40" y="86"/>
                    </a:lnTo>
                    <a:lnTo>
                      <a:pt x="33" y="51"/>
                    </a:lnTo>
                    <a:lnTo>
                      <a:pt x="25" y="17"/>
                    </a:lnTo>
                    <a:lnTo>
                      <a:pt x="25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8C380815-D8C2-6676-3D58-4BEF78445F73}"/>
              </a:ext>
            </a:extLst>
          </p:cNvPr>
          <p:cNvGrpSpPr/>
          <p:nvPr/>
        </p:nvGrpSpPr>
        <p:grpSpPr>
          <a:xfrm>
            <a:off x="5142220" y="4125837"/>
            <a:ext cx="912372" cy="911305"/>
            <a:chOff x="5698966" y="4126486"/>
            <a:chExt cx="912372" cy="911305"/>
          </a:xfrm>
        </p:grpSpPr>
        <p:sp>
          <p:nvSpPr>
            <p:cNvPr id="336" name="Freeform 21">
              <a:extLst>
                <a:ext uri="{FF2B5EF4-FFF2-40B4-BE49-F238E27FC236}">
                  <a16:creationId xmlns:a16="http://schemas.microsoft.com/office/drawing/2014/main" id="{59A9EC80-0605-696E-D1E9-E6B2F80E6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8966" y="4126486"/>
              <a:ext cx="912372" cy="911305"/>
            </a:xfrm>
            <a:custGeom>
              <a:avLst/>
              <a:gdLst>
                <a:gd name="T0" fmla="*/ 153 w 856"/>
                <a:gd name="T1" fmla="*/ 855 h 855"/>
                <a:gd name="T2" fmla="*/ 137 w 856"/>
                <a:gd name="T3" fmla="*/ 855 h 855"/>
                <a:gd name="T4" fmla="*/ 108 w 856"/>
                <a:gd name="T5" fmla="*/ 849 h 855"/>
                <a:gd name="T6" fmla="*/ 80 w 856"/>
                <a:gd name="T7" fmla="*/ 837 h 855"/>
                <a:gd name="T8" fmla="*/ 56 w 856"/>
                <a:gd name="T9" fmla="*/ 820 h 855"/>
                <a:gd name="T10" fmla="*/ 35 w 856"/>
                <a:gd name="T11" fmla="*/ 800 h 855"/>
                <a:gd name="T12" fmla="*/ 19 w 856"/>
                <a:gd name="T13" fmla="*/ 776 h 855"/>
                <a:gd name="T14" fmla="*/ 7 w 856"/>
                <a:gd name="T15" fmla="*/ 748 h 855"/>
                <a:gd name="T16" fmla="*/ 1 w 856"/>
                <a:gd name="T17" fmla="*/ 719 h 855"/>
                <a:gd name="T18" fmla="*/ 0 w 856"/>
                <a:gd name="T19" fmla="*/ 153 h 855"/>
                <a:gd name="T20" fmla="*/ 1 w 856"/>
                <a:gd name="T21" fmla="*/ 137 h 855"/>
                <a:gd name="T22" fmla="*/ 7 w 856"/>
                <a:gd name="T23" fmla="*/ 107 h 855"/>
                <a:gd name="T24" fmla="*/ 19 w 856"/>
                <a:gd name="T25" fmla="*/ 80 h 855"/>
                <a:gd name="T26" fmla="*/ 35 w 856"/>
                <a:gd name="T27" fmla="*/ 56 h 855"/>
                <a:gd name="T28" fmla="*/ 56 w 856"/>
                <a:gd name="T29" fmla="*/ 35 h 855"/>
                <a:gd name="T30" fmla="*/ 80 w 856"/>
                <a:gd name="T31" fmla="*/ 19 h 855"/>
                <a:gd name="T32" fmla="*/ 108 w 856"/>
                <a:gd name="T33" fmla="*/ 8 h 855"/>
                <a:gd name="T34" fmla="*/ 137 w 856"/>
                <a:gd name="T35" fmla="*/ 1 h 855"/>
                <a:gd name="T36" fmla="*/ 702 w 856"/>
                <a:gd name="T37" fmla="*/ 0 h 855"/>
                <a:gd name="T38" fmla="*/ 719 w 856"/>
                <a:gd name="T39" fmla="*/ 1 h 855"/>
                <a:gd name="T40" fmla="*/ 748 w 856"/>
                <a:gd name="T41" fmla="*/ 8 h 855"/>
                <a:gd name="T42" fmla="*/ 776 w 856"/>
                <a:gd name="T43" fmla="*/ 19 h 855"/>
                <a:gd name="T44" fmla="*/ 800 w 856"/>
                <a:gd name="T45" fmla="*/ 35 h 855"/>
                <a:gd name="T46" fmla="*/ 821 w 856"/>
                <a:gd name="T47" fmla="*/ 56 h 855"/>
                <a:gd name="T48" fmla="*/ 837 w 856"/>
                <a:gd name="T49" fmla="*/ 80 h 855"/>
                <a:gd name="T50" fmla="*/ 849 w 856"/>
                <a:gd name="T51" fmla="*/ 107 h 855"/>
                <a:gd name="T52" fmla="*/ 855 w 856"/>
                <a:gd name="T53" fmla="*/ 137 h 855"/>
                <a:gd name="T54" fmla="*/ 856 w 856"/>
                <a:gd name="T55" fmla="*/ 703 h 855"/>
                <a:gd name="T56" fmla="*/ 855 w 856"/>
                <a:gd name="T57" fmla="*/ 719 h 855"/>
                <a:gd name="T58" fmla="*/ 849 w 856"/>
                <a:gd name="T59" fmla="*/ 748 h 855"/>
                <a:gd name="T60" fmla="*/ 837 w 856"/>
                <a:gd name="T61" fmla="*/ 776 h 855"/>
                <a:gd name="T62" fmla="*/ 821 w 856"/>
                <a:gd name="T63" fmla="*/ 800 h 855"/>
                <a:gd name="T64" fmla="*/ 800 w 856"/>
                <a:gd name="T65" fmla="*/ 820 h 855"/>
                <a:gd name="T66" fmla="*/ 776 w 856"/>
                <a:gd name="T67" fmla="*/ 837 h 855"/>
                <a:gd name="T68" fmla="*/ 748 w 856"/>
                <a:gd name="T69" fmla="*/ 849 h 855"/>
                <a:gd name="T70" fmla="*/ 719 w 856"/>
                <a:gd name="T71" fmla="*/ 855 h 855"/>
                <a:gd name="T72" fmla="*/ 702 w 856"/>
                <a:gd name="T73" fmla="*/ 85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6" h="855">
                  <a:moveTo>
                    <a:pt x="702" y="855"/>
                  </a:moveTo>
                  <a:lnTo>
                    <a:pt x="153" y="855"/>
                  </a:lnTo>
                  <a:lnTo>
                    <a:pt x="153" y="855"/>
                  </a:lnTo>
                  <a:lnTo>
                    <a:pt x="137" y="855"/>
                  </a:lnTo>
                  <a:lnTo>
                    <a:pt x="122" y="852"/>
                  </a:lnTo>
                  <a:lnTo>
                    <a:pt x="108" y="849"/>
                  </a:lnTo>
                  <a:lnTo>
                    <a:pt x="93" y="843"/>
                  </a:lnTo>
                  <a:lnTo>
                    <a:pt x="80" y="837"/>
                  </a:lnTo>
                  <a:lnTo>
                    <a:pt x="67" y="829"/>
                  </a:lnTo>
                  <a:lnTo>
                    <a:pt x="56" y="820"/>
                  </a:lnTo>
                  <a:lnTo>
                    <a:pt x="45" y="811"/>
                  </a:lnTo>
                  <a:lnTo>
                    <a:pt x="35" y="800"/>
                  </a:lnTo>
                  <a:lnTo>
                    <a:pt x="27" y="789"/>
                  </a:lnTo>
                  <a:lnTo>
                    <a:pt x="19" y="776"/>
                  </a:lnTo>
                  <a:lnTo>
                    <a:pt x="12" y="762"/>
                  </a:lnTo>
                  <a:lnTo>
                    <a:pt x="7" y="748"/>
                  </a:lnTo>
                  <a:lnTo>
                    <a:pt x="4" y="734"/>
                  </a:lnTo>
                  <a:lnTo>
                    <a:pt x="1" y="719"/>
                  </a:lnTo>
                  <a:lnTo>
                    <a:pt x="0" y="703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37"/>
                  </a:lnTo>
                  <a:lnTo>
                    <a:pt x="4" y="123"/>
                  </a:lnTo>
                  <a:lnTo>
                    <a:pt x="7" y="107"/>
                  </a:lnTo>
                  <a:lnTo>
                    <a:pt x="12" y="93"/>
                  </a:lnTo>
                  <a:lnTo>
                    <a:pt x="19" y="80"/>
                  </a:lnTo>
                  <a:lnTo>
                    <a:pt x="27" y="68"/>
                  </a:lnTo>
                  <a:lnTo>
                    <a:pt x="35" y="56"/>
                  </a:lnTo>
                  <a:lnTo>
                    <a:pt x="45" y="45"/>
                  </a:lnTo>
                  <a:lnTo>
                    <a:pt x="56" y="35"/>
                  </a:lnTo>
                  <a:lnTo>
                    <a:pt x="67" y="26"/>
                  </a:lnTo>
                  <a:lnTo>
                    <a:pt x="80" y="19"/>
                  </a:lnTo>
                  <a:lnTo>
                    <a:pt x="93" y="12"/>
                  </a:lnTo>
                  <a:lnTo>
                    <a:pt x="108" y="8"/>
                  </a:lnTo>
                  <a:lnTo>
                    <a:pt x="122" y="3"/>
                  </a:lnTo>
                  <a:lnTo>
                    <a:pt x="137" y="1"/>
                  </a:lnTo>
                  <a:lnTo>
                    <a:pt x="153" y="0"/>
                  </a:lnTo>
                  <a:lnTo>
                    <a:pt x="702" y="0"/>
                  </a:lnTo>
                  <a:lnTo>
                    <a:pt x="702" y="0"/>
                  </a:lnTo>
                  <a:lnTo>
                    <a:pt x="719" y="1"/>
                  </a:lnTo>
                  <a:lnTo>
                    <a:pt x="733" y="3"/>
                  </a:lnTo>
                  <a:lnTo>
                    <a:pt x="748" y="8"/>
                  </a:lnTo>
                  <a:lnTo>
                    <a:pt x="763" y="12"/>
                  </a:lnTo>
                  <a:lnTo>
                    <a:pt x="776" y="19"/>
                  </a:lnTo>
                  <a:lnTo>
                    <a:pt x="788" y="26"/>
                  </a:lnTo>
                  <a:lnTo>
                    <a:pt x="800" y="35"/>
                  </a:lnTo>
                  <a:lnTo>
                    <a:pt x="811" y="45"/>
                  </a:lnTo>
                  <a:lnTo>
                    <a:pt x="821" y="56"/>
                  </a:lnTo>
                  <a:lnTo>
                    <a:pt x="829" y="68"/>
                  </a:lnTo>
                  <a:lnTo>
                    <a:pt x="837" y="80"/>
                  </a:lnTo>
                  <a:lnTo>
                    <a:pt x="844" y="93"/>
                  </a:lnTo>
                  <a:lnTo>
                    <a:pt x="849" y="107"/>
                  </a:lnTo>
                  <a:lnTo>
                    <a:pt x="852" y="123"/>
                  </a:lnTo>
                  <a:lnTo>
                    <a:pt x="855" y="137"/>
                  </a:lnTo>
                  <a:lnTo>
                    <a:pt x="856" y="153"/>
                  </a:lnTo>
                  <a:lnTo>
                    <a:pt x="856" y="703"/>
                  </a:lnTo>
                  <a:lnTo>
                    <a:pt x="856" y="703"/>
                  </a:lnTo>
                  <a:lnTo>
                    <a:pt x="855" y="719"/>
                  </a:lnTo>
                  <a:lnTo>
                    <a:pt x="852" y="734"/>
                  </a:lnTo>
                  <a:lnTo>
                    <a:pt x="849" y="748"/>
                  </a:lnTo>
                  <a:lnTo>
                    <a:pt x="844" y="762"/>
                  </a:lnTo>
                  <a:lnTo>
                    <a:pt x="837" y="776"/>
                  </a:lnTo>
                  <a:lnTo>
                    <a:pt x="829" y="789"/>
                  </a:lnTo>
                  <a:lnTo>
                    <a:pt x="821" y="800"/>
                  </a:lnTo>
                  <a:lnTo>
                    <a:pt x="811" y="811"/>
                  </a:lnTo>
                  <a:lnTo>
                    <a:pt x="800" y="820"/>
                  </a:lnTo>
                  <a:lnTo>
                    <a:pt x="788" y="829"/>
                  </a:lnTo>
                  <a:lnTo>
                    <a:pt x="776" y="837"/>
                  </a:lnTo>
                  <a:lnTo>
                    <a:pt x="763" y="843"/>
                  </a:lnTo>
                  <a:lnTo>
                    <a:pt x="748" y="849"/>
                  </a:lnTo>
                  <a:lnTo>
                    <a:pt x="733" y="852"/>
                  </a:lnTo>
                  <a:lnTo>
                    <a:pt x="719" y="855"/>
                  </a:lnTo>
                  <a:lnTo>
                    <a:pt x="702" y="855"/>
                  </a:lnTo>
                  <a:lnTo>
                    <a:pt x="702" y="855"/>
                  </a:ln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  <p:sp>
          <p:nvSpPr>
            <p:cNvPr id="337" name="Freeform 22">
              <a:extLst>
                <a:ext uri="{FF2B5EF4-FFF2-40B4-BE49-F238E27FC236}">
                  <a16:creationId xmlns:a16="http://schemas.microsoft.com/office/drawing/2014/main" id="{B7EEE834-5892-25D9-D032-D7C5FD9DE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6773" y="4203228"/>
              <a:ext cx="756757" cy="757823"/>
            </a:xfrm>
            <a:custGeom>
              <a:avLst/>
              <a:gdLst>
                <a:gd name="T0" fmla="*/ 135 w 710"/>
                <a:gd name="T1" fmla="*/ 711 h 711"/>
                <a:gd name="T2" fmla="*/ 121 w 710"/>
                <a:gd name="T3" fmla="*/ 711 h 711"/>
                <a:gd name="T4" fmla="*/ 95 w 710"/>
                <a:gd name="T5" fmla="*/ 706 h 711"/>
                <a:gd name="T6" fmla="*/ 71 w 710"/>
                <a:gd name="T7" fmla="*/ 695 h 711"/>
                <a:gd name="T8" fmla="*/ 49 w 710"/>
                <a:gd name="T9" fmla="*/ 681 h 711"/>
                <a:gd name="T10" fmla="*/ 30 w 710"/>
                <a:gd name="T11" fmla="*/ 662 h 711"/>
                <a:gd name="T12" fmla="*/ 16 w 710"/>
                <a:gd name="T13" fmla="*/ 640 h 711"/>
                <a:gd name="T14" fmla="*/ 5 w 710"/>
                <a:gd name="T15" fmla="*/ 616 h 711"/>
                <a:gd name="T16" fmla="*/ 0 w 710"/>
                <a:gd name="T17" fmla="*/ 590 h 711"/>
                <a:gd name="T18" fmla="*/ 0 w 710"/>
                <a:gd name="T19" fmla="*/ 136 h 711"/>
                <a:gd name="T20" fmla="*/ 0 w 710"/>
                <a:gd name="T21" fmla="*/ 123 h 711"/>
                <a:gd name="T22" fmla="*/ 5 w 710"/>
                <a:gd name="T23" fmla="*/ 97 h 711"/>
                <a:gd name="T24" fmla="*/ 16 w 710"/>
                <a:gd name="T25" fmla="*/ 71 h 711"/>
                <a:gd name="T26" fmla="*/ 30 w 710"/>
                <a:gd name="T27" fmla="*/ 51 h 711"/>
                <a:gd name="T28" fmla="*/ 49 w 710"/>
                <a:gd name="T29" fmla="*/ 32 h 711"/>
                <a:gd name="T30" fmla="*/ 71 w 710"/>
                <a:gd name="T31" fmla="*/ 17 h 711"/>
                <a:gd name="T32" fmla="*/ 95 w 710"/>
                <a:gd name="T33" fmla="*/ 7 h 711"/>
                <a:gd name="T34" fmla="*/ 121 w 710"/>
                <a:gd name="T35" fmla="*/ 1 h 711"/>
                <a:gd name="T36" fmla="*/ 575 w 710"/>
                <a:gd name="T37" fmla="*/ 0 h 711"/>
                <a:gd name="T38" fmla="*/ 588 w 710"/>
                <a:gd name="T39" fmla="*/ 1 h 711"/>
                <a:gd name="T40" fmla="*/ 615 w 710"/>
                <a:gd name="T41" fmla="*/ 7 h 711"/>
                <a:gd name="T42" fmla="*/ 639 w 710"/>
                <a:gd name="T43" fmla="*/ 17 h 711"/>
                <a:gd name="T44" fmla="*/ 661 w 710"/>
                <a:gd name="T45" fmla="*/ 32 h 711"/>
                <a:gd name="T46" fmla="*/ 679 w 710"/>
                <a:gd name="T47" fmla="*/ 51 h 711"/>
                <a:gd name="T48" fmla="*/ 694 w 710"/>
                <a:gd name="T49" fmla="*/ 71 h 711"/>
                <a:gd name="T50" fmla="*/ 704 w 710"/>
                <a:gd name="T51" fmla="*/ 97 h 711"/>
                <a:gd name="T52" fmla="*/ 709 w 710"/>
                <a:gd name="T53" fmla="*/ 123 h 711"/>
                <a:gd name="T54" fmla="*/ 710 w 710"/>
                <a:gd name="T55" fmla="*/ 575 h 711"/>
                <a:gd name="T56" fmla="*/ 709 w 710"/>
                <a:gd name="T57" fmla="*/ 590 h 711"/>
                <a:gd name="T58" fmla="*/ 704 w 710"/>
                <a:gd name="T59" fmla="*/ 616 h 711"/>
                <a:gd name="T60" fmla="*/ 694 w 710"/>
                <a:gd name="T61" fmla="*/ 640 h 711"/>
                <a:gd name="T62" fmla="*/ 679 w 710"/>
                <a:gd name="T63" fmla="*/ 662 h 711"/>
                <a:gd name="T64" fmla="*/ 661 w 710"/>
                <a:gd name="T65" fmla="*/ 681 h 711"/>
                <a:gd name="T66" fmla="*/ 639 w 710"/>
                <a:gd name="T67" fmla="*/ 695 h 711"/>
                <a:gd name="T68" fmla="*/ 615 w 710"/>
                <a:gd name="T69" fmla="*/ 706 h 711"/>
                <a:gd name="T70" fmla="*/ 588 w 710"/>
                <a:gd name="T71" fmla="*/ 711 h 711"/>
                <a:gd name="T72" fmla="*/ 575 w 710"/>
                <a:gd name="T73" fmla="*/ 711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10" h="711">
                  <a:moveTo>
                    <a:pt x="575" y="711"/>
                  </a:moveTo>
                  <a:lnTo>
                    <a:pt x="135" y="711"/>
                  </a:lnTo>
                  <a:lnTo>
                    <a:pt x="135" y="711"/>
                  </a:lnTo>
                  <a:lnTo>
                    <a:pt x="121" y="711"/>
                  </a:lnTo>
                  <a:lnTo>
                    <a:pt x="108" y="709"/>
                  </a:lnTo>
                  <a:lnTo>
                    <a:pt x="95" y="706"/>
                  </a:lnTo>
                  <a:lnTo>
                    <a:pt x="83" y="701"/>
                  </a:lnTo>
                  <a:lnTo>
                    <a:pt x="71" y="695"/>
                  </a:lnTo>
                  <a:lnTo>
                    <a:pt x="60" y="688"/>
                  </a:lnTo>
                  <a:lnTo>
                    <a:pt x="49" y="681"/>
                  </a:lnTo>
                  <a:lnTo>
                    <a:pt x="39" y="672"/>
                  </a:lnTo>
                  <a:lnTo>
                    <a:pt x="30" y="662"/>
                  </a:lnTo>
                  <a:lnTo>
                    <a:pt x="23" y="651"/>
                  </a:lnTo>
                  <a:lnTo>
                    <a:pt x="16" y="640"/>
                  </a:lnTo>
                  <a:lnTo>
                    <a:pt x="11" y="628"/>
                  </a:lnTo>
                  <a:lnTo>
                    <a:pt x="5" y="616"/>
                  </a:lnTo>
                  <a:lnTo>
                    <a:pt x="2" y="603"/>
                  </a:lnTo>
                  <a:lnTo>
                    <a:pt x="0" y="590"/>
                  </a:lnTo>
                  <a:lnTo>
                    <a:pt x="0" y="575"/>
                  </a:lnTo>
                  <a:lnTo>
                    <a:pt x="0" y="136"/>
                  </a:lnTo>
                  <a:lnTo>
                    <a:pt x="0" y="136"/>
                  </a:lnTo>
                  <a:lnTo>
                    <a:pt x="0" y="123"/>
                  </a:lnTo>
                  <a:lnTo>
                    <a:pt x="2" y="109"/>
                  </a:lnTo>
                  <a:lnTo>
                    <a:pt x="5" y="97"/>
                  </a:lnTo>
                  <a:lnTo>
                    <a:pt x="11" y="84"/>
                  </a:lnTo>
                  <a:lnTo>
                    <a:pt x="16" y="71"/>
                  </a:lnTo>
                  <a:lnTo>
                    <a:pt x="23" y="61"/>
                  </a:lnTo>
                  <a:lnTo>
                    <a:pt x="30" y="51"/>
                  </a:lnTo>
                  <a:lnTo>
                    <a:pt x="39" y="41"/>
                  </a:lnTo>
                  <a:lnTo>
                    <a:pt x="49" y="32"/>
                  </a:lnTo>
                  <a:lnTo>
                    <a:pt x="60" y="23"/>
                  </a:lnTo>
                  <a:lnTo>
                    <a:pt x="71" y="17"/>
                  </a:lnTo>
                  <a:lnTo>
                    <a:pt x="83" y="11"/>
                  </a:lnTo>
                  <a:lnTo>
                    <a:pt x="95" y="7"/>
                  </a:lnTo>
                  <a:lnTo>
                    <a:pt x="108" y="4"/>
                  </a:lnTo>
                  <a:lnTo>
                    <a:pt x="121" y="1"/>
                  </a:lnTo>
                  <a:lnTo>
                    <a:pt x="135" y="0"/>
                  </a:lnTo>
                  <a:lnTo>
                    <a:pt x="575" y="0"/>
                  </a:lnTo>
                  <a:lnTo>
                    <a:pt x="575" y="0"/>
                  </a:lnTo>
                  <a:lnTo>
                    <a:pt x="588" y="1"/>
                  </a:lnTo>
                  <a:lnTo>
                    <a:pt x="602" y="4"/>
                  </a:lnTo>
                  <a:lnTo>
                    <a:pt x="615" y="7"/>
                  </a:lnTo>
                  <a:lnTo>
                    <a:pt x="627" y="11"/>
                  </a:lnTo>
                  <a:lnTo>
                    <a:pt x="639" y="17"/>
                  </a:lnTo>
                  <a:lnTo>
                    <a:pt x="650" y="23"/>
                  </a:lnTo>
                  <a:lnTo>
                    <a:pt x="661" y="32"/>
                  </a:lnTo>
                  <a:lnTo>
                    <a:pt x="670" y="41"/>
                  </a:lnTo>
                  <a:lnTo>
                    <a:pt x="679" y="51"/>
                  </a:lnTo>
                  <a:lnTo>
                    <a:pt x="687" y="61"/>
                  </a:lnTo>
                  <a:lnTo>
                    <a:pt x="694" y="71"/>
                  </a:lnTo>
                  <a:lnTo>
                    <a:pt x="700" y="84"/>
                  </a:lnTo>
                  <a:lnTo>
                    <a:pt x="704" y="97"/>
                  </a:lnTo>
                  <a:lnTo>
                    <a:pt x="707" y="109"/>
                  </a:lnTo>
                  <a:lnTo>
                    <a:pt x="709" y="123"/>
                  </a:lnTo>
                  <a:lnTo>
                    <a:pt x="710" y="136"/>
                  </a:lnTo>
                  <a:lnTo>
                    <a:pt x="710" y="575"/>
                  </a:lnTo>
                  <a:lnTo>
                    <a:pt x="710" y="575"/>
                  </a:lnTo>
                  <a:lnTo>
                    <a:pt x="709" y="590"/>
                  </a:lnTo>
                  <a:lnTo>
                    <a:pt x="707" y="603"/>
                  </a:lnTo>
                  <a:lnTo>
                    <a:pt x="704" y="616"/>
                  </a:lnTo>
                  <a:lnTo>
                    <a:pt x="700" y="628"/>
                  </a:lnTo>
                  <a:lnTo>
                    <a:pt x="694" y="640"/>
                  </a:lnTo>
                  <a:lnTo>
                    <a:pt x="687" y="651"/>
                  </a:lnTo>
                  <a:lnTo>
                    <a:pt x="679" y="662"/>
                  </a:lnTo>
                  <a:lnTo>
                    <a:pt x="670" y="672"/>
                  </a:lnTo>
                  <a:lnTo>
                    <a:pt x="661" y="681"/>
                  </a:lnTo>
                  <a:lnTo>
                    <a:pt x="650" y="688"/>
                  </a:lnTo>
                  <a:lnTo>
                    <a:pt x="639" y="695"/>
                  </a:lnTo>
                  <a:lnTo>
                    <a:pt x="627" y="701"/>
                  </a:lnTo>
                  <a:lnTo>
                    <a:pt x="615" y="706"/>
                  </a:lnTo>
                  <a:lnTo>
                    <a:pt x="602" y="709"/>
                  </a:lnTo>
                  <a:lnTo>
                    <a:pt x="588" y="711"/>
                  </a:lnTo>
                  <a:lnTo>
                    <a:pt x="575" y="711"/>
                  </a:lnTo>
                  <a:lnTo>
                    <a:pt x="575" y="7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grpSp>
          <p:nvGrpSpPr>
            <p:cNvPr id="338" name="Group 337">
              <a:extLst>
                <a:ext uri="{FF2B5EF4-FFF2-40B4-BE49-F238E27FC236}">
                  <a16:creationId xmlns:a16="http://schemas.microsoft.com/office/drawing/2014/main" id="{60F23E00-060A-3EF0-7B2E-D2ACDE1401BE}"/>
                </a:ext>
              </a:extLst>
            </p:cNvPr>
            <p:cNvGrpSpPr/>
            <p:nvPr/>
          </p:nvGrpSpPr>
          <p:grpSpPr>
            <a:xfrm>
              <a:off x="5949442" y="4385488"/>
              <a:ext cx="397564" cy="360260"/>
              <a:chOff x="7895984" y="2306712"/>
              <a:chExt cx="580791" cy="526294"/>
            </a:xfrm>
            <a:solidFill>
              <a:srgbClr val="062D3E"/>
            </a:solidFill>
          </p:grpSpPr>
          <p:sp>
            <p:nvSpPr>
              <p:cNvPr id="339" name="Freeform 56">
                <a:extLst>
                  <a:ext uri="{FF2B5EF4-FFF2-40B4-BE49-F238E27FC236}">
                    <a16:creationId xmlns:a16="http://schemas.microsoft.com/office/drawing/2014/main" id="{FD4978DC-A106-BDEB-34F9-F91318C6EC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95984" y="2429722"/>
                <a:ext cx="580791" cy="403284"/>
              </a:xfrm>
              <a:custGeom>
                <a:avLst/>
                <a:gdLst>
                  <a:gd name="T0" fmla="*/ 373 w 373"/>
                  <a:gd name="T1" fmla="*/ 251 h 259"/>
                  <a:gd name="T2" fmla="*/ 371 w 373"/>
                  <a:gd name="T3" fmla="*/ 256 h 259"/>
                  <a:gd name="T4" fmla="*/ 366 w 373"/>
                  <a:gd name="T5" fmla="*/ 259 h 259"/>
                  <a:gd name="T6" fmla="*/ 7 w 373"/>
                  <a:gd name="T7" fmla="*/ 257 h 259"/>
                  <a:gd name="T8" fmla="*/ 2 w 373"/>
                  <a:gd name="T9" fmla="*/ 255 h 259"/>
                  <a:gd name="T10" fmla="*/ 0 w 373"/>
                  <a:gd name="T11" fmla="*/ 251 h 259"/>
                  <a:gd name="T12" fmla="*/ 0 w 373"/>
                  <a:gd name="T13" fmla="*/ 8 h 259"/>
                  <a:gd name="T14" fmla="*/ 2 w 373"/>
                  <a:gd name="T15" fmla="*/ 2 h 259"/>
                  <a:gd name="T16" fmla="*/ 7 w 373"/>
                  <a:gd name="T17" fmla="*/ 0 h 259"/>
                  <a:gd name="T18" fmla="*/ 211 w 373"/>
                  <a:gd name="T19" fmla="*/ 52 h 259"/>
                  <a:gd name="T20" fmla="*/ 17 w 373"/>
                  <a:gd name="T21" fmla="*/ 52 h 259"/>
                  <a:gd name="T22" fmla="*/ 356 w 373"/>
                  <a:gd name="T23" fmla="*/ 241 h 259"/>
                  <a:gd name="T24" fmla="*/ 277 w 373"/>
                  <a:gd name="T25" fmla="*/ 52 h 259"/>
                  <a:gd name="T26" fmla="*/ 366 w 373"/>
                  <a:gd name="T27" fmla="*/ 0 h 259"/>
                  <a:gd name="T28" fmla="*/ 369 w 373"/>
                  <a:gd name="T29" fmla="*/ 1 h 259"/>
                  <a:gd name="T30" fmla="*/ 373 w 373"/>
                  <a:gd name="T31" fmla="*/ 6 h 259"/>
                  <a:gd name="T32" fmla="*/ 373 w 373"/>
                  <a:gd name="T33" fmla="*/ 251 h 259"/>
                  <a:gd name="T34" fmla="*/ 24 w 373"/>
                  <a:gd name="T35" fmla="*/ 34 h 259"/>
                  <a:gd name="T36" fmla="*/ 92 w 373"/>
                  <a:gd name="T37" fmla="*/ 34 h 259"/>
                  <a:gd name="T38" fmla="*/ 97 w 373"/>
                  <a:gd name="T39" fmla="*/ 32 h 259"/>
                  <a:gd name="T40" fmla="*/ 98 w 373"/>
                  <a:gd name="T41" fmla="*/ 25 h 259"/>
                  <a:gd name="T42" fmla="*/ 97 w 373"/>
                  <a:gd name="T43" fmla="*/ 20 h 259"/>
                  <a:gd name="T44" fmla="*/ 92 w 373"/>
                  <a:gd name="T45" fmla="*/ 16 h 259"/>
                  <a:gd name="T46" fmla="*/ 24 w 373"/>
                  <a:gd name="T47" fmla="*/ 16 h 259"/>
                  <a:gd name="T48" fmla="*/ 19 w 373"/>
                  <a:gd name="T49" fmla="*/ 20 h 259"/>
                  <a:gd name="T50" fmla="*/ 18 w 373"/>
                  <a:gd name="T51" fmla="*/ 25 h 259"/>
                  <a:gd name="T52" fmla="*/ 19 w 373"/>
                  <a:gd name="T53" fmla="*/ 32 h 259"/>
                  <a:gd name="T54" fmla="*/ 24 w 373"/>
                  <a:gd name="T55" fmla="*/ 34 h 259"/>
                  <a:gd name="T56" fmla="*/ 347 w 373"/>
                  <a:gd name="T57" fmla="*/ 16 h 259"/>
                  <a:gd name="T58" fmla="*/ 344 w 373"/>
                  <a:gd name="T59" fmla="*/ 18 h 259"/>
                  <a:gd name="T60" fmla="*/ 339 w 373"/>
                  <a:gd name="T61" fmla="*/ 22 h 259"/>
                  <a:gd name="T62" fmla="*/ 338 w 373"/>
                  <a:gd name="T63" fmla="*/ 25 h 259"/>
                  <a:gd name="T64" fmla="*/ 340 w 373"/>
                  <a:gd name="T65" fmla="*/ 32 h 259"/>
                  <a:gd name="T66" fmla="*/ 347 w 373"/>
                  <a:gd name="T67" fmla="*/ 34 h 259"/>
                  <a:gd name="T68" fmla="*/ 350 w 373"/>
                  <a:gd name="T69" fmla="*/ 33 h 259"/>
                  <a:gd name="T70" fmla="*/ 355 w 373"/>
                  <a:gd name="T71" fmla="*/ 29 h 259"/>
                  <a:gd name="T72" fmla="*/ 356 w 373"/>
                  <a:gd name="T73" fmla="*/ 25 h 259"/>
                  <a:gd name="T74" fmla="*/ 353 w 373"/>
                  <a:gd name="T75" fmla="*/ 19 h 259"/>
                  <a:gd name="T76" fmla="*/ 347 w 373"/>
                  <a:gd name="T77" fmla="*/ 16 h 259"/>
                  <a:gd name="T78" fmla="*/ 317 w 373"/>
                  <a:gd name="T79" fmla="*/ 16 h 259"/>
                  <a:gd name="T80" fmla="*/ 314 w 373"/>
                  <a:gd name="T81" fmla="*/ 18 h 259"/>
                  <a:gd name="T82" fmla="*/ 310 w 373"/>
                  <a:gd name="T83" fmla="*/ 22 h 259"/>
                  <a:gd name="T84" fmla="*/ 309 w 373"/>
                  <a:gd name="T85" fmla="*/ 25 h 259"/>
                  <a:gd name="T86" fmla="*/ 312 w 373"/>
                  <a:gd name="T87" fmla="*/ 32 h 259"/>
                  <a:gd name="T88" fmla="*/ 317 w 373"/>
                  <a:gd name="T89" fmla="*/ 34 h 259"/>
                  <a:gd name="T90" fmla="*/ 321 w 373"/>
                  <a:gd name="T91" fmla="*/ 33 h 259"/>
                  <a:gd name="T92" fmla="*/ 326 w 373"/>
                  <a:gd name="T93" fmla="*/ 29 h 259"/>
                  <a:gd name="T94" fmla="*/ 326 w 373"/>
                  <a:gd name="T95" fmla="*/ 25 h 259"/>
                  <a:gd name="T96" fmla="*/ 324 w 373"/>
                  <a:gd name="T97" fmla="*/ 19 h 259"/>
                  <a:gd name="T98" fmla="*/ 317 w 373"/>
                  <a:gd name="T99" fmla="*/ 16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73" h="259">
                    <a:moveTo>
                      <a:pt x="373" y="251"/>
                    </a:moveTo>
                    <a:lnTo>
                      <a:pt x="373" y="251"/>
                    </a:lnTo>
                    <a:lnTo>
                      <a:pt x="373" y="253"/>
                    </a:lnTo>
                    <a:lnTo>
                      <a:pt x="371" y="256"/>
                    </a:lnTo>
                    <a:lnTo>
                      <a:pt x="369" y="257"/>
                    </a:lnTo>
                    <a:lnTo>
                      <a:pt x="366" y="259"/>
                    </a:lnTo>
                    <a:lnTo>
                      <a:pt x="7" y="257"/>
                    </a:lnTo>
                    <a:lnTo>
                      <a:pt x="7" y="257"/>
                    </a:lnTo>
                    <a:lnTo>
                      <a:pt x="5" y="257"/>
                    </a:lnTo>
                    <a:lnTo>
                      <a:pt x="2" y="255"/>
                    </a:lnTo>
                    <a:lnTo>
                      <a:pt x="1" y="253"/>
                    </a:lnTo>
                    <a:lnTo>
                      <a:pt x="0" y="251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220" y="0"/>
                    </a:lnTo>
                    <a:lnTo>
                      <a:pt x="211" y="52"/>
                    </a:lnTo>
                    <a:lnTo>
                      <a:pt x="211" y="52"/>
                    </a:lnTo>
                    <a:lnTo>
                      <a:pt x="17" y="52"/>
                    </a:lnTo>
                    <a:lnTo>
                      <a:pt x="17" y="241"/>
                    </a:lnTo>
                    <a:lnTo>
                      <a:pt x="356" y="241"/>
                    </a:lnTo>
                    <a:lnTo>
                      <a:pt x="356" y="52"/>
                    </a:lnTo>
                    <a:lnTo>
                      <a:pt x="277" y="52"/>
                    </a:lnTo>
                    <a:lnTo>
                      <a:pt x="286" y="0"/>
                    </a:lnTo>
                    <a:lnTo>
                      <a:pt x="366" y="0"/>
                    </a:lnTo>
                    <a:lnTo>
                      <a:pt x="366" y="0"/>
                    </a:lnTo>
                    <a:lnTo>
                      <a:pt x="369" y="1"/>
                    </a:lnTo>
                    <a:lnTo>
                      <a:pt x="371" y="2"/>
                    </a:lnTo>
                    <a:lnTo>
                      <a:pt x="373" y="6"/>
                    </a:lnTo>
                    <a:lnTo>
                      <a:pt x="373" y="8"/>
                    </a:lnTo>
                    <a:lnTo>
                      <a:pt x="373" y="251"/>
                    </a:lnTo>
                    <a:lnTo>
                      <a:pt x="373" y="251"/>
                    </a:lnTo>
                    <a:close/>
                    <a:moveTo>
                      <a:pt x="24" y="34"/>
                    </a:moveTo>
                    <a:lnTo>
                      <a:pt x="92" y="34"/>
                    </a:lnTo>
                    <a:lnTo>
                      <a:pt x="92" y="34"/>
                    </a:lnTo>
                    <a:lnTo>
                      <a:pt x="95" y="33"/>
                    </a:lnTo>
                    <a:lnTo>
                      <a:pt x="97" y="32"/>
                    </a:lnTo>
                    <a:lnTo>
                      <a:pt x="98" y="29"/>
                    </a:lnTo>
                    <a:lnTo>
                      <a:pt x="98" y="25"/>
                    </a:lnTo>
                    <a:lnTo>
                      <a:pt x="98" y="22"/>
                    </a:lnTo>
                    <a:lnTo>
                      <a:pt x="97" y="20"/>
                    </a:lnTo>
                    <a:lnTo>
                      <a:pt x="95" y="18"/>
                    </a:lnTo>
                    <a:lnTo>
                      <a:pt x="92" y="16"/>
                    </a:lnTo>
                    <a:lnTo>
                      <a:pt x="24" y="16"/>
                    </a:lnTo>
                    <a:lnTo>
                      <a:pt x="24" y="16"/>
                    </a:lnTo>
                    <a:lnTo>
                      <a:pt x="22" y="18"/>
                    </a:lnTo>
                    <a:lnTo>
                      <a:pt x="19" y="20"/>
                    </a:lnTo>
                    <a:lnTo>
                      <a:pt x="18" y="22"/>
                    </a:lnTo>
                    <a:lnTo>
                      <a:pt x="18" y="25"/>
                    </a:lnTo>
                    <a:lnTo>
                      <a:pt x="18" y="29"/>
                    </a:lnTo>
                    <a:lnTo>
                      <a:pt x="19" y="32"/>
                    </a:lnTo>
                    <a:lnTo>
                      <a:pt x="22" y="33"/>
                    </a:lnTo>
                    <a:lnTo>
                      <a:pt x="24" y="34"/>
                    </a:lnTo>
                    <a:lnTo>
                      <a:pt x="24" y="34"/>
                    </a:lnTo>
                    <a:close/>
                    <a:moveTo>
                      <a:pt x="347" y="16"/>
                    </a:moveTo>
                    <a:lnTo>
                      <a:pt x="347" y="16"/>
                    </a:lnTo>
                    <a:lnTo>
                      <a:pt x="344" y="18"/>
                    </a:lnTo>
                    <a:lnTo>
                      <a:pt x="340" y="19"/>
                    </a:lnTo>
                    <a:lnTo>
                      <a:pt x="339" y="22"/>
                    </a:lnTo>
                    <a:lnTo>
                      <a:pt x="338" y="25"/>
                    </a:lnTo>
                    <a:lnTo>
                      <a:pt x="338" y="25"/>
                    </a:lnTo>
                    <a:lnTo>
                      <a:pt x="339" y="29"/>
                    </a:lnTo>
                    <a:lnTo>
                      <a:pt x="340" y="32"/>
                    </a:lnTo>
                    <a:lnTo>
                      <a:pt x="344" y="33"/>
                    </a:lnTo>
                    <a:lnTo>
                      <a:pt x="347" y="34"/>
                    </a:lnTo>
                    <a:lnTo>
                      <a:pt x="347" y="34"/>
                    </a:lnTo>
                    <a:lnTo>
                      <a:pt x="350" y="33"/>
                    </a:lnTo>
                    <a:lnTo>
                      <a:pt x="353" y="32"/>
                    </a:lnTo>
                    <a:lnTo>
                      <a:pt x="355" y="29"/>
                    </a:lnTo>
                    <a:lnTo>
                      <a:pt x="356" y="25"/>
                    </a:lnTo>
                    <a:lnTo>
                      <a:pt x="356" y="25"/>
                    </a:lnTo>
                    <a:lnTo>
                      <a:pt x="355" y="22"/>
                    </a:lnTo>
                    <a:lnTo>
                      <a:pt x="353" y="19"/>
                    </a:lnTo>
                    <a:lnTo>
                      <a:pt x="350" y="18"/>
                    </a:lnTo>
                    <a:lnTo>
                      <a:pt x="347" y="16"/>
                    </a:lnTo>
                    <a:lnTo>
                      <a:pt x="347" y="16"/>
                    </a:lnTo>
                    <a:close/>
                    <a:moveTo>
                      <a:pt x="317" y="16"/>
                    </a:moveTo>
                    <a:lnTo>
                      <a:pt x="317" y="16"/>
                    </a:lnTo>
                    <a:lnTo>
                      <a:pt x="314" y="18"/>
                    </a:lnTo>
                    <a:lnTo>
                      <a:pt x="312" y="19"/>
                    </a:lnTo>
                    <a:lnTo>
                      <a:pt x="310" y="22"/>
                    </a:lnTo>
                    <a:lnTo>
                      <a:pt x="309" y="25"/>
                    </a:lnTo>
                    <a:lnTo>
                      <a:pt x="309" y="25"/>
                    </a:lnTo>
                    <a:lnTo>
                      <a:pt x="310" y="29"/>
                    </a:lnTo>
                    <a:lnTo>
                      <a:pt x="312" y="32"/>
                    </a:lnTo>
                    <a:lnTo>
                      <a:pt x="314" y="33"/>
                    </a:lnTo>
                    <a:lnTo>
                      <a:pt x="317" y="34"/>
                    </a:lnTo>
                    <a:lnTo>
                      <a:pt x="317" y="34"/>
                    </a:lnTo>
                    <a:lnTo>
                      <a:pt x="321" y="33"/>
                    </a:lnTo>
                    <a:lnTo>
                      <a:pt x="324" y="32"/>
                    </a:lnTo>
                    <a:lnTo>
                      <a:pt x="326" y="29"/>
                    </a:lnTo>
                    <a:lnTo>
                      <a:pt x="326" y="25"/>
                    </a:lnTo>
                    <a:lnTo>
                      <a:pt x="326" y="25"/>
                    </a:lnTo>
                    <a:lnTo>
                      <a:pt x="326" y="22"/>
                    </a:lnTo>
                    <a:lnTo>
                      <a:pt x="324" y="19"/>
                    </a:lnTo>
                    <a:lnTo>
                      <a:pt x="321" y="18"/>
                    </a:lnTo>
                    <a:lnTo>
                      <a:pt x="317" y="16"/>
                    </a:lnTo>
                    <a:lnTo>
                      <a:pt x="317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40" name="Freeform 57">
                <a:extLst>
                  <a:ext uri="{FF2B5EF4-FFF2-40B4-BE49-F238E27FC236}">
                    <a16:creationId xmlns:a16="http://schemas.microsoft.com/office/drawing/2014/main" id="{3399AAEE-FF54-6B2D-288C-FEE5E2896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3838" y="2306712"/>
                <a:ext cx="386156" cy="457781"/>
              </a:xfrm>
              <a:custGeom>
                <a:avLst/>
                <a:gdLst>
                  <a:gd name="T0" fmla="*/ 248 w 248"/>
                  <a:gd name="T1" fmla="*/ 58 h 294"/>
                  <a:gd name="T2" fmla="*/ 218 w 248"/>
                  <a:gd name="T3" fmla="*/ 1 h 294"/>
                  <a:gd name="T4" fmla="*/ 218 w 248"/>
                  <a:gd name="T5" fmla="*/ 1 h 294"/>
                  <a:gd name="T6" fmla="*/ 217 w 248"/>
                  <a:gd name="T7" fmla="*/ 0 h 294"/>
                  <a:gd name="T8" fmla="*/ 216 w 248"/>
                  <a:gd name="T9" fmla="*/ 0 h 294"/>
                  <a:gd name="T10" fmla="*/ 215 w 248"/>
                  <a:gd name="T11" fmla="*/ 0 h 294"/>
                  <a:gd name="T12" fmla="*/ 214 w 248"/>
                  <a:gd name="T13" fmla="*/ 1 h 294"/>
                  <a:gd name="T14" fmla="*/ 167 w 248"/>
                  <a:gd name="T15" fmla="*/ 45 h 294"/>
                  <a:gd name="T16" fmla="*/ 167 w 248"/>
                  <a:gd name="T17" fmla="*/ 45 h 294"/>
                  <a:gd name="T18" fmla="*/ 167 w 248"/>
                  <a:gd name="T19" fmla="*/ 47 h 294"/>
                  <a:gd name="T20" fmla="*/ 167 w 248"/>
                  <a:gd name="T21" fmla="*/ 48 h 294"/>
                  <a:gd name="T22" fmla="*/ 167 w 248"/>
                  <a:gd name="T23" fmla="*/ 49 h 294"/>
                  <a:gd name="T24" fmla="*/ 169 w 248"/>
                  <a:gd name="T25" fmla="*/ 51 h 294"/>
                  <a:gd name="T26" fmla="*/ 192 w 248"/>
                  <a:gd name="T27" fmla="*/ 54 h 294"/>
                  <a:gd name="T28" fmla="*/ 173 w 248"/>
                  <a:gd name="T29" fmla="*/ 167 h 294"/>
                  <a:gd name="T30" fmla="*/ 124 w 248"/>
                  <a:gd name="T31" fmla="*/ 147 h 294"/>
                  <a:gd name="T32" fmla="*/ 100 w 248"/>
                  <a:gd name="T33" fmla="*/ 204 h 294"/>
                  <a:gd name="T34" fmla="*/ 57 w 248"/>
                  <a:gd name="T35" fmla="*/ 179 h 294"/>
                  <a:gd name="T36" fmla="*/ 0 w 248"/>
                  <a:gd name="T37" fmla="*/ 294 h 294"/>
                  <a:gd name="T38" fmla="*/ 32 w 248"/>
                  <a:gd name="T39" fmla="*/ 294 h 294"/>
                  <a:gd name="T40" fmla="*/ 69 w 248"/>
                  <a:gd name="T41" fmla="*/ 219 h 294"/>
                  <a:gd name="T42" fmla="*/ 114 w 248"/>
                  <a:gd name="T43" fmla="*/ 246 h 294"/>
                  <a:gd name="T44" fmla="*/ 139 w 248"/>
                  <a:gd name="T45" fmla="*/ 184 h 294"/>
                  <a:gd name="T46" fmla="*/ 196 w 248"/>
                  <a:gd name="T47" fmla="*/ 206 h 294"/>
                  <a:gd name="T48" fmla="*/ 220 w 248"/>
                  <a:gd name="T49" fmla="*/ 59 h 294"/>
                  <a:gd name="T50" fmla="*/ 244 w 248"/>
                  <a:gd name="T51" fmla="*/ 63 h 294"/>
                  <a:gd name="T52" fmla="*/ 244 w 248"/>
                  <a:gd name="T53" fmla="*/ 63 h 294"/>
                  <a:gd name="T54" fmla="*/ 245 w 248"/>
                  <a:gd name="T55" fmla="*/ 63 h 294"/>
                  <a:gd name="T56" fmla="*/ 248 w 248"/>
                  <a:gd name="T57" fmla="*/ 62 h 294"/>
                  <a:gd name="T58" fmla="*/ 248 w 248"/>
                  <a:gd name="T59" fmla="*/ 60 h 294"/>
                  <a:gd name="T60" fmla="*/ 248 w 248"/>
                  <a:gd name="T61" fmla="*/ 58 h 294"/>
                  <a:gd name="T62" fmla="*/ 248 w 248"/>
                  <a:gd name="T63" fmla="*/ 58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8" h="294">
                    <a:moveTo>
                      <a:pt x="248" y="58"/>
                    </a:moveTo>
                    <a:lnTo>
                      <a:pt x="218" y="1"/>
                    </a:lnTo>
                    <a:lnTo>
                      <a:pt x="218" y="1"/>
                    </a:lnTo>
                    <a:lnTo>
                      <a:pt x="217" y="0"/>
                    </a:lnTo>
                    <a:lnTo>
                      <a:pt x="216" y="0"/>
                    </a:lnTo>
                    <a:lnTo>
                      <a:pt x="215" y="0"/>
                    </a:lnTo>
                    <a:lnTo>
                      <a:pt x="214" y="1"/>
                    </a:lnTo>
                    <a:lnTo>
                      <a:pt x="167" y="45"/>
                    </a:lnTo>
                    <a:lnTo>
                      <a:pt x="167" y="45"/>
                    </a:lnTo>
                    <a:lnTo>
                      <a:pt x="167" y="47"/>
                    </a:lnTo>
                    <a:lnTo>
                      <a:pt x="167" y="48"/>
                    </a:lnTo>
                    <a:lnTo>
                      <a:pt x="167" y="49"/>
                    </a:lnTo>
                    <a:lnTo>
                      <a:pt x="169" y="51"/>
                    </a:lnTo>
                    <a:lnTo>
                      <a:pt x="192" y="54"/>
                    </a:lnTo>
                    <a:lnTo>
                      <a:pt x="173" y="167"/>
                    </a:lnTo>
                    <a:lnTo>
                      <a:pt x="124" y="147"/>
                    </a:lnTo>
                    <a:lnTo>
                      <a:pt x="100" y="204"/>
                    </a:lnTo>
                    <a:lnTo>
                      <a:pt x="57" y="179"/>
                    </a:lnTo>
                    <a:lnTo>
                      <a:pt x="0" y="294"/>
                    </a:lnTo>
                    <a:lnTo>
                      <a:pt x="32" y="294"/>
                    </a:lnTo>
                    <a:lnTo>
                      <a:pt x="69" y="219"/>
                    </a:lnTo>
                    <a:lnTo>
                      <a:pt x="114" y="246"/>
                    </a:lnTo>
                    <a:lnTo>
                      <a:pt x="139" y="184"/>
                    </a:lnTo>
                    <a:lnTo>
                      <a:pt x="196" y="206"/>
                    </a:lnTo>
                    <a:lnTo>
                      <a:pt x="220" y="59"/>
                    </a:lnTo>
                    <a:lnTo>
                      <a:pt x="244" y="63"/>
                    </a:lnTo>
                    <a:lnTo>
                      <a:pt x="244" y="63"/>
                    </a:lnTo>
                    <a:lnTo>
                      <a:pt x="245" y="63"/>
                    </a:lnTo>
                    <a:lnTo>
                      <a:pt x="248" y="62"/>
                    </a:lnTo>
                    <a:lnTo>
                      <a:pt x="248" y="60"/>
                    </a:lnTo>
                    <a:lnTo>
                      <a:pt x="248" y="58"/>
                    </a:lnTo>
                    <a:lnTo>
                      <a:pt x="248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sp>
        <p:nvSpPr>
          <p:cNvPr id="341" name="TextBox 340">
            <a:extLst>
              <a:ext uri="{FF2B5EF4-FFF2-40B4-BE49-F238E27FC236}">
                <a16:creationId xmlns:a16="http://schemas.microsoft.com/office/drawing/2014/main" id="{11F5E978-CF0B-536D-D07E-8B07355B4C2F}"/>
              </a:ext>
            </a:extLst>
          </p:cNvPr>
          <p:cNvSpPr txBox="1"/>
          <p:nvPr/>
        </p:nvSpPr>
        <p:spPr>
          <a:xfrm>
            <a:off x="204466" y="1122878"/>
            <a:ext cx="6478146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solidFill>
                <a:srgbClr val="062D3E"/>
              </a:solidFill>
            </a:endParaRPr>
          </a:p>
        </p:txBody>
      </p:sp>
      <p:sp>
        <p:nvSpPr>
          <p:cNvPr id="345" name="TextBox 344">
            <a:extLst>
              <a:ext uri="{FF2B5EF4-FFF2-40B4-BE49-F238E27FC236}">
                <a16:creationId xmlns:a16="http://schemas.microsoft.com/office/drawing/2014/main" id="{BB67466C-A961-4751-23F7-0164FE717DD2}"/>
              </a:ext>
            </a:extLst>
          </p:cNvPr>
          <p:cNvSpPr txBox="1"/>
          <p:nvPr/>
        </p:nvSpPr>
        <p:spPr>
          <a:xfrm>
            <a:off x="554739" y="5076525"/>
            <a:ext cx="1771418" cy="106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D2AC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D2AC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D2AC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D2AC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46" name="TextBox 345">
            <a:extLst>
              <a:ext uri="{FF2B5EF4-FFF2-40B4-BE49-F238E27FC236}">
                <a16:creationId xmlns:a16="http://schemas.microsoft.com/office/drawing/2014/main" id="{FF03DD38-E343-BB37-3115-B08E35A65601}"/>
              </a:ext>
            </a:extLst>
          </p:cNvPr>
          <p:cNvSpPr txBox="1"/>
          <p:nvPr/>
        </p:nvSpPr>
        <p:spPr>
          <a:xfrm>
            <a:off x="2656124" y="5076525"/>
            <a:ext cx="1771418" cy="106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24A7D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24A7D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24A7DD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24A7DD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47" name="TextBox 346">
            <a:extLst>
              <a:ext uri="{FF2B5EF4-FFF2-40B4-BE49-F238E27FC236}">
                <a16:creationId xmlns:a16="http://schemas.microsoft.com/office/drawing/2014/main" id="{D8010CA3-24E3-BCE9-4FFE-D276831486A2}"/>
              </a:ext>
            </a:extLst>
          </p:cNvPr>
          <p:cNvSpPr txBox="1"/>
          <p:nvPr/>
        </p:nvSpPr>
        <p:spPr>
          <a:xfrm>
            <a:off x="4757508" y="5076525"/>
            <a:ext cx="1771418" cy="106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2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8245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75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75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7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1" grpId="0"/>
      <p:bldP spid="345" grpId="0"/>
      <p:bldP spid="346" grpId="0"/>
      <p:bldP spid="3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73FCD6D-E893-1DDC-0DB3-124DB6FE6FA9}"/>
              </a:ext>
            </a:extLst>
          </p:cNvPr>
          <p:cNvSpPr/>
          <p:nvPr/>
        </p:nvSpPr>
        <p:spPr>
          <a:xfrm>
            <a:off x="3458066" y="6248400"/>
            <a:ext cx="8737600" cy="609600"/>
          </a:xfrm>
          <a:custGeom>
            <a:avLst/>
            <a:gdLst>
              <a:gd name="connsiteX0" fmla="*/ 8737600 w 8737600"/>
              <a:gd name="connsiteY0" fmla="*/ 0 h 609600"/>
              <a:gd name="connsiteX1" fmla="*/ 8737600 w 8737600"/>
              <a:gd name="connsiteY1" fmla="*/ 609600 h 609600"/>
              <a:gd name="connsiteX2" fmla="*/ 0 w 8737600"/>
              <a:gd name="connsiteY2" fmla="*/ 609600 h 609600"/>
              <a:gd name="connsiteX3" fmla="*/ 609600 w 8737600"/>
              <a:gd name="connsiteY3" fmla="*/ 0 h 609600"/>
              <a:gd name="connsiteX4" fmla="*/ 8737600 w 8737600"/>
              <a:gd name="connsiteY4" fmla="*/ 0 h 609600"/>
              <a:gd name="connsiteX0" fmla="*/ 8737600 w 8737600"/>
              <a:gd name="connsiteY0" fmla="*/ 0 h 609600"/>
              <a:gd name="connsiteX1" fmla="*/ 8737600 w 8737600"/>
              <a:gd name="connsiteY1" fmla="*/ 609600 h 609600"/>
              <a:gd name="connsiteX2" fmla="*/ 0 w 8737600"/>
              <a:gd name="connsiteY2" fmla="*/ 609600 h 609600"/>
              <a:gd name="connsiteX3" fmla="*/ 345650 w 8737600"/>
              <a:gd name="connsiteY3" fmla="*/ 0 h 609600"/>
              <a:gd name="connsiteX4" fmla="*/ 8737600 w 8737600"/>
              <a:gd name="connsiteY4" fmla="*/ 0 h 609600"/>
              <a:gd name="connsiteX0" fmla="*/ 8737600 w 8737600"/>
              <a:gd name="connsiteY0" fmla="*/ 0 h 609600"/>
              <a:gd name="connsiteX1" fmla="*/ 8737600 w 8737600"/>
              <a:gd name="connsiteY1" fmla="*/ 609600 h 609600"/>
              <a:gd name="connsiteX2" fmla="*/ 0 w 8737600"/>
              <a:gd name="connsiteY2" fmla="*/ 609600 h 609600"/>
              <a:gd name="connsiteX3" fmla="*/ 320712 w 8737600"/>
              <a:gd name="connsiteY3" fmla="*/ 0 h 609600"/>
              <a:gd name="connsiteX4" fmla="*/ 8737600 w 8737600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37600" h="609600">
                <a:moveTo>
                  <a:pt x="8737600" y="0"/>
                </a:moveTo>
                <a:lnTo>
                  <a:pt x="8737600" y="609600"/>
                </a:lnTo>
                <a:lnTo>
                  <a:pt x="0" y="609600"/>
                </a:lnTo>
                <a:lnTo>
                  <a:pt x="320712" y="0"/>
                </a:lnTo>
                <a:lnTo>
                  <a:pt x="8737600" y="0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D118518-68FA-B594-8AA3-7FFAFA27C1A7}"/>
              </a:ext>
            </a:extLst>
          </p:cNvPr>
          <p:cNvGrpSpPr/>
          <p:nvPr/>
        </p:nvGrpSpPr>
        <p:grpSpPr>
          <a:xfrm>
            <a:off x="0" y="0"/>
            <a:ext cx="12192000" cy="609600"/>
            <a:chOff x="0" y="0"/>
            <a:chExt cx="12192000" cy="609600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185A31A-E164-8F65-4A58-39A7428C5DEB}"/>
                </a:ext>
              </a:extLst>
            </p:cNvPr>
            <p:cNvSpPr/>
            <p:nvPr/>
          </p:nvSpPr>
          <p:spPr>
            <a:xfrm flipH="1">
              <a:off x="10160000" y="0"/>
              <a:ext cx="2032000" cy="609600"/>
            </a:xfrm>
            <a:custGeom>
              <a:avLst/>
              <a:gdLst>
                <a:gd name="connsiteX0" fmla="*/ 0 w 2032000"/>
                <a:gd name="connsiteY0" fmla="*/ 0 h 609600"/>
                <a:gd name="connsiteX1" fmla="*/ 2032000 w 2032000"/>
                <a:gd name="connsiteY1" fmla="*/ 0 h 609600"/>
                <a:gd name="connsiteX2" fmla="*/ 1422400 w 2032000"/>
                <a:gd name="connsiteY2" fmla="*/ 609600 h 609600"/>
                <a:gd name="connsiteX3" fmla="*/ 0 w 2032000"/>
                <a:gd name="connsiteY3" fmla="*/ 609600 h 609600"/>
                <a:gd name="connsiteX4" fmla="*/ 0 w 20320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609600">
                  <a:moveTo>
                    <a:pt x="0" y="0"/>
                  </a:moveTo>
                  <a:lnTo>
                    <a:pt x="2032000" y="0"/>
                  </a:lnTo>
                  <a:lnTo>
                    <a:pt x="1422400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2D3E"/>
            </a:solidFill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714462F-E102-3872-86B3-FEF385B4B4C9}"/>
                </a:ext>
              </a:extLst>
            </p:cNvPr>
            <p:cNvSpPr/>
            <p:nvPr/>
          </p:nvSpPr>
          <p:spPr>
            <a:xfrm>
              <a:off x="0" y="0"/>
              <a:ext cx="11097491" cy="96982"/>
            </a:xfrm>
            <a:prstGeom prst="rect">
              <a:avLst/>
            </a:prstGeom>
            <a:solidFill>
              <a:srgbClr val="062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DCB669A-2643-2C61-07BF-838DDCE7AC79}"/>
              </a:ext>
            </a:extLst>
          </p:cNvPr>
          <p:cNvSpPr/>
          <p:nvPr/>
        </p:nvSpPr>
        <p:spPr>
          <a:xfrm>
            <a:off x="55512" y="0"/>
            <a:ext cx="6096000" cy="6858000"/>
          </a:xfrm>
          <a:custGeom>
            <a:avLst/>
            <a:gdLst>
              <a:gd name="connsiteX0" fmla="*/ 5283200 w 6096000"/>
              <a:gd name="connsiteY0" fmla="*/ 0 h 3657600"/>
              <a:gd name="connsiteX1" fmla="*/ 4470400 w 6096000"/>
              <a:gd name="connsiteY1" fmla="*/ 0 h 3657600"/>
              <a:gd name="connsiteX2" fmla="*/ 3657600 w 6096000"/>
              <a:gd name="connsiteY2" fmla="*/ 0 h 3657600"/>
              <a:gd name="connsiteX3" fmla="*/ 0 w 6096000"/>
              <a:gd name="connsiteY3" fmla="*/ 3657600 h 3657600"/>
              <a:gd name="connsiteX4" fmla="*/ 812800 w 6096000"/>
              <a:gd name="connsiteY4" fmla="*/ 3657600 h 3657600"/>
              <a:gd name="connsiteX5" fmla="*/ 1625600 w 6096000"/>
              <a:gd name="connsiteY5" fmla="*/ 3657600 h 3657600"/>
              <a:gd name="connsiteX6" fmla="*/ 2438400 w 6096000"/>
              <a:gd name="connsiteY6" fmla="*/ 3657600 h 3657600"/>
              <a:gd name="connsiteX7" fmla="*/ 6096000 w 6096000"/>
              <a:gd name="connsiteY7" fmla="*/ 0 h 3657600"/>
              <a:gd name="connsiteX8" fmla="*/ 5283200 w 6096000"/>
              <a:gd name="connsiteY8" fmla="*/ 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3657600">
                <a:moveTo>
                  <a:pt x="5283200" y="0"/>
                </a:moveTo>
                <a:lnTo>
                  <a:pt x="4470400" y="0"/>
                </a:lnTo>
                <a:lnTo>
                  <a:pt x="3657600" y="0"/>
                </a:lnTo>
                <a:lnTo>
                  <a:pt x="0" y="3657600"/>
                </a:lnTo>
                <a:lnTo>
                  <a:pt x="812800" y="3657600"/>
                </a:lnTo>
                <a:lnTo>
                  <a:pt x="1625600" y="3657600"/>
                </a:lnTo>
                <a:lnTo>
                  <a:pt x="2438400" y="3657600"/>
                </a:lnTo>
                <a:lnTo>
                  <a:pt x="6096000" y="0"/>
                </a:lnTo>
                <a:lnTo>
                  <a:pt x="5283200" y="0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5400000" scaled="1"/>
            <a:tileRect/>
          </a:gra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BC99189-3A34-6483-AF6E-80D527A5267C}"/>
              </a:ext>
            </a:extLst>
          </p:cNvPr>
          <p:cNvSpPr/>
          <p:nvPr/>
        </p:nvSpPr>
        <p:spPr>
          <a:xfrm>
            <a:off x="0" y="1260337"/>
            <a:ext cx="2945344" cy="5522520"/>
          </a:xfrm>
          <a:custGeom>
            <a:avLst/>
            <a:gdLst>
              <a:gd name="connsiteX0" fmla="*/ 2605421 w 2945344"/>
              <a:gd name="connsiteY0" fmla="*/ 0 h 5522520"/>
              <a:gd name="connsiteX1" fmla="*/ 2945344 w 2945344"/>
              <a:gd name="connsiteY1" fmla="*/ 0 h 5522520"/>
              <a:gd name="connsiteX2" fmla="*/ 0 w 2945344"/>
              <a:gd name="connsiteY2" fmla="*/ 5522520 h 5522520"/>
              <a:gd name="connsiteX3" fmla="*/ 0 w 2945344"/>
              <a:gd name="connsiteY3" fmla="*/ 4885163 h 552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344" h="5522520">
                <a:moveTo>
                  <a:pt x="2605421" y="0"/>
                </a:moveTo>
                <a:lnTo>
                  <a:pt x="2945344" y="0"/>
                </a:lnTo>
                <a:lnTo>
                  <a:pt x="0" y="5522520"/>
                </a:lnTo>
                <a:lnTo>
                  <a:pt x="0" y="488516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540000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34F8C5F-8516-5F02-FC13-21D91DFC06A0}"/>
              </a:ext>
            </a:extLst>
          </p:cNvPr>
          <p:cNvSpPr/>
          <p:nvPr/>
        </p:nvSpPr>
        <p:spPr>
          <a:xfrm>
            <a:off x="758856" y="1187966"/>
            <a:ext cx="4128941" cy="4128941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1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AF0A69-7754-232D-900E-B895BEF888AB}"/>
              </a:ext>
            </a:extLst>
          </p:cNvPr>
          <p:cNvSpPr txBox="1"/>
          <p:nvPr/>
        </p:nvSpPr>
        <p:spPr>
          <a:xfrm>
            <a:off x="5548744" y="2553396"/>
            <a:ext cx="620969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دلخواه فصل خود را در این قسمت وارد نمایید</a:t>
            </a:r>
            <a:endParaRPr lang="en-US" sz="40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9427D6-CAC8-22E1-0791-9BC4F58629DB}"/>
              </a:ext>
            </a:extLst>
          </p:cNvPr>
          <p:cNvSpPr txBox="1"/>
          <p:nvPr/>
        </p:nvSpPr>
        <p:spPr>
          <a:xfrm>
            <a:off x="5408164" y="622762"/>
            <a:ext cx="6490855" cy="1488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6600" b="1" dirty="0">
                <a:solidFill>
                  <a:srgbClr val="D2AC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دوم</a:t>
            </a:r>
            <a:endParaRPr lang="en-US" sz="6600" b="1" dirty="0">
              <a:solidFill>
                <a:srgbClr val="D2AC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5033015-5378-477E-ECC4-EC883996A49F}"/>
              </a:ext>
            </a:extLst>
          </p:cNvPr>
          <p:cNvSpPr/>
          <p:nvPr/>
        </p:nvSpPr>
        <p:spPr>
          <a:xfrm>
            <a:off x="112299" y="4919494"/>
            <a:ext cx="1655999" cy="1655999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1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29DD89-7E3A-221E-60CA-BB37044A73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7548" y="4965527"/>
            <a:ext cx="1505499" cy="1496725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66C88C1-F1D6-ADAE-2E60-02EDB329276C}"/>
              </a:ext>
            </a:extLst>
          </p:cNvPr>
          <p:cNvSpPr>
            <a:spLocks noChangeAspect="1"/>
          </p:cNvSpPr>
          <p:nvPr/>
        </p:nvSpPr>
        <p:spPr>
          <a:xfrm>
            <a:off x="1659337" y="1968971"/>
            <a:ext cx="2316001" cy="2438596"/>
          </a:xfrm>
          <a:custGeom>
            <a:avLst/>
            <a:gdLst>
              <a:gd name="connsiteX0" fmla="*/ 2178205 w 4631627"/>
              <a:gd name="connsiteY0" fmla="*/ 1890408 h 4876800"/>
              <a:gd name="connsiteX1" fmla="*/ 1597628 w 4631627"/>
              <a:gd name="connsiteY1" fmla="*/ 2470985 h 4876800"/>
              <a:gd name="connsiteX2" fmla="*/ 2178205 w 4631627"/>
              <a:gd name="connsiteY2" fmla="*/ 3051562 h 4876800"/>
              <a:gd name="connsiteX3" fmla="*/ 2758783 w 4631627"/>
              <a:gd name="connsiteY3" fmla="*/ 2470985 h 4876800"/>
              <a:gd name="connsiteX4" fmla="*/ 2646150 w 4631627"/>
              <a:gd name="connsiteY4" fmla="*/ 2127847 h 4876800"/>
              <a:gd name="connsiteX5" fmla="*/ 2258387 w 4631627"/>
              <a:gd name="connsiteY5" fmla="*/ 2516667 h 4876800"/>
              <a:gd name="connsiteX6" fmla="*/ 2190940 w 4631627"/>
              <a:gd name="connsiteY6" fmla="*/ 2544651 h 4876800"/>
              <a:gd name="connsiteX7" fmla="*/ 2123675 w 4631627"/>
              <a:gd name="connsiteY7" fmla="*/ 2516848 h 4876800"/>
              <a:gd name="connsiteX8" fmla="*/ 2123494 w 4631627"/>
              <a:gd name="connsiteY8" fmla="*/ 2382136 h 4876800"/>
              <a:gd name="connsiteX9" fmla="*/ 2509771 w 4631627"/>
              <a:gd name="connsiteY9" fmla="*/ 1994811 h 4876800"/>
              <a:gd name="connsiteX10" fmla="*/ 2178205 w 4631627"/>
              <a:gd name="connsiteY10" fmla="*/ 1890408 h 4876800"/>
              <a:gd name="connsiteX11" fmla="*/ 3870484 w 4631627"/>
              <a:gd name="connsiteY11" fmla="*/ 1177671 h 4876800"/>
              <a:gd name="connsiteX12" fmla="*/ 3965734 w 4631627"/>
              <a:gd name="connsiteY12" fmla="*/ 1272921 h 4876800"/>
              <a:gd name="connsiteX13" fmla="*/ 3870484 w 4631627"/>
              <a:gd name="connsiteY13" fmla="*/ 1368171 h 4876800"/>
              <a:gd name="connsiteX14" fmla="*/ 3775234 w 4631627"/>
              <a:gd name="connsiteY14" fmla="*/ 1272921 h 4876800"/>
              <a:gd name="connsiteX15" fmla="*/ 3870484 w 4631627"/>
              <a:gd name="connsiteY15" fmla="*/ 1177671 h 4876800"/>
              <a:gd name="connsiteX16" fmla="*/ 2178215 w 4631627"/>
              <a:gd name="connsiteY16" fmla="*/ 1146353 h 4876800"/>
              <a:gd name="connsiteX17" fmla="*/ 853583 w 4631627"/>
              <a:gd name="connsiteY17" fmla="*/ 2470985 h 4876800"/>
              <a:gd name="connsiteX18" fmla="*/ 2178215 w 4631627"/>
              <a:gd name="connsiteY18" fmla="*/ 3795617 h 4876800"/>
              <a:gd name="connsiteX19" fmla="*/ 3502847 w 4631627"/>
              <a:gd name="connsiteY19" fmla="*/ 2470985 h 4876800"/>
              <a:gd name="connsiteX20" fmla="*/ 3456832 w 4631627"/>
              <a:gd name="connsiteY20" fmla="*/ 2123551 h 4876800"/>
              <a:gd name="connsiteX21" fmla="*/ 3174463 w 4631627"/>
              <a:gd name="connsiteY21" fmla="*/ 1598104 h 4876800"/>
              <a:gd name="connsiteX22" fmla="*/ 2781729 w 4631627"/>
              <a:gd name="connsiteY22" fmla="*/ 1991906 h 4876800"/>
              <a:gd name="connsiteX23" fmla="*/ 2949292 w 4631627"/>
              <a:gd name="connsiteY23" fmla="*/ 2470985 h 4876800"/>
              <a:gd name="connsiteX24" fmla="*/ 2178215 w 4631627"/>
              <a:gd name="connsiteY24" fmla="*/ 3242062 h 4876800"/>
              <a:gd name="connsiteX25" fmla="*/ 1407138 w 4631627"/>
              <a:gd name="connsiteY25" fmla="*/ 2470985 h 4876800"/>
              <a:gd name="connsiteX26" fmla="*/ 2178215 w 4631627"/>
              <a:gd name="connsiteY26" fmla="*/ 1699908 h 4876800"/>
              <a:gd name="connsiteX27" fmla="*/ 2645797 w 4631627"/>
              <a:gd name="connsiteY27" fmla="*/ 1858432 h 4876800"/>
              <a:gd name="connsiteX28" fmla="*/ 3039037 w 4631627"/>
              <a:gd name="connsiteY28" fmla="*/ 1464126 h 4876800"/>
              <a:gd name="connsiteX29" fmla="*/ 2178215 w 4631627"/>
              <a:gd name="connsiteY29" fmla="*/ 1146353 h 4876800"/>
              <a:gd name="connsiteX30" fmla="*/ 4136212 w 4631627"/>
              <a:gd name="connsiteY30" fmla="*/ 0 h 4876800"/>
              <a:gd name="connsiteX31" fmla="*/ 4231462 w 4631627"/>
              <a:gd name="connsiteY31" fmla="*/ 95250 h 4876800"/>
              <a:gd name="connsiteX32" fmla="*/ 4231462 w 4631627"/>
              <a:gd name="connsiteY32" fmla="*/ 403584 h 4876800"/>
              <a:gd name="connsiteX33" fmla="*/ 4536367 w 4631627"/>
              <a:gd name="connsiteY33" fmla="*/ 403584 h 4876800"/>
              <a:gd name="connsiteX34" fmla="*/ 4631627 w 4631627"/>
              <a:gd name="connsiteY34" fmla="*/ 498834 h 4876800"/>
              <a:gd name="connsiteX35" fmla="*/ 4536377 w 4631627"/>
              <a:gd name="connsiteY35" fmla="*/ 594084 h 4876800"/>
              <a:gd name="connsiteX36" fmla="*/ 4175750 w 4631627"/>
              <a:gd name="connsiteY36" fmla="*/ 594084 h 4876800"/>
              <a:gd name="connsiteX37" fmla="*/ 3712635 w 4631627"/>
              <a:gd name="connsiteY37" fmla="*/ 1058456 h 4876800"/>
              <a:gd name="connsiteX38" fmla="*/ 3712321 w 4631627"/>
              <a:gd name="connsiteY38" fmla="*/ 1058799 h 4876800"/>
              <a:gd name="connsiteX39" fmla="*/ 3711931 w 4631627"/>
              <a:gd name="connsiteY39" fmla="*/ 1059151 h 4876800"/>
              <a:gd name="connsiteX40" fmla="*/ 3309252 w 4631627"/>
              <a:gd name="connsiteY40" fmla="*/ 1462925 h 4876800"/>
              <a:gd name="connsiteX41" fmla="*/ 3640693 w 4631627"/>
              <a:gd name="connsiteY41" fmla="*/ 2073716 h 4876800"/>
              <a:gd name="connsiteX42" fmla="*/ 3693338 w 4631627"/>
              <a:gd name="connsiteY42" fmla="*/ 2470985 h 4876800"/>
              <a:gd name="connsiteX43" fmla="*/ 2178205 w 4631627"/>
              <a:gd name="connsiteY43" fmla="*/ 3986117 h 4876800"/>
              <a:gd name="connsiteX44" fmla="*/ 663054 w 4631627"/>
              <a:gd name="connsiteY44" fmla="*/ 2470985 h 4876800"/>
              <a:gd name="connsiteX45" fmla="*/ 2178186 w 4631627"/>
              <a:gd name="connsiteY45" fmla="*/ 955853 h 4876800"/>
              <a:gd name="connsiteX46" fmla="*/ 3173806 w 4631627"/>
              <a:gd name="connsiteY46" fmla="*/ 1328956 h 4876800"/>
              <a:gd name="connsiteX47" fmla="*/ 3508124 w 4631627"/>
              <a:gd name="connsiteY47" fmla="*/ 993724 h 4876800"/>
              <a:gd name="connsiteX48" fmla="*/ 2178177 w 4631627"/>
              <a:gd name="connsiteY48" fmla="*/ 483279 h 4876800"/>
              <a:gd name="connsiteX49" fmla="*/ 190471 w 4631627"/>
              <a:gd name="connsiteY49" fmla="*/ 2470985 h 4876800"/>
              <a:gd name="connsiteX50" fmla="*/ 2178177 w 4631627"/>
              <a:gd name="connsiteY50" fmla="*/ 4458691 h 4876800"/>
              <a:gd name="connsiteX51" fmla="*/ 4165882 w 4631627"/>
              <a:gd name="connsiteY51" fmla="*/ 2470985 h 4876800"/>
              <a:gd name="connsiteX52" fmla="*/ 3969277 w 4631627"/>
              <a:gd name="connsiteY52" fmla="*/ 1607944 h 4876800"/>
              <a:gd name="connsiteX53" fmla="*/ 4013644 w 4631627"/>
              <a:gd name="connsiteY53" fmla="*/ 1480756 h 4876800"/>
              <a:gd name="connsiteX54" fmla="*/ 4140832 w 4631627"/>
              <a:gd name="connsiteY54" fmla="*/ 1525124 h 4876800"/>
              <a:gd name="connsiteX55" fmla="*/ 4356383 w 4631627"/>
              <a:gd name="connsiteY55" fmla="*/ 2470985 h 4876800"/>
              <a:gd name="connsiteX56" fmla="*/ 3718407 w 4631627"/>
              <a:gd name="connsiteY56" fmla="*/ 4011206 h 4876800"/>
              <a:gd name="connsiteX57" fmla="*/ 3521611 w 4631627"/>
              <a:gd name="connsiteY57" fmla="*/ 4185866 h 4876800"/>
              <a:gd name="connsiteX58" fmla="*/ 4049935 w 4631627"/>
              <a:gd name="connsiteY58" fmla="*/ 4714189 h 4876800"/>
              <a:gd name="connsiteX59" fmla="*/ 4049935 w 4631627"/>
              <a:gd name="connsiteY59" fmla="*/ 4848901 h 4876800"/>
              <a:gd name="connsiteX60" fmla="*/ 3982583 w 4631627"/>
              <a:gd name="connsiteY60" fmla="*/ 4876800 h 4876800"/>
              <a:gd name="connsiteX61" fmla="*/ 3915232 w 4631627"/>
              <a:gd name="connsiteY61" fmla="*/ 4848901 h 4876800"/>
              <a:gd name="connsiteX62" fmla="*/ 3364678 w 4631627"/>
              <a:gd name="connsiteY62" fmla="*/ 4298347 h 4876800"/>
              <a:gd name="connsiteX63" fmla="*/ 2178186 w 4631627"/>
              <a:gd name="connsiteY63" fmla="*/ 4649181 h 4876800"/>
              <a:gd name="connsiteX64" fmla="*/ 996791 w 4631627"/>
              <a:gd name="connsiteY64" fmla="*/ 4301662 h 4876800"/>
              <a:gd name="connsiteX65" fmla="*/ 449561 w 4631627"/>
              <a:gd name="connsiteY65" fmla="*/ 4848901 h 4876800"/>
              <a:gd name="connsiteX66" fmla="*/ 382209 w 4631627"/>
              <a:gd name="connsiteY66" fmla="*/ 4876800 h 4876800"/>
              <a:gd name="connsiteX67" fmla="*/ 314858 w 4631627"/>
              <a:gd name="connsiteY67" fmla="*/ 4848901 h 4876800"/>
              <a:gd name="connsiteX68" fmla="*/ 314858 w 4631627"/>
              <a:gd name="connsiteY68" fmla="*/ 4714189 h 4876800"/>
              <a:gd name="connsiteX69" fmla="*/ 839438 w 4631627"/>
              <a:gd name="connsiteY69" fmla="*/ 4189609 h 4876800"/>
              <a:gd name="connsiteX70" fmla="*/ 637975 w 4631627"/>
              <a:gd name="connsiteY70" fmla="*/ 4011206 h 4876800"/>
              <a:gd name="connsiteX71" fmla="*/ 0 w 4631627"/>
              <a:gd name="connsiteY71" fmla="*/ 2470985 h 4876800"/>
              <a:gd name="connsiteX72" fmla="*/ 637975 w 4631627"/>
              <a:gd name="connsiteY72" fmla="*/ 930764 h 4876800"/>
              <a:gd name="connsiteX73" fmla="*/ 2178196 w 4631627"/>
              <a:gd name="connsiteY73" fmla="*/ 292789 h 4876800"/>
              <a:gd name="connsiteX74" fmla="*/ 3642760 w 4631627"/>
              <a:gd name="connsiteY74" fmla="*/ 858745 h 4876800"/>
              <a:gd name="connsiteX75" fmla="*/ 4040962 w 4631627"/>
              <a:gd name="connsiteY75" fmla="*/ 459457 h 4876800"/>
              <a:gd name="connsiteX76" fmla="*/ 4040962 w 4631627"/>
              <a:gd name="connsiteY76" fmla="*/ 95250 h 4876800"/>
              <a:gd name="connsiteX77" fmla="*/ 4136212 w 4631627"/>
              <a:gd name="connsiteY77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4631627" h="4876800">
                <a:moveTo>
                  <a:pt x="2178205" y="1890408"/>
                </a:moveTo>
                <a:cubicBezTo>
                  <a:pt x="1858070" y="1890408"/>
                  <a:pt x="1597628" y="2150859"/>
                  <a:pt x="1597628" y="2470985"/>
                </a:cubicBezTo>
                <a:cubicBezTo>
                  <a:pt x="1597628" y="2791111"/>
                  <a:pt x="1858070" y="3051562"/>
                  <a:pt x="2178205" y="3051562"/>
                </a:cubicBezTo>
                <a:cubicBezTo>
                  <a:pt x="2498341" y="3051562"/>
                  <a:pt x="2758783" y="2791111"/>
                  <a:pt x="2758783" y="2470985"/>
                </a:cubicBezTo>
                <a:cubicBezTo>
                  <a:pt x="2758783" y="2342693"/>
                  <a:pt x="2716882" y="2224049"/>
                  <a:pt x="2646150" y="2127847"/>
                </a:cubicBezTo>
                <a:lnTo>
                  <a:pt x="2258387" y="2516667"/>
                </a:lnTo>
                <a:cubicBezTo>
                  <a:pt x="2239775" y="2535326"/>
                  <a:pt x="2215353" y="2544651"/>
                  <a:pt x="2190940" y="2544651"/>
                </a:cubicBezTo>
                <a:cubicBezTo>
                  <a:pt x="2166604" y="2544651"/>
                  <a:pt x="2142268" y="2535383"/>
                  <a:pt x="2123675" y="2516848"/>
                </a:cubicBezTo>
                <a:cubicBezTo>
                  <a:pt x="2086423" y="2479691"/>
                  <a:pt x="2086346" y="2419388"/>
                  <a:pt x="2123494" y="2382136"/>
                </a:cubicBezTo>
                <a:lnTo>
                  <a:pt x="2509771" y="1994811"/>
                </a:lnTo>
                <a:cubicBezTo>
                  <a:pt x="2415692" y="1929098"/>
                  <a:pt x="2301411" y="1890408"/>
                  <a:pt x="2178205" y="1890408"/>
                </a:cubicBezTo>
                <a:close/>
                <a:moveTo>
                  <a:pt x="3870484" y="1177671"/>
                </a:moveTo>
                <a:cubicBezTo>
                  <a:pt x="3923089" y="1177671"/>
                  <a:pt x="3965734" y="1220316"/>
                  <a:pt x="3965734" y="1272921"/>
                </a:cubicBezTo>
                <a:cubicBezTo>
                  <a:pt x="3965734" y="1325526"/>
                  <a:pt x="3923089" y="1368171"/>
                  <a:pt x="3870484" y="1368171"/>
                </a:cubicBezTo>
                <a:cubicBezTo>
                  <a:pt x="3817879" y="1368171"/>
                  <a:pt x="3775234" y="1325526"/>
                  <a:pt x="3775234" y="1272921"/>
                </a:cubicBezTo>
                <a:cubicBezTo>
                  <a:pt x="3775234" y="1220316"/>
                  <a:pt x="3817879" y="1177671"/>
                  <a:pt x="3870484" y="1177671"/>
                </a:cubicBezTo>
                <a:close/>
                <a:moveTo>
                  <a:pt x="2178215" y="1146353"/>
                </a:moveTo>
                <a:cubicBezTo>
                  <a:pt x="1447809" y="1146353"/>
                  <a:pt x="853583" y="1740589"/>
                  <a:pt x="853583" y="2470985"/>
                </a:cubicBezTo>
                <a:cubicBezTo>
                  <a:pt x="853583" y="3201381"/>
                  <a:pt x="1447809" y="3795617"/>
                  <a:pt x="2178215" y="3795617"/>
                </a:cubicBezTo>
                <a:cubicBezTo>
                  <a:pt x="2908621" y="3795617"/>
                  <a:pt x="3502847" y="3201391"/>
                  <a:pt x="3502847" y="2470985"/>
                </a:cubicBezTo>
                <a:cubicBezTo>
                  <a:pt x="3502847" y="2353075"/>
                  <a:pt x="3487369" y="2236184"/>
                  <a:pt x="3456832" y="2123551"/>
                </a:cubicBezTo>
                <a:cubicBezTo>
                  <a:pt x="3404244" y="1929508"/>
                  <a:pt x="3307261" y="1749609"/>
                  <a:pt x="3174463" y="1598104"/>
                </a:cubicBezTo>
                <a:lnTo>
                  <a:pt x="2781729" y="1991906"/>
                </a:lnTo>
                <a:cubicBezTo>
                  <a:pt x="2886484" y="2123580"/>
                  <a:pt x="2949292" y="2290038"/>
                  <a:pt x="2949292" y="2470985"/>
                </a:cubicBezTo>
                <a:cubicBezTo>
                  <a:pt x="2949292" y="2896162"/>
                  <a:pt x="2603392" y="3242062"/>
                  <a:pt x="2178215" y="3242062"/>
                </a:cubicBezTo>
                <a:cubicBezTo>
                  <a:pt x="1753038" y="3242062"/>
                  <a:pt x="1407138" y="2896162"/>
                  <a:pt x="1407138" y="2470985"/>
                </a:cubicBezTo>
                <a:cubicBezTo>
                  <a:pt x="1407138" y="2045808"/>
                  <a:pt x="1753048" y="1699908"/>
                  <a:pt x="2178215" y="1699908"/>
                </a:cubicBezTo>
                <a:cubicBezTo>
                  <a:pt x="2353913" y="1699908"/>
                  <a:pt x="2515990" y="1759105"/>
                  <a:pt x="2645797" y="1858432"/>
                </a:cubicBezTo>
                <a:lnTo>
                  <a:pt x="3039037" y="1464126"/>
                </a:lnTo>
                <a:cubicBezTo>
                  <a:pt x="2799264" y="1258548"/>
                  <a:pt x="2497102" y="1146353"/>
                  <a:pt x="2178215" y="1146353"/>
                </a:cubicBezTo>
                <a:close/>
                <a:moveTo>
                  <a:pt x="4136212" y="0"/>
                </a:moveTo>
                <a:cubicBezTo>
                  <a:pt x="4188819" y="0"/>
                  <a:pt x="4231462" y="42643"/>
                  <a:pt x="4231462" y="95250"/>
                </a:cubicBezTo>
                <a:lnTo>
                  <a:pt x="4231462" y="403584"/>
                </a:lnTo>
                <a:lnTo>
                  <a:pt x="4536367" y="403584"/>
                </a:lnTo>
                <a:cubicBezTo>
                  <a:pt x="4588974" y="403584"/>
                  <a:pt x="4631627" y="446227"/>
                  <a:pt x="4631627" y="498834"/>
                </a:cubicBezTo>
                <a:cubicBezTo>
                  <a:pt x="4631627" y="551440"/>
                  <a:pt x="4588983" y="594084"/>
                  <a:pt x="4536377" y="594084"/>
                </a:cubicBezTo>
                <a:lnTo>
                  <a:pt x="4175750" y="594084"/>
                </a:lnTo>
                <a:lnTo>
                  <a:pt x="3712635" y="1058456"/>
                </a:lnTo>
                <a:cubicBezTo>
                  <a:pt x="3712521" y="1058561"/>
                  <a:pt x="3712435" y="1058685"/>
                  <a:pt x="3712321" y="1058799"/>
                </a:cubicBezTo>
                <a:cubicBezTo>
                  <a:pt x="3712197" y="1058923"/>
                  <a:pt x="3712054" y="1059027"/>
                  <a:pt x="3711931" y="1059151"/>
                </a:cubicBezTo>
                <a:lnTo>
                  <a:pt x="3309252" y="1462925"/>
                </a:lnTo>
                <a:cubicBezTo>
                  <a:pt x="3465500" y="1638176"/>
                  <a:pt x="3579390" y="1847535"/>
                  <a:pt x="3640693" y="2073716"/>
                </a:cubicBezTo>
                <a:cubicBezTo>
                  <a:pt x="3675631" y="2202589"/>
                  <a:pt x="3693338" y="2336244"/>
                  <a:pt x="3693338" y="2470985"/>
                </a:cubicBezTo>
                <a:cubicBezTo>
                  <a:pt x="3693338" y="3306432"/>
                  <a:pt x="3013653" y="3986117"/>
                  <a:pt x="2178205" y="3986117"/>
                </a:cubicBezTo>
                <a:cubicBezTo>
                  <a:pt x="1342758" y="3986117"/>
                  <a:pt x="663054" y="3306432"/>
                  <a:pt x="663054" y="2470985"/>
                </a:cubicBezTo>
                <a:cubicBezTo>
                  <a:pt x="663054" y="1635538"/>
                  <a:pt x="1342739" y="955853"/>
                  <a:pt x="2178186" y="955853"/>
                </a:cubicBezTo>
                <a:cubicBezTo>
                  <a:pt x="2547852" y="955853"/>
                  <a:pt x="2897810" y="1087736"/>
                  <a:pt x="3173806" y="1328956"/>
                </a:cubicBezTo>
                <a:lnTo>
                  <a:pt x="3508124" y="993724"/>
                </a:lnTo>
                <a:cubicBezTo>
                  <a:pt x="3142507" y="663854"/>
                  <a:pt x="2673906" y="483279"/>
                  <a:pt x="2178177" y="483279"/>
                </a:cubicBezTo>
                <a:cubicBezTo>
                  <a:pt x="1082154" y="483279"/>
                  <a:pt x="190471" y="1374962"/>
                  <a:pt x="190471" y="2470985"/>
                </a:cubicBezTo>
                <a:cubicBezTo>
                  <a:pt x="190471" y="3567017"/>
                  <a:pt x="1082154" y="4458691"/>
                  <a:pt x="2178177" y="4458691"/>
                </a:cubicBezTo>
                <a:cubicBezTo>
                  <a:pt x="3274200" y="4458691"/>
                  <a:pt x="4165882" y="3567008"/>
                  <a:pt x="4165882" y="2470985"/>
                </a:cubicBezTo>
                <a:cubicBezTo>
                  <a:pt x="4165882" y="2168538"/>
                  <a:pt x="4099731" y="1878168"/>
                  <a:pt x="3969277" y="1607944"/>
                </a:cubicBezTo>
                <a:cubicBezTo>
                  <a:pt x="3946407" y="1560566"/>
                  <a:pt x="3966267" y="1503626"/>
                  <a:pt x="4013644" y="1480756"/>
                </a:cubicBezTo>
                <a:cubicBezTo>
                  <a:pt x="4061003" y="1457877"/>
                  <a:pt x="4117962" y="1477746"/>
                  <a:pt x="4140832" y="1525124"/>
                </a:cubicBezTo>
                <a:cubicBezTo>
                  <a:pt x="4283859" y="1821389"/>
                  <a:pt x="4356383" y="2139620"/>
                  <a:pt x="4356383" y="2470985"/>
                </a:cubicBezTo>
                <a:cubicBezTo>
                  <a:pt x="4356383" y="3052800"/>
                  <a:pt x="4129811" y="3599802"/>
                  <a:pt x="3718407" y="4011206"/>
                </a:cubicBezTo>
                <a:cubicBezTo>
                  <a:pt x="3655838" y="4073766"/>
                  <a:pt x="3590096" y="4131992"/>
                  <a:pt x="3521611" y="4185866"/>
                </a:cubicBezTo>
                <a:lnTo>
                  <a:pt x="4049935" y="4714189"/>
                </a:lnTo>
                <a:cubicBezTo>
                  <a:pt x="4087139" y="4751394"/>
                  <a:pt x="4087130" y="4811706"/>
                  <a:pt x="4049935" y="4848901"/>
                </a:cubicBezTo>
                <a:cubicBezTo>
                  <a:pt x="4031342" y="4867494"/>
                  <a:pt x="4006958" y="4876800"/>
                  <a:pt x="3982583" y="4876800"/>
                </a:cubicBezTo>
                <a:cubicBezTo>
                  <a:pt x="3958209" y="4876800"/>
                  <a:pt x="3933834" y="4867494"/>
                  <a:pt x="3915232" y="4848901"/>
                </a:cubicBezTo>
                <a:lnTo>
                  <a:pt x="3364678" y="4298347"/>
                </a:lnTo>
                <a:cubicBezTo>
                  <a:pt x="3014653" y="4526613"/>
                  <a:pt x="2605868" y="4649181"/>
                  <a:pt x="2178186" y="4649181"/>
                </a:cubicBezTo>
                <a:cubicBezTo>
                  <a:pt x="1752581" y="4649181"/>
                  <a:pt x="1345682" y="4527804"/>
                  <a:pt x="996791" y="4301662"/>
                </a:cubicBezTo>
                <a:lnTo>
                  <a:pt x="449561" y="4848901"/>
                </a:lnTo>
                <a:cubicBezTo>
                  <a:pt x="430968" y="4867494"/>
                  <a:pt x="406584" y="4876800"/>
                  <a:pt x="382209" y="4876800"/>
                </a:cubicBezTo>
                <a:cubicBezTo>
                  <a:pt x="357835" y="4876800"/>
                  <a:pt x="333461" y="4867494"/>
                  <a:pt x="314858" y="4848901"/>
                </a:cubicBezTo>
                <a:cubicBezTo>
                  <a:pt x="277663" y="4811697"/>
                  <a:pt x="277663" y="4751384"/>
                  <a:pt x="314858" y="4714189"/>
                </a:cubicBezTo>
                <a:lnTo>
                  <a:pt x="839438" y="4189609"/>
                </a:lnTo>
                <a:cubicBezTo>
                  <a:pt x="769258" y="4134717"/>
                  <a:pt x="701973" y="4075204"/>
                  <a:pt x="637975" y="4011206"/>
                </a:cubicBezTo>
                <a:cubicBezTo>
                  <a:pt x="226571" y="3599802"/>
                  <a:pt x="0" y="3052800"/>
                  <a:pt x="0" y="2470985"/>
                </a:cubicBezTo>
                <a:cubicBezTo>
                  <a:pt x="0" y="1889169"/>
                  <a:pt x="226571" y="1342168"/>
                  <a:pt x="637975" y="930764"/>
                </a:cubicBezTo>
                <a:cubicBezTo>
                  <a:pt x="1049379" y="519360"/>
                  <a:pt x="1596380" y="292789"/>
                  <a:pt x="2178196" y="292789"/>
                </a:cubicBezTo>
                <a:cubicBezTo>
                  <a:pt x="2724693" y="292789"/>
                  <a:pt x="3241062" y="493128"/>
                  <a:pt x="3642760" y="858745"/>
                </a:cubicBezTo>
                <a:lnTo>
                  <a:pt x="4040962" y="459457"/>
                </a:lnTo>
                <a:lnTo>
                  <a:pt x="4040962" y="95250"/>
                </a:lnTo>
                <a:cubicBezTo>
                  <a:pt x="4040962" y="42643"/>
                  <a:pt x="4083606" y="0"/>
                  <a:pt x="4136212" y="0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</p:spPr>
        <p:txBody>
          <a:bodyPr vert="horz" wrap="square" lIns="21469" tIns="10734" rIns="21469" bIns="10734" numCol="1" anchor="t" anchorCtr="0" compatLnSpc="1">
            <a:prstTxWarp prst="textNoShape">
              <a:avLst/>
            </a:prstTxWarp>
          </a:bodyPr>
          <a:lstStyle/>
          <a:p>
            <a:endParaRPr lang="en-US" sz="423"/>
          </a:p>
        </p:txBody>
      </p:sp>
    </p:spTree>
    <p:extLst>
      <p:ext uri="{BB962C8B-B14F-4D97-AF65-F5344CB8AC3E}">
        <p14:creationId xmlns:p14="http://schemas.microsoft.com/office/powerpoint/2010/main" val="2817054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C5AECE-9C8D-882F-53F2-72734881B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F31A010-9908-6788-3CE3-B05D50030392}"/>
              </a:ext>
            </a:extLst>
          </p:cNvPr>
          <p:cNvGrpSpPr/>
          <p:nvPr/>
        </p:nvGrpSpPr>
        <p:grpSpPr>
          <a:xfrm>
            <a:off x="3319765" y="1375600"/>
            <a:ext cx="5564980" cy="4273557"/>
            <a:chOff x="3319765" y="1375600"/>
            <a:chExt cx="5564980" cy="427355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1032611-28C0-D4D2-F44D-EAF97B9EFD38}"/>
                </a:ext>
              </a:extLst>
            </p:cNvPr>
            <p:cNvGrpSpPr/>
            <p:nvPr/>
          </p:nvGrpSpPr>
          <p:grpSpPr>
            <a:xfrm>
              <a:off x="3319765" y="1375600"/>
              <a:ext cx="5564980" cy="4273557"/>
              <a:chOff x="3265254" y="2209801"/>
              <a:chExt cx="5664201" cy="4349752"/>
            </a:xfrm>
          </p:grpSpPr>
          <p:sp>
            <p:nvSpPr>
              <p:cNvPr id="8" name="Rectangle 8">
                <a:extLst>
                  <a:ext uri="{FF2B5EF4-FFF2-40B4-BE49-F238E27FC236}">
                    <a16:creationId xmlns:a16="http://schemas.microsoft.com/office/drawing/2014/main" id="{AE122BF1-0226-DBEB-CF87-8240BC1C6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13180" y="3054353"/>
                <a:ext cx="25400" cy="134461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9" name="Freeform 9">
                <a:extLst>
                  <a:ext uri="{FF2B5EF4-FFF2-40B4-BE49-F238E27FC236}">
                    <a16:creationId xmlns:a16="http://schemas.microsoft.com/office/drawing/2014/main" id="{A58783BE-3330-CCAC-18E1-96486259F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7618" y="2941640"/>
                <a:ext cx="138113" cy="163513"/>
              </a:xfrm>
              <a:custGeom>
                <a:avLst/>
                <a:gdLst>
                  <a:gd name="T0" fmla="*/ 87 w 87"/>
                  <a:gd name="T1" fmla="*/ 103 h 103"/>
                  <a:gd name="T2" fmla="*/ 44 w 87"/>
                  <a:gd name="T3" fmla="*/ 85 h 103"/>
                  <a:gd name="T4" fmla="*/ 0 w 87"/>
                  <a:gd name="T5" fmla="*/ 103 h 103"/>
                  <a:gd name="T6" fmla="*/ 44 w 87"/>
                  <a:gd name="T7" fmla="*/ 0 h 103"/>
                  <a:gd name="T8" fmla="*/ 87 w 87"/>
                  <a:gd name="T9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103">
                    <a:moveTo>
                      <a:pt x="87" y="103"/>
                    </a:moveTo>
                    <a:lnTo>
                      <a:pt x="44" y="85"/>
                    </a:lnTo>
                    <a:lnTo>
                      <a:pt x="0" y="103"/>
                    </a:lnTo>
                    <a:lnTo>
                      <a:pt x="44" y="0"/>
                    </a:lnTo>
                    <a:lnTo>
                      <a:pt x="87" y="10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10" name="Rectangle 13">
                <a:extLst>
                  <a:ext uri="{FF2B5EF4-FFF2-40B4-BE49-F238E27FC236}">
                    <a16:creationId xmlns:a16="http://schemas.microsoft.com/office/drawing/2014/main" id="{6F4EC5C8-10DA-4FED-9C1A-F1FFEBDDFD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49781" y="3054353"/>
                <a:ext cx="23813" cy="134461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11" name="Freeform 14">
                <a:extLst>
                  <a:ext uri="{FF2B5EF4-FFF2-40B4-BE49-F238E27FC236}">
                    <a16:creationId xmlns:a16="http://schemas.microsoft.com/office/drawing/2014/main" id="{5D7DE773-3858-AEA9-7729-699A985BA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2631" y="2941640"/>
                <a:ext cx="138113" cy="163513"/>
              </a:xfrm>
              <a:custGeom>
                <a:avLst/>
                <a:gdLst>
                  <a:gd name="T0" fmla="*/ 0 w 87"/>
                  <a:gd name="T1" fmla="*/ 103 h 103"/>
                  <a:gd name="T2" fmla="*/ 43 w 87"/>
                  <a:gd name="T3" fmla="*/ 85 h 103"/>
                  <a:gd name="T4" fmla="*/ 87 w 87"/>
                  <a:gd name="T5" fmla="*/ 103 h 103"/>
                  <a:gd name="T6" fmla="*/ 43 w 87"/>
                  <a:gd name="T7" fmla="*/ 0 h 103"/>
                  <a:gd name="T8" fmla="*/ 0 w 87"/>
                  <a:gd name="T9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103">
                    <a:moveTo>
                      <a:pt x="0" y="103"/>
                    </a:moveTo>
                    <a:lnTo>
                      <a:pt x="43" y="85"/>
                    </a:lnTo>
                    <a:lnTo>
                      <a:pt x="87" y="103"/>
                    </a:lnTo>
                    <a:lnTo>
                      <a:pt x="43" y="0"/>
                    </a:lnTo>
                    <a:lnTo>
                      <a:pt x="0" y="10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12" name="Freeform 15">
                <a:extLst>
                  <a:ext uri="{FF2B5EF4-FFF2-40B4-BE49-F238E27FC236}">
                    <a16:creationId xmlns:a16="http://schemas.microsoft.com/office/drawing/2014/main" id="{2050DC3A-4259-1FA9-4904-22EA597D5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5030" y="4833940"/>
                <a:ext cx="1644650" cy="1644650"/>
              </a:xfrm>
              <a:custGeom>
                <a:avLst/>
                <a:gdLst>
                  <a:gd name="T0" fmla="*/ 1036 w 1036"/>
                  <a:gd name="T1" fmla="*/ 545 h 1036"/>
                  <a:gd name="T2" fmla="*/ 1026 w 1036"/>
                  <a:gd name="T3" fmla="*/ 622 h 1036"/>
                  <a:gd name="T4" fmla="*/ 1005 w 1036"/>
                  <a:gd name="T5" fmla="*/ 696 h 1036"/>
                  <a:gd name="T6" fmla="*/ 974 w 1036"/>
                  <a:gd name="T7" fmla="*/ 765 h 1036"/>
                  <a:gd name="T8" fmla="*/ 933 w 1036"/>
                  <a:gd name="T9" fmla="*/ 828 h 1036"/>
                  <a:gd name="T10" fmla="*/ 885 w 1036"/>
                  <a:gd name="T11" fmla="*/ 885 h 1036"/>
                  <a:gd name="T12" fmla="*/ 829 w 1036"/>
                  <a:gd name="T13" fmla="*/ 933 h 1036"/>
                  <a:gd name="T14" fmla="*/ 766 w 1036"/>
                  <a:gd name="T15" fmla="*/ 974 h 1036"/>
                  <a:gd name="T16" fmla="*/ 696 w 1036"/>
                  <a:gd name="T17" fmla="*/ 1005 h 1036"/>
                  <a:gd name="T18" fmla="*/ 623 w 1036"/>
                  <a:gd name="T19" fmla="*/ 1026 h 1036"/>
                  <a:gd name="T20" fmla="*/ 545 w 1036"/>
                  <a:gd name="T21" fmla="*/ 1036 h 1036"/>
                  <a:gd name="T22" fmla="*/ 492 w 1036"/>
                  <a:gd name="T23" fmla="*/ 1036 h 1036"/>
                  <a:gd name="T24" fmla="*/ 414 w 1036"/>
                  <a:gd name="T25" fmla="*/ 1026 h 1036"/>
                  <a:gd name="T26" fmla="*/ 341 w 1036"/>
                  <a:gd name="T27" fmla="*/ 1005 h 1036"/>
                  <a:gd name="T28" fmla="*/ 271 w 1036"/>
                  <a:gd name="T29" fmla="*/ 974 h 1036"/>
                  <a:gd name="T30" fmla="*/ 208 w 1036"/>
                  <a:gd name="T31" fmla="*/ 933 h 1036"/>
                  <a:gd name="T32" fmla="*/ 152 w 1036"/>
                  <a:gd name="T33" fmla="*/ 885 h 1036"/>
                  <a:gd name="T34" fmla="*/ 103 w 1036"/>
                  <a:gd name="T35" fmla="*/ 828 h 1036"/>
                  <a:gd name="T36" fmla="*/ 63 w 1036"/>
                  <a:gd name="T37" fmla="*/ 765 h 1036"/>
                  <a:gd name="T38" fmla="*/ 32 w 1036"/>
                  <a:gd name="T39" fmla="*/ 696 h 1036"/>
                  <a:gd name="T40" fmla="*/ 11 w 1036"/>
                  <a:gd name="T41" fmla="*/ 622 h 1036"/>
                  <a:gd name="T42" fmla="*/ 1 w 1036"/>
                  <a:gd name="T43" fmla="*/ 545 h 1036"/>
                  <a:gd name="T44" fmla="*/ 1 w 1036"/>
                  <a:gd name="T45" fmla="*/ 492 h 1036"/>
                  <a:gd name="T46" fmla="*/ 11 w 1036"/>
                  <a:gd name="T47" fmla="*/ 414 h 1036"/>
                  <a:gd name="T48" fmla="*/ 32 w 1036"/>
                  <a:gd name="T49" fmla="*/ 339 h 1036"/>
                  <a:gd name="T50" fmla="*/ 63 w 1036"/>
                  <a:gd name="T51" fmla="*/ 271 h 1036"/>
                  <a:gd name="T52" fmla="*/ 103 w 1036"/>
                  <a:gd name="T53" fmla="*/ 208 h 1036"/>
                  <a:gd name="T54" fmla="*/ 152 w 1036"/>
                  <a:gd name="T55" fmla="*/ 151 h 1036"/>
                  <a:gd name="T56" fmla="*/ 208 w 1036"/>
                  <a:gd name="T57" fmla="*/ 103 h 1036"/>
                  <a:gd name="T58" fmla="*/ 271 w 1036"/>
                  <a:gd name="T59" fmla="*/ 62 h 1036"/>
                  <a:gd name="T60" fmla="*/ 341 w 1036"/>
                  <a:gd name="T61" fmla="*/ 31 h 1036"/>
                  <a:gd name="T62" fmla="*/ 414 w 1036"/>
                  <a:gd name="T63" fmla="*/ 10 h 1036"/>
                  <a:gd name="T64" fmla="*/ 492 w 1036"/>
                  <a:gd name="T65" fmla="*/ 0 h 1036"/>
                  <a:gd name="T66" fmla="*/ 545 w 1036"/>
                  <a:gd name="T67" fmla="*/ 0 h 1036"/>
                  <a:gd name="T68" fmla="*/ 623 w 1036"/>
                  <a:gd name="T69" fmla="*/ 10 h 1036"/>
                  <a:gd name="T70" fmla="*/ 696 w 1036"/>
                  <a:gd name="T71" fmla="*/ 31 h 1036"/>
                  <a:gd name="T72" fmla="*/ 766 w 1036"/>
                  <a:gd name="T73" fmla="*/ 62 h 1036"/>
                  <a:gd name="T74" fmla="*/ 829 w 1036"/>
                  <a:gd name="T75" fmla="*/ 103 h 1036"/>
                  <a:gd name="T76" fmla="*/ 885 w 1036"/>
                  <a:gd name="T77" fmla="*/ 151 h 1036"/>
                  <a:gd name="T78" fmla="*/ 933 w 1036"/>
                  <a:gd name="T79" fmla="*/ 208 h 1036"/>
                  <a:gd name="T80" fmla="*/ 974 w 1036"/>
                  <a:gd name="T81" fmla="*/ 271 h 1036"/>
                  <a:gd name="T82" fmla="*/ 1005 w 1036"/>
                  <a:gd name="T83" fmla="*/ 339 h 1036"/>
                  <a:gd name="T84" fmla="*/ 1026 w 1036"/>
                  <a:gd name="T85" fmla="*/ 414 h 1036"/>
                  <a:gd name="T86" fmla="*/ 1036 w 1036"/>
                  <a:gd name="T87" fmla="*/ 492 h 1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36" h="1036">
                    <a:moveTo>
                      <a:pt x="1036" y="518"/>
                    </a:moveTo>
                    <a:lnTo>
                      <a:pt x="1036" y="518"/>
                    </a:lnTo>
                    <a:lnTo>
                      <a:pt x="1036" y="545"/>
                    </a:lnTo>
                    <a:lnTo>
                      <a:pt x="1034" y="571"/>
                    </a:lnTo>
                    <a:lnTo>
                      <a:pt x="1031" y="597"/>
                    </a:lnTo>
                    <a:lnTo>
                      <a:pt x="1026" y="622"/>
                    </a:lnTo>
                    <a:lnTo>
                      <a:pt x="1020" y="648"/>
                    </a:lnTo>
                    <a:lnTo>
                      <a:pt x="1014" y="672"/>
                    </a:lnTo>
                    <a:lnTo>
                      <a:pt x="1005" y="696"/>
                    </a:lnTo>
                    <a:lnTo>
                      <a:pt x="996" y="720"/>
                    </a:lnTo>
                    <a:lnTo>
                      <a:pt x="985" y="742"/>
                    </a:lnTo>
                    <a:lnTo>
                      <a:pt x="974" y="765"/>
                    </a:lnTo>
                    <a:lnTo>
                      <a:pt x="962" y="787"/>
                    </a:lnTo>
                    <a:lnTo>
                      <a:pt x="948" y="808"/>
                    </a:lnTo>
                    <a:lnTo>
                      <a:pt x="933" y="828"/>
                    </a:lnTo>
                    <a:lnTo>
                      <a:pt x="918" y="848"/>
                    </a:lnTo>
                    <a:lnTo>
                      <a:pt x="902" y="866"/>
                    </a:lnTo>
                    <a:lnTo>
                      <a:pt x="885" y="885"/>
                    </a:lnTo>
                    <a:lnTo>
                      <a:pt x="868" y="902"/>
                    </a:lnTo>
                    <a:lnTo>
                      <a:pt x="848" y="918"/>
                    </a:lnTo>
                    <a:lnTo>
                      <a:pt x="829" y="933"/>
                    </a:lnTo>
                    <a:lnTo>
                      <a:pt x="808" y="948"/>
                    </a:lnTo>
                    <a:lnTo>
                      <a:pt x="787" y="962"/>
                    </a:lnTo>
                    <a:lnTo>
                      <a:pt x="766" y="974"/>
                    </a:lnTo>
                    <a:lnTo>
                      <a:pt x="744" y="985"/>
                    </a:lnTo>
                    <a:lnTo>
                      <a:pt x="720" y="995"/>
                    </a:lnTo>
                    <a:lnTo>
                      <a:pt x="696" y="1005"/>
                    </a:lnTo>
                    <a:lnTo>
                      <a:pt x="673" y="1013"/>
                    </a:lnTo>
                    <a:lnTo>
                      <a:pt x="648" y="1020"/>
                    </a:lnTo>
                    <a:lnTo>
                      <a:pt x="623" y="1026"/>
                    </a:lnTo>
                    <a:lnTo>
                      <a:pt x="597" y="1030"/>
                    </a:lnTo>
                    <a:lnTo>
                      <a:pt x="571" y="1034"/>
                    </a:lnTo>
                    <a:lnTo>
                      <a:pt x="545" y="1036"/>
                    </a:lnTo>
                    <a:lnTo>
                      <a:pt x="518" y="1036"/>
                    </a:lnTo>
                    <a:lnTo>
                      <a:pt x="518" y="1036"/>
                    </a:lnTo>
                    <a:lnTo>
                      <a:pt x="492" y="1036"/>
                    </a:lnTo>
                    <a:lnTo>
                      <a:pt x="466" y="1034"/>
                    </a:lnTo>
                    <a:lnTo>
                      <a:pt x="440" y="1030"/>
                    </a:lnTo>
                    <a:lnTo>
                      <a:pt x="414" y="1026"/>
                    </a:lnTo>
                    <a:lnTo>
                      <a:pt x="389" y="1020"/>
                    </a:lnTo>
                    <a:lnTo>
                      <a:pt x="364" y="1013"/>
                    </a:lnTo>
                    <a:lnTo>
                      <a:pt x="341" y="1005"/>
                    </a:lnTo>
                    <a:lnTo>
                      <a:pt x="317" y="995"/>
                    </a:lnTo>
                    <a:lnTo>
                      <a:pt x="293" y="985"/>
                    </a:lnTo>
                    <a:lnTo>
                      <a:pt x="271" y="974"/>
                    </a:lnTo>
                    <a:lnTo>
                      <a:pt x="250" y="962"/>
                    </a:lnTo>
                    <a:lnTo>
                      <a:pt x="229" y="948"/>
                    </a:lnTo>
                    <a:lnTo>
                      <a:pt x="208" y="933"/>
                    </a:lnTo>
                    <a:lnTo>
                      <a:pt x="188" y="918"/>
                    </a:lnTo>
                    <a:lnTo>
                      <a:pt x="169" y="902"/>
                    </a:lnTo>
                    <a:lnTo>
                      <a:pt x="152" y="885"/>
                    </a:lnTo>
                    <a:lnTo>
                      <a:pt x="135" y="866"/>
                    </a:lnTo>
                    <a:lnTo>
                      <a:pt x="119" y="848"/>
                    </a:lnTo>
                    <a:lnTo>
                      <a:pt x="103" y="828"/>
                    </a:lnTo>
                    <a:lnTo>
                      <a:pt x="89" y="808"/>
                    </a:lnTo>
                    <a:lnTo>
                      <a:pt x="75" y="787"/>
                    </a:lnTo>
                    <a:lnTo>
                      <a:pt x="63" y="765"/>
                    </a:lnTo>
                    <a:lnTo>
                      <a:pt x="52" y="742"/>
                    </a:lnTo>
                    <a:lnTo>
                      <a:pt x="41" y="720"/>
                    </a:lnTo>
                    <a:lnTo>
                      <a:pt x="32" y="696"/>
                    </a:lnTo>
                    <a:lnTo>
                      <a:pt x="23" y="672"/>
                    </a:lnTo>
                    <a:lnTo>
                      <a:pt x="16" y="648"/>
                    </a:lnTo>
                    <a:lnTo>
                      <a:pt x="11" y="622"/>
                    </a:lnTo>
                    <a:lnTo>
                      <a:pt x="6" y="597"/>
                    </a:lnTo>
                    <a:lnTo>
                      <a:pt x="2" y="571"/>
                    </a:lnTo>
                    <a:lnTo>
                      <a:pt x="1" y="545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" y="492"/>
                    </a:lnTo>
                    <a:lnTo>
                      <a:pt x="2" y="465"/>
                    </a:lnTo>
                    <a:lnTo>
                      <a:pt x="6" y="439"/>
                    </a:lnTo>
                    <a:lnTo>
                      <a:pt x="11" y="414"/>
                    </a:lnTo>
                    <a:lnTo>
                      <a:pt x="16" y="389"/>
                    </a:lnTo>
                    <a:lnTo>
                      <a:pt x="23" y="364"/>
                    </a:lnTo>
                    <a:lnTo>
                      <a:pt x="32" y="339"/>
                    </a:lnTo>
                    <a:lnTo>
                      <a:pt x="41" y="316"/>
                    </a:lnTo>
                    <a:lnTo>
                      <a:pt x="52" y="294"/>
                    </a:lnTo>
                    <a:lnTo>
                      <a:pt x="63" y="271"/>
                    </a:lnTo>
                    <a:lnTo>
                      <a:pt x="75" y="249"/>
                    </a:lnTo>
                    <a:lnTo>
                      <a:pt x="89" y="228"/>
                    </a:lnTo>
                    <a:lnTo>
                      <a:pt x="103" y="208"/>
                    </a:lnTo>
                    <a:lnTo>
                      <a:pt x="119" y="188"/>
                    </a:lnTo>
                    <a:lnTo>
                      <a:pt x="135" y="170"/>
                    </a:lnTo>
                    <a:lnTo>
                      <a:pt x="152" y="151"/>
                    </a:lnTo>
                    <a:lnTo>
                      <a:pt x="169" y="135"/>
                    </a:lnTo>
                    <a:lnTo>
                      <a:pt x="188" y="117"/>
                    </a:lnTo>
                    <a:lnTo>
                      <a:pt x="208" y="103"/>
                    </a:lnTo>
                    <a:lnTo>
                      <a:pt x="229" y="88"/>
                    </a:lnTo>
                    <a:lnTo>
                      <a:pt x="250" y="74"/>
                    </a:lnTo>
                    <a:lnTo>
                      <a:pt x="271" y="62"/>
                    </a:lnTo>
                    <a:lnTo>
                      <a:pt x="293" y="51"/>
                    </a:lnTo>
                    <a:lnTo>
                      <a:pt x="317" y="41"/>
                    </a:lnTo>
                    <a:lnTo>
                      <a:pt x="341" y="31"/>
                    </a:lnTo>
                    <a:lnTo>
                      <a:pt x="364" y="23"/>
                    </a:lnTo>
                    <a:lnTo>
                      <a:pt x="389" y="16"/>
                    </a:lnTo>
                    <a:lnTo>
                      <a:pt x="414" y="10"/>
                    </a:lnTo>
                    <a:lnTo>
                      <a:pt x="440" y="6"/>
                    </a:lnTo>
                    <a:lnTo>
                      <a:pt x="466" y="2"/>
                    </a:lnTo>
                    <a:lnTo>
                      <a:pt x="492" y="0"/>
                    </a:lnTo>
                    <a:lnTo>
                      <a:pt x="518" y="0"/>
                    </a:lnTo>
                    <a:lnTo>
                      <a:pt x="518" y="0"/>
                    </a:lnTo>
                    <a:lnTo>
                      <a:pt x="545" y="0"/>
                    </a:lnTo>
                    <a:lnTo>
                      <a:pt x="571" y="2"/>
                    </a:lnTo>
                    <a:lnTo>
                      <a:pt x="597" y="6"/>
                    </a:lnTo>
                    <a:lnTo>
                      <a:pt x="623" y="10"/>
                    </a:lnTo>
                    <a:lnTo>
                      <a:pt x="648" y="16"/>
                    </a:lnTo>
                    <a:lnTo>
                      <a:pt x="673" y="23"/>
                    </a:lnTo>
                    <a:lnTo>
                      <a:pt x="696" y="31"/>
                    </a:lnTo>
                    <a:lnTo>
                      <a:pt x="720" y="41"/>
                    </a:lnTo>
                    <a:lnTo>
                      <a:pt x="744" y="51"/>
                    </a:lnTo>
                    <a:lnTo>
                      <a:pt x="766" y="62"/>
                    </a:lnTo>
                    <a:lnTo>
                      <a:pt x="787" y="74"/>
                    </a:lnTo>
                    <a:lnTo>
                      <a:pt x="808" y="88"/>
                    </a:lnTo>
                    <a:lnTo>
                      <a:pt x="829" y="103"/>
                    </a:lnTo>
                    <a:lnTo>
                      <a:pt x="848" y="117"/>
                    </a:lnTo>
                    <a:lnTo>
                      <a:pt x="868" y="135"/>
                    </a:lnTo>
                    <a:lnTo>
                      <a:pt x="885" y="151"/>
                    </a:lnTo>
                    <a:lnTo>
                      <a:pt x="902" y="170"/>
                    </a:lnTo>
                    <a:lnTo>
                      <a:pt x="918" y="188"/>
                    </a:lnTo>
                    <a:lnTo>
                      <a:pt x="933" y="208"/>
                    </a:lnTo>
                    <a:lnTo>
                      <a:pt x="948" y="228"/>
                    </a:lnTo>
                    <a:lnTo>
                      <a:pt x="962" y="249"/>
                    </a:lnTo>
                    <a:lnTo>
                      <a:pt x="974" y="271"/>
                    </a:lnTo>
                    <a:lnTo>
                      <a:pt x="985" y="294"/>
                    </a:lnTo>
                    <a:lnTo>
                      <a:pt x="996" y="316"/>
                    </a:lnTo>
                    <a:lnTo>
                      <a:pt x="1005" y="339"/>
                    </a:lnTo>
                    <a:lnTo>
                      <a:pt x="1014" y="364"/>
                    </a:lnTo>
                    <a:lnTo>
                      <a:pt x="1020" y="389"/>
                    </a:lnTo>
                    <a:lnTo>
                      <a:pt x="1026" y="414"/>
                    </a:lnTo>
                    <a:lnTo>
                      <a:pt x="1031" y="439"/>
                    </a:lnTo>
                    <a:lnTo>
                      <a:pt x="1034" y="465"/>
                    </a:lnTo>
                    <a:lnTo>
                      <a:pt x="1036" y="492"/>
                    </a:lnTo>
                    <a:lnTo>
                      <a:pt x="1036" y="518"/>
                    </a:lnTo>
                    <a:lnTo>
                      <a:pt x="1036" y="51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13" name="Freeform 16">
                <a:extLst>
                  <a:ext uri="{FF2B5EF4-FFF2-40B4-BE49-F238E27FC236}">
                    <a16:creationId xmlns:a16="http://schemas.microsoft.com/office/drawing/2014/main" id="{BC79EAD3-AA2C-24D9-0C96-7278AC4BFE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94068" y="4752978"/>
                <a:ext cx="1808163" cy="1806575"/>
              </a:xfrm>
              <a:custGeom>
                <a:avLst/>
                <a:gdLst>
                  <a:gd name="T0" fmla="*/ 483 w 1139"/>
                  <a:gd name="T1" fmla="*/ 1132 h 1138"/>
                  <a:gd name="T2" fmla="*/ 348 w 1139"/>
                  <a:gd name="T3" fmla="*/ 1093 h 1138"/>
                  <a:gd name="T4" fmla="*/ 229 w 1139"/>
                  <a:gd name="T5" fmla="*/ 1025 h 1138"/>
                  <a:gd name="T6" fmla="*/ 130 w 1139"/>
                  <a:gd name="T7" fmla="*/ 931 h 1138"/>
                  <a:gd name="T8" fmla="*/ 56 w 1139"/>
                  <a:gd name="T9" fmla="*/ 816 h 1138"/>
                  <a:gd name="T10" fmla="*/ 11 w 1139"/>
                  <a:gd name="T11" fmla="*/ 683 h 1138"/>
                  <a:gd name="T12" fmla="*/ 0 w 1139"/>
                  <a:gd name="T13" fmla="*/ 569 h 1138"/>
                  <a:gd name="T14" fmla="*/ 18 w 1139"/>
                  <a:gd name="T15" fmla="*/ 426 h 1138"/>
                  <a:gd name="T16" fmla="*/ 69 w 1139"/>
                  <a:gd name="T17" fmla="*/ 297 h 1138"/>
                  <a:gd name="T18" fmla="*/ 149 w 1139"/>
                  <a:gd name="T19" fmla="*/ 186 h 1138"/>
                  <a:gd name="T20" fmla="*/ 251 w 1139"/>
                  <a:gd name="T21" fmla="*/ 97 h 1138"/>
                  <a:gd name="T22" fmla="*/ 374 w 1139"/>
                  <a:gd name="T23" fmla="*/ 35 h 1138"/>
                  <a:gd name="T24" fmla="*/ 511 w 1139"/>
                  <a:gd name="T25" fmla="*/ 2 h 1138"/>
                  <a:gd name="T26" fmla="*/ 627 w 1139"/>
                  <a:gd name="T27" fmla="*/ 2 h 1138"/>
                  <a:gd name="T28" fmla="*/ 765 w 1139"/>
                  <a:gd name="T29" fmla="*/ 35 h 1138"/>
                  <a:gd name="T30" fmla="*/ 888 w 1139"/>
                  <a:gd name="T31" fmla="*/ 97 h 1138"/>
                  <a:gd name="T32" fmla="*/ 990 w 1139"/>
                  <a:gd name="T33" fmla="*/ 186 h 1138"/>
                  <a:gd name="T34" fmla="*/ 1070 w 1139"/>
                  <a:gd name="T35" fmla="*/ 297 h 1138"/>
                  <a:gd name="T36" fmla="*/ 1121 w 1139"/>
                  <a:gd name="T37" fmla="*/ 426 h 1138"/>
                  <a:gd name="T38" fmla="*/ 1139 w 1139"/>
                  <a:gd name="T39" fmla="*/ 569 h 1138"/>
                  <a:gd name="T40" fmla="*/ 1127 w 1139"/>
                  <a:gd name="T41" fmla="*/ 683 h 1138"/>
                  <a:gd name="T42" fmla="*/ 1082 w 1139"/>
                  <a:gd name="T43" fmla="*/ 816 h 1138"/>
                  <a:gd name="T44" fmla="*/ 1009 w 1139"/>
                  <a:gd name="T45" fmla="*/ 931 h 1138"/>
                  <a:gd name="T46" fmla="*/ 910 w 1139"/>
                  <a:gd name="T47" fmla="*/ 1025 h 1138"/>
                  <a:gd name="T48" fmla="*/ 791 w 1139"/>
                  <a:gd name="T49" fmla="*/ 1093 h 1138"/>
                  <a:gd name="T50" fmla="*/ 656 w 1139"/>
                  <a:gd name="T51" fmla="*/ 1132 h 1138"/>
                  <a:gd name="T52" fmla="*/ 569 w 1139"/>
                  <a:gd name="T53" fmla="*/ 27 h 1138"/>
                  <a:gd name="T54" fmla="*/ 460 w 1139"/>
                  <a:gd name="T55" fmla="*/ 38 h 1138"/>
                  <a:gd name="T56" fmla="*/ 335 w 1139"/>
                  <a:gd name="T57" fmla="*/ 80 h 1138"/>
                  <a:gd name="T58" fmla="*/ 225 w 1139"/>
                  <a:gd name="T59" fmla="*/ 151 h 1138"/>
                  <a:gd name="T60" fmla="*/ 135 w 1139"/>
                  <a:gd name="T61" fmla="*/ 245 h 1138"/>
                  <a:gd name="T62" fmla="*/ 70 w 1139"/>
                  <a:gd name="T63" fmla="*/ 358 h 1138"/>
                  <a:gd name="T64" fmla="*/ 35 w 1139"/>
                  <a:gd name="T65" fmla="*/ 487 h 1138"/>
                  <a:gd name="T66" fmla="*/ 28 w 1139"/>
                  <a:gd name="T67" fmla="*/ 596 h 1138"/>
                  <a:gd name="T68" fmla="*/ 52 w 1139"/>
                  <a:gd name="T69" fmla="*/ 730 h 1138"/>
                  <a:gd name="T70" fmla="*/ 106 w 1139"/>
                  <a:gd name="T71" fmla="*/ 849 h 1138"/>
                  <a:gd name="T72" fmla="*/ 187 w 1139"/>
                  <a:gd name="T73" fmla="*/ 952 h 1138"/>
                  <a:gd name="T74" fmla="*/ 289 w 1139"/>
                  <a:gd name="T75" fmla="*/ 1033 h 1138"/>
                  <a:gd name="T76" fmla="*/ 409 w 1139"/>
                  <a:gd name="T77" fmla="*/ 1086 h 1138"/>
                  <a:gd name="T78" fmla="*/ 542 w 1139"/>
                  <a:gd name="T79" fmla="*/ 1109 h 1138"/>
                  <a:gd name="T80" fmla="*/ 652 w 1139"/>
                  <a:gd name="T81" fmla="*/ 1105 h 1138"/>
                  <a:gd name="T82" fmla="*/ 780 w 1139"/>
                  <a:gd name="T83" fmla="*/ 1069 h 1138"/>
                  <a:gd name="T84" fmla="*/ 894 w 1139"/>
                  <a:gd name="T85" fmla="*/ 1003 h 1138"/>
                  <a:gd name="T86" fmla="*/ 987 w 1139"/>
                  <a:gd name="T87" fmla="*/ 914 h 1138"/>
                  <a:gd name="T88" fmla="*/ 1057 w 1139"/>
                  <a:gd name="T89" fmla="*/ 803 h 1138"/>
                  <a:gd name="T90" fmla="*/ 1100 w 1139"/>
                  <a:gd name="T91" fmla="*/ 678 h 1138"/>
                  <a:gd name="T92" fmla="*/ 1111 w 1139"/>
                  <a:gd name="T93" fmla="*/ 569 h 1138"/>
                  <a:gd name="T94" fmla="*/ 1095 w 1139"/>
                  <a:gd name="T95" fmla="*/ 434 h 1138"/>
                  <a:gd name="T96" fmla="*/ 1045 w 1139"/>
                  <a:gd name="T97" fmla="*/ 311 h 1138"/>
                  <a:gd name="T98" fmla="*/ 971 w 1139"/>
                  <a:gd name="T99" fmla="*/ 204 h 1138"/>
                  <a:gd name="T100" fmla="*/ 871 w 1139"/>
                  <a:gd name="T101" fmla="*/ 120 h 1138"/>
                  <a:gd name="T102" fmla="*/ 755 w 1139"/>
                  <a:gd name="T103" fmla="*/ 61 h 1138"/>
                  <a:gd name="T104" fmla="*/ 625 w 1139"/>
                  <a:gd name="T105" fmla="*/ 30 h 1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39" h="1138">
                    <a:moveTo>
                      <a:pt x="569" y="1138"/>
                    </a:moveTo>
                    <a:lnTo>
                      <a:pt x="569" y="1138"/>
                    </a:lnTo>
                    <a:lnTo>
                      <a:pt x="540" y="1138"/>
                    </a:lnTo>
                    <a:lnTo>
                      <a:pt x="511" y="1136"/>
                    </a:lnTo>
                    <a:lnTo>
                      <a:pt x="483" y="1132"/>
                    </a:lnTo>
                    <a:lnTo>
                      <a:pt x="455" y="1127"/>
                    </a:lnTo>
                    <a:lnTo>
                      <a:pt x="428" y="1121"/>
                    </a:lnTo>
                    <a:lnTo>
                      <a:pt x="400" y="1113"/>
                    </a:lnTo>
                    <a:lnTo>
                      <a:pt x="374" y="1103"/>
                    </a:lnTo>
                    <a:lnTo>
                      <a:pt x="348" y="1093"/>
                    </a:lnTo>
                    <a:lnTo>
                      <a:pt x="322" y="1082"/>
                    </a:lnTo>
                    <a:lnTo>
                      <a:pt x="299" y="1070"/>
                    </a:lnTo>
                    <a:lnTo>
                      <a:pt x="274" y="1056"/>
                    </a:lnTo>
                    <a:lnTo>
                      <a:pt x="251" y="1041"/>
                    </a:lnTo>
                    <a:lnTo>
                      <a:pt x="229" y="1025"/>
                    </a:lnTo>
                    <a:lnTo>
                      <a:pt x="207" y="1008"/>
                    </a:lnTo>
                    <a:lnTo>
                      <a:pt x="187" y="990"/>
                    </a:lnTo>
                    <a:lnTo>
                      <a:pt x="167" y="972"/>
                    </a:lnTo>
                    <a:lnTo>
                      <a:pt x="149" y="952"/>
                    </a:lnTo>
                    <a:lnTo>
                      <a:pt x="130" y="931"/>
                    </a:lnTo>
                    <a:lnTo>
                      <a:pt x="113" y="910"/>
                    </a:lnTo>
                    <a:lnTo>
                      <a:pt x="98" y="888"/>
                    </a:lnTo>
                    <a:lnTo>
                      <a:pt x="83" y="864"/>
                    </a:lnTo>
                    <a:lnTo>
                      <a:pt x="69" y="840"/>
                    </a:lnTo>
                    <a:lnTo>
                      <a:pt x="56" y="816"/>
                    </a:lnTo>
                    <a:lnTo>
                      <a:pt x="44" y="791"/>
                    </a:lnTo>
                    <a:lnTo>
                      <a:pt x="35" y="765"/>
                    </a:lnTo>
                    <a:lnTo>
                      <a:pt x="26" y="738"/>
                    </a:lnTo>
                    <a:lnTo>
                      <a:pt x="18" y="712"/>
                    </a:lnTo>
                    <a:lnTo>
                      <a:pt x="11" y="683"/>
                    </a:lnTo>
                    <a:lnTo>
                      <a:pt x="6" y="656"/>
                    </a:lnTo>
                    <a:lnTo>
                      <a:pt x="2" y="627"/>
                    </a:lnTo>
                    <a:lnTo>
                      <a:pt x="1" y="599"/>
                    </a:lnTo>
                    <a:lnTo>
                      <a:pt x="0" y="569"/>
                    </a:lnTo>
                    <a:lnTo>
                      <a:pt x="0" y="569"/>
                    </a:lnTo>
                    <a:lnTo>
                      <a:pt x="1" y="539"/>
                    </a:lnTo>
                    <a:lnTo>
                      <a:pt x="2" y="511"/>
                    </a:lnTo>
                    <a:lnTo>
                      <a:pt x="6" y="482"/>
                    </a:lnTo>
                    <a:lnTo>
                      <a:pt x="11" y="455"/>
                    </a:lnTo>
                    <a:lnTo>
                      <a:pt x="18" y="426"/>
                    </a:lnTo>
                    <a:lnTo>
                      <a:pt x="26" y="400"/>
                    </a:lnTo>
                    <a:lnTo>
                      <a:pt x="35" y="373"/>
                    </a:lnTo>
                    <a:lnTo>
                      <a:pt x="44" y="347"/>
                    </a:lnTo>
                    <a:lnTo>
                      <a:pt x="56" y="322"/>
                    </a:lnTo>
                    <a:lnTo>
                      <a:pt x="69" y="297"/>
                    </a:lnTo>
                    <a:lnTo>
                      <a:pt x="83" y="274"/>
                    </a:lnTo>
                    <a:lnTo>
                      <a:pt x="98" y="250"/>
                    </a:lnTo>
                    <a:lnTo>
                      <a:pt x="113" y="228"/>
                    </a:lnTo>
                    <a:lnTo>
                      <a:pt x="130" y="207"/>
                    </a:lnTo>
                    <a:lnTo>
                      <a:pt x="149" y="186"/>
                    </a:lnTo>
                    <a:lnTo>
                      <a:pt x="167" y="166"/>
                    </a:lnTo>
                    <a:lnTo>
                      <a:pt x="187" y="147"/>
                    </a:lnTo>
                    <a:lnTo>
                      <a:pt x="207" y="130"/>
                    </a:lnTo>
                    <a:lnTo>
                      <a:pt x="229" y="113"/>
                    </a:lnTo>
                    <a:lnTo>
                      <a:pt x="251" y="97"/>
                    </a:lnTo>
                    <a:lnTo>
                      <a:pt x="274" y="82"/>
                    </a:lnTo>
                    <a:lnTo>
                      <a:pt x="299" y="68"/>
                    </a:lnTo>
                    <a:lnTo>
                      <a:pt x="322" y="56"/>
                    </a:lnTo>
                    <a:lnTo>
                      <a:pt x="348" y="44"/>
                    </a:lnTo>
                    <a:lnTo>
                      <a:pt x="374" y="35"/>
                    </a:lnTo>
                    <a:lnTo>
                      <a:pt x="400" y="25"/>
                    </a:lnTo>
                    <a:lnTo>
                      <a:pt x="428" y="17"/>
                    </a:lnTo>
                    <a:lnTo>
                      <a:pt x="455" y="11"/>
                    </a:lnTo>
                    <a:lnTo>
                      <a:pt x="483" y="6"/>
                    </a:lnTo>
                    <a:lnTo>
                      <a:pt x="511" y="2"/>
                    </a:lnTo>
                    <a:lnTo>
                      <a:pt x="540" y="0"/>
                    </a:lnTo>
                    <a:lnTo>
                      <a:pt x="569" y="0"/>
                    </a:lnTo>
                    <a:lnTo>
                      <a:pt x="569" y="0"/>
                    </a:lnTo>
                    <a:lnTo>
                      <a:pt x="599" y="0"/>
                    </a:lnTo>
                    <a:lnTo>
                      <a:pt x="627" y="2"/>
                    </a:lnTo>
                    <a:lnTo>
                      <a:pt x="656" y="6"/>
                    </a:lnTo>
                    <a:lnTo>
                      <a:pt x="684" y="11"/>
                    </a:lnTo>
                    <a:lnTo>
                      <a:pt x="711" y="17"/>
                    </a:lnTo>
                    <a:lnTo>
                      <a:pt x="739" y="25"/>
                    </a:lnTo>
                    <a:lnTo>
                      <a:pt x="765" y="35"/>
                    </a:lnTo>
                    <a:lnTo>
                      <a:pt x="791" y="44"/>
                    </a:lnTo>
                    <a:lnTo>
                      <a:pt x="816" y="56"/>
                    </a:lnTo>
                    <a:lnTo>
                      <a:pt x="840" y="68"/>
                    </a:lnTo>
                    <a:lnTo>
                      <a:pt x="864" y="82"/>
                    </a:lnTo>
                    <a:lnTo>
                      <a:pt x="888" y="97"/>
                    </a:lnTo>
                    <a:lnTo>
                      <a:pt x="910" y="113"/>
                    </a:lnTo>
                    <a:lnTo>
                      <a:pt x="931" y="130"/>
                    </a:lnTo>
                    <a:lnTo>
                      <a:pt x="952" y="147"/>
                    </a:lnTo>
                    <a:lnTo>
                      <a:pt x="972" y="166"/>
                    </a:lnTo>
                    <a:lnTo>
                      <a:pt x="990" y="186"/>
                    </a:lnTo>
                    <a:lnTo>
                      <a:pt x="1009" y="207"/>
                    </a:lnTo>
                    <a:lnTo>
                      <a:pt x="1025" y="228"/>
                    </a:lnTo>
                    <a:lnTo>
                      <a:pt x="1041" y="250"/>
                    </a:lnTo>
                    <a:lnTo>
                      <a:pt x="1056" y="274"/>
                    </a:lnTo>
                    <a:lnTo>
                      <a:pt x="1070" y="297"/>
                    </a:lnTo>
                    <a:lnTo>
                      <a:pt x="1082" y="322"/>
                    </a:lnTo>
                    <a:lnTo>
                      <a:pt x="1093" y="347"/>
                    </a:lnTo>
                    <a:lnTo>
                      <a:pt x="1104" y="373"/>
                    </a:lnTo>
                    <a:lnTo>
                      <a:pt x="1113" y="400"/>
                    </a:lnTo>
                    <a:lnTo>
                      <a:pt x="1121" y="426"/>
                    </a:lnTo>
                    <a:lnTo>
                      <a:pt x="1127" y="455"/>
                    </a:lnTo>
                    <a:lnTo>
                      <a:pt x="1132" y="482"/>
                    </a:lnTo>
                    <a:lnTo>
                      <a:pt x="1135" y="511"/>
                    </a:lnTo>
                    <a:lnTo>
                      <a:pt x="1138" y="539"/>
                    </a:lnTo>
                    <a:lnTo>
                      <a:pt x="1139" y="569"/>
                    </a:lnTo>
                    <a:lnTo>
                      <a:pt x="1139" y="569"/>
                    </a:lnTo>
                    <a:lnTo>
                      <a:pt x="1138" y="599"/>
                    </a:lnTo>
                    <a:lnTo>
                      <a:pt x="1135" y="627"/>
                    </a:lnTo>
                    <a:lnTo>
                      <a:pt x="1132" y="656"/>
                    </a:lnTo>
                    <a:lnTo>
                      <a:pt x="1127" y="683"/>
                    </a:lnTo>
                    <a:lnTo>
                      <a:pt x="1121" y="712"/>
                    </a:lnTo>
                    <a:lnTo>
                      <a:pt x="1113" y="738"/>
                    </a:lnTo>
                    <a:lnTo>
                      <a:pt x="1104" y="765"/>
                    </a:lnTo>
                    <a:lnTo>
                      <a:pt x="1093" y="791"/>
                    </a:lnTo>
                    <a:lnTo>
                      <a:pt x="1082" y="816"/>
                    </a:lnTo>
                    <a:lnTo>
                      <a:pt x="1070" y="840"/>
                    </a:lnTo>
                    <a:lnTo>
                      <a:pt x="1056" y="864"/>
                    </a:lnTo>
                    <a:lnTo>
                      <a:pt x="1041" y="888"/>
                    </a:lnTo>
                    <a:lnTo>
                      <a:pt x="1025" y="910"/>
                    </a:lnTo>
                    <a:lnTo>
                      <a:pt x="1009" y="931"/>
                    </a:lnTo>
                    <a:lnTo>
                      <a:pt x="990" y="952"/>
                    </a:lnTo>
                    <a:lnTo>
                      <a:pt x="972" y="972"/>
                    </a:lnTo>
                    <a:lnTo>
                      <a:pt x="952" y="990"/>
                    </a:lnTo>
                    <a:lnTo>
                      <a:pt x="931" y="1008"/>
                    </a:lnTo>
                    <a:lnTo>
                      <a:pt x="910" y="1025"/>
                    </a:lnTo>
                    <a:lnTo>
                      <a:pt x="888" y="1041"/>
                    </a:lnTo>
                    <a:lnTo>
                      <a:pt x="864" y="1056"/>
                    </a:lnTo>
                    <a:lnTo>
                      <a:pt x="840" y="1070"/>
                    </a:lnTo>
                    <a:lnTo>
                      <a:pt x="816" y="1082"/>
                    </a:lnTo>
                    <a:lnTo>
                      <a:pt x="791" y="1093"/>
                    </a:lnTo>
                    <a:lnTo>
                      <a:pt x="765" y="1103"/>
                    </a:lnTo>
                    <a:lnTo>
                      <a:pt x="739" y="1113"/>
                    </a:lnTo>
                    <a:lnTo>
                      <a:pt x="711" y="1121"/>
                    </a:lnTo>
                    <a:lnTo>
                      <a:pt x="684" y="1127"/>
                    </a:lnTo>
                    <a:lnTo>
                      <a:pt x="656" y="1132"/>
                    </a:lnTo>
                    <a:lnTo>
                      <a:pt x="627" y="1136"/>
                    </a:lnTo>
                    <a:lnTo>
                      <a:pt x="599" y="1138"/>
                    </a:lnTo>
                    <a:lnTo>
                      <a:pt x="569" y="1138"/>
                    </a:lnTo>
                    <a:lnTo>
                      <a:pt x="569" y="1138"/>
                    </a:lnTo>
                    <a:close/>
                    <a:moveTo>
                      <a:pt x="569" y="27"/>
                    </a:moveTo>
                    <a:lnTo>
                      <a:pt x="569" y="27"/>
                    </a:lnTo>
                    <a:lnTo>
                      <a:pt x="542" y="28"/>
                    </a:lnTo>
                    <a:lnTo>
                      <a:pt x="514" y="30"/>
                    </a:lnTo>
                    <a:lnTo>
                      <a:pt x="487" y="33"/>
                    </a:lnTo>
                    <a:lnTo>
                      <a:pt x="460" y="38"/>
                    </a:lnTo>
                    <a:lnTo>
                      <a:pt x="434" y="44"/>
                    </a:lnTo>
                    <a:lnTo>
                      <a:pt x="409" y="52"/>
                    </a:lnTo>
                    <a:lnTo>
                      <a:pt x="383" y="61"/>
                    </a:lnTo>
                    <a:lnTo>
                      <a:pt x="358" y="69"/>
                    </a:lnTo>
                    <a:lnTo>
                      <a:pt x="335" y="80"/>
                    </a:lnTo>
                    <a:lnTo>
                      <a:pt x="311" y="93"/>
                    </a:lnTo>
                    <a:lnTo>
                      <a:pt x="289" y="105"/>
                    </a:lnTo>
                    <a:lnTo>
                      <a:pt x="266" y="120"/>
                    </a:lnTo>
                    <a:lnTo>
                      <a:pt x="245" y="135"/>
                    </a:lnTo>
                    <a:lnTo>
                      <a:pt x="225" y="151"/>
                    </a:lnTo>
                    <a:lnTo>
                      <a:pt x="206" y="168"/>
                    </a:lnTo>
                    <a:lnTo>
                      <a:pt x="187" y="186"/>
                    </a:lnTo>
                    <a:lnTo>
                      <a:pt x="168" y="204"/>
                    </a:lnTo>
                    <a:lnTo>
                      <a:pt x="151" y="224"/>
                    </a:lnTo>
                    <a:lnTo>
                      <a:pt x="135" y="245"/>
                    </a:lnTo>
                    <a:lnTo>
                      <a:pt x="120" y="266"/>
                    </a:lnTo>
                    <a:lnTo>
                      <a:pt x="106" y="289"/>
                    </a:lnTo>
                    <a:lnTo>
                      <a:pt x="93" y="311"/>
                    </a:lnTo>
                    <a:lnTo>
                      <a:pt x="82" y="335"/>
                    </a:lnTo>
                    <a:lnTo>
                      <a:pt x="70" y="358"/>
                    </a:lnTo>
                    <a:lnTo>
                      <a:pt x="61" y="383"/>
                    </a:lnTo>
                    <a:lnTo>
                      <a:pt x="52" y="408"/>
                    </a:lnTo>
                    <a:lnTo>
                      <a:pt x="44" y="434"/>
                    </a:lnTo>
                    <a:lnTo>
                      <a:pt x="38" y="460"/>
                    </a:lnTo>
                    <a:lnTo>
                      <a:pt x="35" y="487"/>
                    </a:lnTo>
                    <a:lnTo>
                      <a:pt x="31" y="513"/>
                    </a:lnTo>
                    <a:lnTo>
                      <a:pt x="28" y="542"/>
                    </a:lnTo>
                    <a:lnTo>
                      <a:pt x="27" y="569"/>
                    </a:lnTo>
                    <a:lnTo>
                      <a:pt x="27" y="569"/>
                    </a:lnTo>
                    <a:lnTo>
                      <a:pt x="28" y="596"/>
                    </a:lnTo>
                    <a:lnTo>
                      <a:pt x="31" y="625"/>
                    </a:lnTo>
                    <a:lnTo>
                      <a:pt x="35" y="651"/>
                    </a:lnTo>
                    <a:lnTo>
                      <a:pt x="38" y="678"/>
                    </a:lnTo>
                    <a:lnTo>
                      <a:pt x="44" y="704"/>
                    </a:lnTo>
                    <a:lnTo>
                      <a:pt x="52" y="730"/>
                    </a:lnTo>
                    <a:lnTo>
                      <a:pt x="61" y="755"/>
                    </a:lnTo>
                    <a:lnTo>
                      <a:pt x="70" y="780"/>
                    </a:lnTo>
                    <a:lnTo>
                      <a:pt x="82" y="803"/>
                    </a:lnTo>
                    <a:lnTo>
                      <a:pt x="93" y="827"/>
                    </a:lnTo>
                    <a:lnTo>
                      <a:pt x="106" y="849"/>
                    </a:lnTo>
                    <a:lnTo>
                      <a:pt x="120" y="871"/>
                    </a:lnTo>
                    <a:lnTo>
                      <a:pt x="135" y="893"/>
                    </a:lnTo>
                    <a:lnTo>
                      <a:pt x="151" y="914"/>
                    </a:lnTo>
                    <a:lnTo>
                      <a:pt x="168" y="933"/>
                    </a:lnTo>
                    <a:lnTo>
                      <a:pt x="187" y="952"/>
                    </a:lnTo>
                    <a:lnTo>
                      <a:pt x="206" y="969"/>
                    </a:lnTo>
                    <a:lnTo>
                      <a:pt x="225" y="987"/>
                    </a:lnTo>
                    <a:lnTo>
                      <a:pt x="245" y="1003"/>
                    </a:lnTo>
                    <a:lnTo>
                      <a:pt x="266" y="1018"/>
                    </a:lnTo>
                    <a:lnTo>
                      <a:pt x="289" y="1033"/>
                    </a:lnTo>
                    <a:lnTo>
                      <a:pt x="311" y="1045"/>
                    </a:lnTo>
                    <a:lnTo>
                      <a:pt x="335" y="1057"/>
                    </a:lnTo>
                    <a:lnTo>
                      <a:pt x="358" y="1069"/>
                    </a:lnTo>
                    <a:lnTo>
                      <a:pt x="383" y="1077"/>
                    </a:lnTo>
                    <a:lnTo>
                      <a:pt x="409" y="1086"/>
                    </a:lnTo>
                    <a:lnTo>
                      <a:pt x="434" y="1093"/>
                    </a:lnTo>
                    <a:lnTo>
                      <a:pt x="460" y="1100"/>
                    </a:lnTo>
                    <a:lnTo>
                      <a:pt x="487" y="1105"/>
                    </a:lnTo>
                    <a:lnTo>
                      <a:pt x="514" y="1108"/>
                    </a:lnTo>
                    <a:lnTo>
                      <a:pt x="542" y="1109"/>
                    </a:lnTo>
                    <a:lnTo>
                      <a:pt x="569" y="1111"/>
                    </a:lnTo>
                    <a:lnTo>
                      <a:pt x="569" y="1111"/>
                    </a:lnTo>
                    <a:lnTo>
                      <a:pt x="597" y="1109"/>
                    </a:lnTo>
                    <a:lnTo>
                      <a:pt x="625" y="1108"/>
                    </a:lnTo>
                    <a:lnTo>
                      <a:pt x="652" y="1105"/>
                    </a:lnTo>
                    <a:lnTo>
                      <a:pt x="678" y="1100"/>
                    </a:lnTo>
                    <a:lnTo>
                      <a:pt x="704" y="1093"/>
                    </a:lnTo>
                    <a:lnTo>
                      <a:pt x="730" y="1086"/>
                    </a:lnTo>
                    <a:lnTo>
                      <a:pt x="755" y="1077"/>
                    </a:lnTo>
                    <a:lnTo>
                      <a:pt x="780" y="1069"/>
                    </a:lnTo>
                    <a:lnTo>
                      <a:pt x="804" y="1057"/>
                    </a:lnTo>
                    <a:lnTo>
                      <a:pt x="827" y="1045"/>
                    </a:lnTo>
                    <a:lnTo>
                      <a:pt x="850" y="1033"/>
                    </a:lnTo>
                    <a:lnTo>
                      <a:pt x="871" y="1018"/>
                    </a:lnTo>
                    <a:lnTo>
                      <a:pt x="894" y="1003"/>
                    </a:lnTo>
                    <a:lnTo>
                      <a:pt x="914" y="987"/>
                    </a:lnTo>
                    <a:lnTo>
                      <a:pt x="933" y="969"/>
                    </a:lnTo>
                    <a:lnTo>
                      <a:pt x="952" y="952"/>
                    </a:lnTo>
                    <a:lnTo>
                      <a:pt x="971" y="933"/>
                    </a:lnTo>
                    <a:lnTo>
                      <a:pt x="987" y="914"/>
                    </a:lnTo>
                    <a:lnTo>
                      <a:pt x="1003" y="893"/>
                    </a:lnTo>
                    <a:lnTo>
                      <a:pt x="1019" y="871"/>
                    </a:lnTo>
                    <a:lnTo>
                      <a:pt x="1033" y="849"/>
                    </a:lnTo>
                    <a:lnTo>
                      <a:pt x="1045" y="827"/>
                    </a:lnTo>
                    <a:lnTo>
                      <a:pt x="1057" y="803"/>
                    </a:lnTo>
                    <a:lnTo>
                      <a:pt x="1069" y="780"/>
                    </a:lnTo>
                    <a:lnTo>
                      <a:pt x="1078" y="755"/>
                    </a:lnTo>
                    <a:lnTo>
                      <a:pt x="1087" y="730"/>
                    </a:lnTo>
                    <a:lnTo>
                      <a:pt x="1095" y="704"/>
                    </a:lnTo>
                    <a:lnTo>
                      <a:pt x="1100" y="678"/>
                    </a:lnTo>
                    <a:lnTo>
                      <a:pt x="1104" y="651"/>
                    </a:lnTo>
                    <a:lnTo>
                      <a:pt x="1108" y="625"/>
                    </a:lnTo>
                    <a:lnTo>
                      <a:pt x="1111" y="596"/>
                    </a:lnTo>
                    <a:lnTo>
                      <a:pt x="1111" y="569"/>
                    </a:lnTo>
                    <a:lnTo>
                      <a:pt x="1111" y="569"/>
                    </a:lnTo>
                    <a:lnTo>
                      <a:pt x="1111" y="542"/>
                    </a:lnTo>
                    <a:lnTo>
                      <a:pt x="1108" y="513"/>
                    </a:lnTo>
                    <a:lnTo>
                      <a:pt x="1104" y="487"/>
                    </a:lnTo>
                    <a:lnTo>
                      <a:pt x="1100" y="460"/>
                    </a:lnTo>
                    <a:lnTo>
                      <a:pt x="1095" y="434"/>
                    </a:lnTo>
                    <a:lnTo>
                      <a:pt x="1087" y="408"/>
                    </a:lnTo>
                    <a:lnTo>
                      <a:pt x="1078" y="383"/>
                    </a:lnTo>
                    <a:lnTo>
                      <a:pt x="1069" y="358"/>
                    </a:lnTo>
                    <a:lnTo>
                      <a:pt x="1057" y="335"/>
                    </a:lnTo>
                    <a:lnTo>
                      <a:pt x="1045" y="311"/>
                    </a:lnTo>
                    <a:lnTo>
                      <a:pt x="1033" y="289"/>
                    </a:lnTo>
                    <a:lnTo>
                      <a:pt x="1019" y="266"/>
                    </a:lnTo>
                    <a:lnTo>
                      <a:pt x="1003" y="245"/>
                    </a:lnTo>
                    <a:lnTo>
                      <a:pt x="987" y="224"/>
                    </a:lnTo>
                    <a:lnTo>
                      <a:pt x="971" y="204"/>
                    </a:lnTo>
                    <a:lnTo>
                      <a:pt x="952" y="186"/>
                    </a:lnTo>
                    <a:lnTo>
                      <a:pt x="933" y="168"/>
                    </a:lnTo>
                    <a:lnTo>
                      <a:pt x="914" y="151"/>
                    </a:lnTo>
                    <a:lnTo>
                      <a:pt x="894" y="135"/>
                    </a:lnTo>
                    <a:lnTo>
                      <a:pt x="871" y="120"/>
                    </a:lnTo>
                    <a:lnTo>
                      <a:pt x="850" y="105"/>
                    </a:lnTo>
                    <a:lnTo>
                      <a:pt x="827" y="93"/>
                    </a:lnTo>
                    <a:lnTo>
                      <a:pt x="804" y="80"/>
                    </a:lnTo>
                    <a:lnTo>
                      <a:pt x="780" y="69"/>
                    </a:lnTo>
                    <a:lnTo>
                      <a:pt x="755" y="61"/>
                    </a:lnTo>
                    <a:lnTo>
                      <a:pt x="730" y="52"/>
                    </a:lnTo>
                    <a:lnTo>
                      <a:pt x="704" y="44"/>
                    </a:lnTo>
                    <a:lnTo>
                      <a:pt x="678" y="38"/>
                    </a:lnTo>
                    <a:lnTo>
                      <a:pt x="652" y="33"/>
                    </a:lnTo>
                    <a:lnTo>
                      <a:pt x="625" y="30"/>
                    </a:lnTo>
                    <a:lnTo>
                      <a:pt x="597" y="28"/>
                    </a:lnTo>
                    <a:lnTo>
                      <a:pt x="569" y="27"/>
                    </a:lnTo>
                    <a:lnTo>
                      <a:pt x="569" y="2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14" name="Freeform 17">
                <a:extLst>
                  <a:ext uri="{FF2B5EF4-FFF2-40B4-BE49-F238E27FC236}">
                    <a16:creationId xmlns:a16="http://schemas.microsoft.com/office/drawing/2014/main" id="{4C5E73FF-3BCE-87E7-93D6-02C9F90169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7193" y="5321303"/>
                <a:ext cx="1293813" cy="455613"/>
              </a:xfrm>
              <a:custGeom>
                <a:avLst/>
                <a:gdLst>
                  <a:gd name="T0" fmla="*/ 50 w 815"/>
                  <a:gd name="T1" fmla="*/ 272 h 287"/>
                  <a:gd name="T2" fmla="*/ 50 w 815"/>
                  <a:gd name="T3" fmla="*/ 88 h 287"/>
                  <a:gd name="T4" fmla="*/ 86 w 815"/>
                  <a:gd name="T5" fmla="*/ 103 h 287"/>
                  <a:gd name="T6" fmla="*/ 43 w 815"/>
                  <a:gd name="T7" fmla="*/ 0 h 287"/>
                  <a:gd name="T8" fmla="*/ 0 w 815"/>
                  <a:gd name="T9" fmla="*/ 103 h 287"/>
                  <a:gd name="T10" fmla="*/ 36 w 815"/>
                  <a:gd name="T11" fmla="*/ 88 h 287"/>
                  <a:gd name="T12" fmla="*/ 36 w 815"/>
                  <a:gd name="T13" fmla="*/ 287 h 287"/>
                  <a:gd name="T14" fmla="*/ 815 w 815"/>
                  <a:gd name="T15" fmla="*/ 287 h 287"/>
                  <a:gd name="T16" fmla="*/ 815 w 815"/>
                  <a:gd name="T17" fmla="*/ 272 h 287"/>
                  <a:gd name="T18" fmla="*/ 50 w 815"/>
                  <a:gd name="T19" fmla="*/ 272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5" h="287">
                    <a:moveTo>
                      <a:pt x="50" y="272"/>
                    </a:moveTo>
                    <a:lnTo>
                      <a:pt x="50" y="88"/>
                    </a:lnTo>
                    <a:lnTo>
                      <a:pt x="86" y="103"/>
                    </a:lnTo>
                    <a:lnTo>
                      <a:pt x="43" y="0"/>
                    </a:lnTo>
                    <a:lnTo>
                      <a:pt x="0" y="103"/>
                    </a:lnTo>
                    <a:lnTo>
                      <a:pt x="36" y="88"/>
                    </a:lnTo>
                    <a:lnTo>
                      <a:pt x="36" y="287"/>
                    </a:lnTo>
                    <a:lnTo>
                      <a:pt x="815" y="287"/>
                    </a:lnTo>
                    <a:lnTo>
                      <a:pt x="815" y="272"/>
                    </a:lnTo>
                    <a:lnTo>
                      <a:pt x="50" y="2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15" name="Freeform 21">
                <a:extLst>
                  <a:ext uri="{FF2B5EF4-FFF2-40B4-BE49-F238E27FC236}">
                    <a16:creationId xmlns:a16="http://schemas.microsoft.com/office/drawing/2014/main" id="{60731EC8-4635-D2FE-E14E-4DD0146B28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5293" y="5321303"/>
                <a:ext cx="1293813" cy="455613"/>
              </a:xfrm>
              <a:custGeom>
                <a:avLst/>
                <a:gdLst>
                  <a:gd name="T0" fmla="*/ 763 w 815"/>
                  <a:gd name="T1" fmla="*/ 272 h 287"/>
                  <a:gd name="T2" fmla="*/ 763 w 815"/>
                  <a:gd name="T3" fmla="*/ 88 h 287"/>
                  <a:gd name="T4" fmla="*/ 729 w 815"/>
                  <a:gd name="T5" fmla="*/ 103 h 287"/>
                  <a:gd name="T6" fmla="*/ 772 w 815"/>
                  <a:gd name="T7" fmla="*/ 0 h 287"/>
                  <a:gd name="T8" fmla="*/ 815 w 815"/>
                  <a:gd name="T9" fmla="*/ 103 h 287"/>
                  <a:gd name="T10" fmla="*/ 779 w 815"/>
                  <a:gd name="T11" fmla="*/ 88 h 287"/>
                  <a:gd name="T12" fmla="*/ 779 w 815"/>
                  <a:gd name="T13" fmla="*/ 287 h 287"/>
                  <a:gd name="T14" fmla="*/ 0 w 815"/>
                  <a:gd name="T15" fmla="*/ 287 h 287"/>
                  <a:gd name="T16" fmla="*/ 0 w 815"/>
                  <a:gd name="T17" fmla="*/ 272 h 287"/>
                  <a:gd name="T18" fmla="*/ 763 w 815"/>
                  <a:gd name="T19" fmla="*/ 272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5" h="287">
                    <a:moveTo>
                      <a:pt x="763" y="272"/>
                    </a:moveTo>
                    <a:lnTo>
                      <a:pt x="763" y="88"/>
                    </a:lnTo>
                    <a:lnTo>
                      <a:pt x="729" y="103"/>
                    </a:lnTo>
                    <a:lnTo>
                      <a:pt x="772" y="0"/>
                    </a:lnTo>
                    <a:lnTo>
                      <a:pt x="815" y="103"/>
                    </a:lnTo>
                    <a:lnTo>
                      <a:pt x="779" y="88"/>
                    </a:lnTo>
                    <a:lnTo>
                      <a:pt x="779" y="287"/>
                    </a:lnTo>
                    <a:lnTo>
                      <a:pt x="0" y="287"/>
                    </a:lnTo>
                    <a:lnTo>
                      <a:pt x="0" y="272"/>
                    </a:lnTo>
                    <a:lnTo>
                      <a:pt x="763" y="2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16" name="Freeform 43">
                <a:extLst>
                  <a:ext uri="{FF2B5EF4-FFF2-40B4-BE49-F238E27FC236}">
                    <a16:creationId xmlns:a16="http://schemas.microsoft.com/office/drawing/2014/main" id="{CBB41E45-3D1D-2ACC-0A73-DF8BA6796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1443" y="4160840"/>
                <a:ext cx="584200" cy="996950"/>
              </a:xfrm>
              <a:custGeom>
                <a:avLst/>
                <a:gdLst>
                  <a:gd name="T0" fmla="*/ 54 w 368"/>
                  <a:gd name="T1" fmla="*/ 612 h 628"/>
                  <a:gd name="T2" fmla="*/ 54 w 368"/>
                  <a:gd name="T3" fmla="*/ 94 h 628"/>
                  <a:gd name="T4" fmla="*/ 94 w 368"/>
                  <a:gd name="T5" fmla="*/ 116 h 628"/>
                  <a:gd name="T6" fmla="*/ 47 w 368"/>
                  <a:gd name="T7" fmla="*/ 0 h 628"/>
                  <a:gd name="T8" fmla="*/ 0 w 368"/>
                  <a:gd name="T9" fmla="*/ 116 h 628"/>
                  <a:gd name="T10" fmla="*/ 39 w 368"/>
                  <a:gd name="T11" fmla="*/ 94 h 628"/>
                  <a:gd name="T12" fmla="*/ 39 w 368"/>
                  <a:gd name="T13" fmla="*/ 628 h 628"/>
                  <a:gd name="T14" fmla="*/ 368 w 368"/>
                  <a:gd name="T15" fmla="*/ 628 h 628"/>
                  <a:gd name="T16" fmla="*/ 368 w 368"/>
                  <a:gd name="T17" fmla="*/ 612 h 628"/>
                  <a:gd name="T18" fmla="*/ 54 w 368"/>
                  <a:gd name="T19" fmla="*/ 612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8" h="628">
                    <a:moveTo>
                      <a:pt x="54" y="612"/>
                    </a:moveTo>
                    <a:lnTo>
                      <a:pt x="54" y="94"/>
                    </a:lnTo>
                    <a:lnTo>
                      <a:pt x="94" y="116"/>
                    </a:lnTo>
                    <a:lnTo>
                      <a:pt x="47" y="0"/>
                    </a:lnTo>
                    <a:lnTo>
                      <a:pt x="0" y="116"/>
                    </a:lnTo>
                    <a:lnTo>
                      <a:pt x="39" y="94"/>
                    </a:lnTo>
                    <a:lnTo>
                      <a:pt x="39" y="628"/>
                    </a:lnTo>
                    <a:lnTo>
                      <a:pt x="368" y="628"/>
                    </a:lnTo>
                    <a:lnTo>
                      <a:pt x="368" y="612"/>
                    </a:lnTo>
                    <a:lnTo>
                      <a:pt x="54" y="61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17" name="Freeform 45">
                <a:extLst>
                  <a:ext uri="{FF2B5EF4-FFF2-40B4-BE49-F238E27FC236}">
                    <a16:creationId xmlns:a16="http://schemas.microsoft.com/office/drawing/2014/main" id="{AFE40A56-328D-749F-D2D6-BE795F22C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0656" y="4160840"/>
                <a:ext cx="584200" cy="996950"/>
              </a:xfrm>
              <a:custGeom>
                <a:avLst/>
                <a:gdLst>
                  <a:gd name="T0" fmla="*/ 313 w 368"/>
                  <a:gd name="T1" fmla="*/ 612 h 628"/>
                  <a:gd name="T2" fmla="*/ 313 w 368"/>
                  <a:gd name="T3" fmla="*/ 94 h 628"/>
                  <a:gd name="T4" fmla="*/ 273 w 368"/>
                  <a:gd name="T5" fmla="*/ 116 h 628"/>
                  <a:gd name="T6" fmla="*/ 321 w 368"/>
                  <a:gd name="T7" fmla="*/ 0 h 628"/>
                  <a:gd name="T8" fmla="*/ 368 w 368"/>
                  <a:gd name="T9" fmla="*/ 116 h 628"/>
                  <a:gd name="T10" fmla="*/ 329 w 368"/>
                  <a:gd name="T11" fmla="*/ 94 h 628"/>
                  <a:gd name="T12" fmla="*/ 329 w 368"/>
                  <a:gd name="T13" fmla="*/ 628 h 628"/>
                  <a:gd name="T14" fmla="*/ 0 w 368"/>
                  <a:gd name="T15" fmla="*/ 628 h 628"/>
                  <a:gd name="T16" fmla="*/ 0 w 368"/>
                  <a:gd name="T17" fmla="*/ 612 h 628"/>
                  <a:gd name="T18" fmla="*/ 313 w 368"/>
                  <a:gd name="T19" fmla="*/ 612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8" h="628">
                    <a:moveTo>
                      <a:pt x="313" y="612"/>
                    </a:moveTo>
                    <a:lnTo>
                      <a:pt x="313" y="94"/>
                    </a:lnTo>
                    <a:lnTo>
                      <a:pt x="273" y="116"/>
                    </a:lnTo>
                    <a:lnTo>
                      <a:pt x="321" y="0"/>
                    </a:lnTo>
                    <a:lnTo>
                      <a:pt x="368" y="116"/>
                    </a:lnTo>
                    <a:lnTo>
                      <a:pt x="329" y="94"/>
                    </a:lnTo>
                    <a:lnTo>
                      <a:pt x="329" y="628"/>
                    </a:lnTo>
                    <a:lnTo>
                      <a:pt x="0" y="628"/>
                    </a:lnTo>
                    <a:lnTo>
                      <a:pt x="0" y="612"/>
                    </a:lnTo>
                    <a:lnTo>
                      <a:pt x="313" y="61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ACF7944D-6435-0A4E-AB9E-D1E3153955C7}"/>
                  </a:ext>
                </a:extLst>
              </p:cNvPr>
              <p:cNvGrpSpPr/>
              <p:nvPr/>
            </p:nvGrpSpPr>
            <p:grpSpPr>
              <a:xfrm>
                <a:off x="3265254" y="4625976"/>
                <a:ext cx="1541463" cy="1258888"/>
                <a:chOff x="3149600" y="4625976"/>
                <a:chExt cx="1541463" cy="1258888"/>
              </a:xfrm>
              <a:solidFill>
                <a:schemeClr val="accent1"/>
              </a:solidFill>
            </p:grpSpPr>
            <p:sp>
              <p:nvSpPr>
                <p:cNvPr id="70" name="Freeform 18">
                  <a:extLst>
                    <a:ext uri="{FF2B5EF4-FFF2-40B4-BE49-F238E27FC236}">
                      <a16:creationId xmlns:a16="http://schemas.microsoft.com/office/drawing/2014/main" id="{34F578FA-5686-F087-AC84-202C2AAC50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9600" y="4625976"/>
                  <a:ext cx="660400" cy="660400"/>
                </a:xfrm>
                <a:custGeom>
                  <a:avLst/>
                  <a:gdLst>
                    <a:gd name="T0" fmla="*/ 416 w 416"/>
                    <a:gd name="T1" fmla="*/ 209 h 416"/>
                    <a:gd name="T2" fmla="*/ 411 w 416"/>
                    <a:gd name="T3" fmla="*/ 251 h 416"/>
                    <a:gd name="T4" fmla="*/ 399 w 416"/>
                    <a:gd name="T5" fmla="*/ 289 h 416"/>
                    <a:gd name="T6" fmla="*/ 380 w 416"/>
                    <a:gd name="T7" fmla="*/ 324 h 416"/>
                    <a:gd name="T8" fmla="*/ 356 w 416"/>
                    <a:gd name="T9" fmla="*/ 355 h 416"/>
                    <a:gd name="T10" fmla="*/ 325 w 416"/>
                    <a:gd name="T11" fmla="*/ 381 h 416"/>
                    <a:gd name="T12" fmla="*/ 289 w 416"/>
                    <a:gd name="T13" fmla="*/ 400 h 416"/>
                    <a:gd name="T14" fmla="*/ 250 w 416"/>
                    <a:gd name="T15" fmla="*/ 412 h 416"/>
                    <a:gd name="T16" fmla="*/ 208 w 416"/>
                    <a:gd name="T17" fmla="*/ 416 h 416"/>
                    <a:gd name="T18" fmla="*/ 187 w 416"/>
                    <a:gd name="T19" fmla="*/ 415 h 416"/>
                    <a:gd name="T20" fmla="*/ 146 w 416"/>
                    <a:gd name="T21" fmla="*/ 407 h 416"/>
                    <a:gd name="T22" fmla="*/ 109 w 416"/>
                    <a:gd name="T23" fmla="*/ 391 h 416"/>
                    <a:gd name="T24" fmla="*/ 75 w 416"/>
                    <a:gd name="T25" fmla="*/ 369 h 416"/>
                    <a:gd name="T26" fmla="*/ 48 w 416"/>
                    <a:gd name="T27" fmla="*/ 340 h 416"/>
                    <a:gd name="T28" fmla="*/ 26 w 416"/>
                    <a:gd name="T29" fmla="*/ 308 h 416"/>
                    <a:gd name="T30" fmla="*/ 10 w 416"/>
                    <a:gd name="T31" fmla="*/ 271 h 416"/>
                    <a:gd name="T32" fmla="*/ 1 w 416"/>
                    <a:gd name="T33" fmla="*/ 230 h 416"/>
                    <a:gd name="T34" fmla="*/ 0 w 416"/>
                    <a:gd name="T35" fmla="*/ 209 h 416"/>
                    <a:gd name="T36" fmla="*/ 5 w 416"/>
                    <a:gd name="T37" fmla="*/ 167 h 416"/>
                    <a:gd name="T38" fmla="*/ 17 w 416"/>
                    <a:gd name="T39" fmla="*/ 127 h 416"/>
                    <a:gd name="T40" fmla="*/ 36 w 416"/>
                    <a:gd name="T41" fmla="*/ 92 h 416"/>
                    <a:gd name="T42" fmla="*/ 60 w 416"/>
                    <a:gd name="T43" fmla="*/ 61 h 416"/>
                    <a:gd name="T44" fmla="*/ 91 w 416"/>
                    <a:gd name="T45" fmla="*/ 36 h 416"/>
                    <a:gd name="T46" fmla="*/ 127 w 416"/>
                    <a:gd name="T47" fmla="*/ 17 h 416"/>
                    <a:gd name="T48" fmla="*/ 166 w 416"/>
                    <a:gd name="T49" fmla="*/ 5 h 416"/>
                    <a:gd name="T50" fmla="*/ 208 w 416"/>
                    <a:gd name="T51" fmla="*/ 0 h 416"/>
                    <a:gd name="T52" fmla="*/ 229 w 416"/>
                    <a:gd name="T53" fmla="*/ 2 h 416"/>
                    <a:gd name="T54" fmla="*/ 270 w 416"/>
                    <a:gd name="T55" fmla="*/ 10 h 416"/>
                    <a:gd name="T56" fmla="*/ 307 w 416"/>
                    <a:gd name="T57" fmla="*/ 25 h 416"/>
                    <a:gd name="T58" fmla="*/ 341 w 416"/>
                    <a:gd name="T59" fmla="*/ 48 h 416"/>
                    <a:gd name="T60" fmla="*/ 368 w 416"/>
                    <a:gd name="T61" fmla="*/ 76 h 416"/>
                    <a:gd name="T62" fmla="*/ 390 w 416"/>
                    <a:gd name="T63" fmla="*/ 110 h 416"/>
                    <a:gd name="T64" fmla="*/ 406 w 416"/>
                    <a:gd name="T65" fmla="*/ 147 h 416"/>
                    <a:gd name="T66" fmla="*/ 415 w 416"/>
                    <a:gd name="T67" fmla="*/ 188 h 416"/>
                    <a:gd name="T68" fmla="*/ 416 w 416"/>
                    <a:gd name="T69" fmla="*/ 209 h 4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16" h="416">
                      <a:moveTo>
                        <a:pt x="416" y="209"/>
                      </a:moveTo>
                      <a:lnTo>
                        <a:pt x="416" y="209"/>
                      </a:lnTo>
                      <a:lnTo>
                        <a:pt x="415" y="230"/>
                      </a:lnTo>
                      <a:lnTo>
                        <a:pt x="411" y="251"/>
                      </a:lnTo>
                      <a:lnTo>
                        <a:pt x="406" y="271"/>
                      </a:lnTo>
                      <a:lnTo>
                        <a:pt x="399" y="289"/>
                      </a:lnTo>
                      <a:lnTo>
                        <a:pt x="390" y="308"/>
                      </a:lnTo>
                      <a:lnTo>
                        <a:pt x="380" y="324"/>
                      </a:lnTo>
                      <a:lnTo>
                        <a:pt x="368" y="340"/>
                      </a:lnTo>
                      <a:lnTo>
                        <a:pt x="356" y="355"/>
                      </a:lnTo>
                      <a:lnTo>
                        <a:pt x="341" y="369"/>
                      </a:lnTo>
                      <a:lnTo>
                        <a:pt x="325" y="381"/>
                      </a:lnTo>
                      <a:lnTo>
                        <a:pt x="307" y="391"/>
                      </a:lnTo>
                      <a:lnTo>
                        <a:pt x="289" y="400"/>
                      </a:lnTo>
                      <a:lnTo>
                        <a:pt x="270" y="407"/>
                      </a:lnTo>
                      <a:lnTo>
                        <a:pt x="250" y="412"/>
                      </a:lnTo>
                      <a:lnTo>
                        <a:pt x="229" y="415"/>
                      </a:lnTo>
                      <a:lnTo>
                        <a:pt x="208" y="416"/>
                      </a:lnTo>
                      <a:lnTo>
                        <a:pt x="208" y="416"/>
                      </a:lnTo>
                      <a:lnTo>
                        <a:pt x="187" y="415"/>
                      </a:lnTo>
                      <a:lnTo>
                        <a:pt x="166" y="412"/>
                      </a:lnTo>
                      <a:lnTo>
                        <a:pt x="146" y="407"/>
                      </a:lnTo>
                      <a:lnTo>
                        <a:pt x="127" y="400"/>
                      </a:lnTo>
                      <a:lnTo>
                        <a:pt x="109" y="391"/>
                      </a:lnTo>
                      <a:lnTo>
                        <a:pt x="91" y="381"/>
                      </a:lnTo>
                      <a:lnTo>
                        <a:pt x="75" y="369"/>
                      </a:lnTo>
                      <a:lnTo>
                        <a:pt x="60" y="355"/>
                      </a:lnTo>
                      <a:lnTo>
                        <a:pt x="48" y="340"/>
                      </a:lnTo>
                      <a:lnTo>
                        <a:pt x="36" y="324"/>
                      </a:lnTo>
                      <a:lnTo>
                        <a:pt x="26" y="308"/>
                      </a:lnTo>
                      <a:lnTo>
                        <a:pt x="17" y="289"/>
                      </a:lnTo>
                      <a:lnTo>
                        <a:pt x="10" y="271"/>
                      </a:lnTo>
                      <a:lnTo>
                        <a:pt x="5" y="251"/>
                      </a:lnTo>
                      <a:lnTo>
                        <a:pt x="1" y="230"/>
                      </a:lnTo>
                      <a:lnTo>
                        <a:pt x="0" y="209"/>
                      </a:lnTo>
                      <a:lnTo>
                        <a:pt x="0" y="209"/>
                      </a:lnTo>
                      <a:lnTo>
                        <a:pt x="1" y="188"/>
                      </a:lnTo>
                      <a:lnTo>
                        <a:pt x="5" y="167"/>
                      </a:lnTo>
                      <a:lnTo>
                        <a:pt x="10" y="147"/>
                      </a:lnTo>
                      <a:lnTo>
                        <a:pt x="17" y="127"/>
                      </a:lnTo>
                      <a:lnTo>
                        <a:pt x="26" y="110"/>
                      </a:lnTo>
                      <a:lnTo>
                        <a:pt x="36" y="92"/>
                      </a:lnTo>
                      <a:lnTo>
                        <a:pt x="48" y="76"/>
                      </a:lnTo>
                      <a:lnTo>
                        <a:pt x="60" y="61"/>
                      </a:lnTo>
                      <a:lnTo>
                        <a:pt x="75" y="48"/>
                      </a:lnTo>
                      <a:lnTo>
                        <a:pt x="91" y="36"/>
                      </a:lnTo>
                      <a:lnTo>
                        <a:pt x="109" y="25"/>
                      </a:lnTo>
                      <a:lnTo>
                        <a:pt x="127" y="17"/>
                      </a:lnTo>
                      <a:lnTo>
                        <a:pt x="146" y="10"/>
                      </a:lnTo>
                      <a:lnTo>
                        <a:pt x="166" y="5"/>
                      </a:lnTo>
                      <a:lnTo>
                        <a:pt x="187" y="2"/>
                      </a:lnTo>
                      <a:lnTo>
                        <a:pt x="208" y="0"/>
                      </a:lnTo>
                      <a:lnTo>
                        <a:pt x="208" y="0"/>
                      </a:lnTo>
                      <a:lnTo>
                        <a:pt x="229" y="2"/>
                      </a:lnTo>
                      <a:lnTo>
                        <a:pt x="250" y="5"/>
                      </a:lnTo>
                      <a:lnTo>
                        <a:pt x="270" y="10"/>
                      </a:lnTo>
                      <a:lnTo>
                        <a:pt x="289" y="17"/>
                      </a:lnTo>
                      <a:lnTo>
                        <a:pt x="307" y="25"/>
                      </a:lnTo>
                      <a:lnTo>
                        <a:pt x="325" y="36"/>
                      </a:lnTo>
                      <a:lnTo>
                        <a:pt x="341" y="48"/>
                      </a:lnTo>
                      <a:lnTo>
                        <a:pt x="356" y="61"/>
                      </a:lnTo>
                      <a:lnTo>
                        <a:pt x="368" y="76"/>
                      </a:lnTo>
                      <a:lnTo>
                        <a:pt x="380" y="92"/>
                      </a:lnTo>
                      <a:lnTo>
                        <a:pt x="390" y="110"/>
                      </a:lnTo>
                      <a:lnTo>
                        <a:pt x="399" y="127"/>
                      </a:lnTo>
                      <a:lnTo>
                        <a:pt x="406" y="147"/>
                      </a:lnTo>
                      <a:lnTo>
                        <a:pt x="411" y="167"/>
                      </a:lnTo>
                      <a:lnTo>
                        <a:pt x="415" y="188"/>
                      </a:lnTo>
                      <a:lnTo>
                        <a:pt x="416" y="209"/>
                      </a:lnTo>
                      <a:lnTo>
                        <a:pt x="416" y="209"/>
                      </a:lnTo>
                      <a:close/>
                    </a:path>
                  </a:pathLst>
                </a:custGeom>
                <a:solidFill>
                  <a:srgbClr val="062D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  <p:sp>
              <p:nvSpPr>
                <p:cNvPr id="71" name="Freeform 26">
                  <a:extLst>
                    <a:ext uri="{FF2B5EF4-FFF2-40B4-BE49-F238E27FC236}">
                      <a16:creationId xmlns:a16="http://schemas.microsoft.com/office/drawing/2014/main" id="{0B205C61-02E1-8E5D-2331-7C63AAC2EC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38663" y="5688013"/>
                  <a:ext cx="152400" cy="150813"/>
                </a:xfrm>
                <a:custGeom>
                  <a:avLst/>
                  <a:gdLst>
                    <a:gd name="T0" fmla="*/ 0 w 96"/>
                    <a:gd name="T1" fmla="*/ 48 h 95"/>
                    <a:gd name="T2" fmla="*/ 0 w 96"/>
                    <a:gd name="T3" fmla="*/ 48 h 95"/>
                    <a:gd name="T4" fmla="*/ 1 w 96"/>
                    <a:gd name="T5" fmla="*/ 57 h 95"/>
                    <a:gd name="T6" fmla="*/ 5 w 96"/>
                    <a:gd name="T7" fmla="*/ 67 h 95"/>
                    <a:gd name="T8" fmla="*/ 9 w 96"/>
                    <a:gd name="T9" fmla="*/ 74 h 95"/>
                    <a:gd name="T10" fmla="*/ 15 w 96"/>
                    <a:gd name="T11" fmla="*/ 82 h 95"/>
                    <a:gd name="T12" fmla="*/ 21 w 96"/>
                    <a:gd name="T13" fmla="*/ 88 h 95"/>
                    <a:gd name="T14" fmla="*/ 30 w 96"/>
                    <a:gd name="T15" fmla="*/ 92 h 95"/>
                    <a:gd name="T16" fmla="*/ 39 w 96"/>
                    <a:gd name="T17" fmla="*/ 94 h 95"/>
                    <a:gd name="T18" fmla="*/ 48 w 96"/>
                    <a:gd name="T19" fmla="*/ 95 h 95"/>
                    <a:gd name="T20" fmla="*/ 48 w 96"/>
                    <a:gd name="T21" fmla="*/ 95 h 95"/>
                    <a:gd name="T22" fmla="*/ 58 w 96"/>
                    <a:gd name="T23" fmla="*/ 94 h 95"/>
                    <a:gd name="T24" fmla="*/ 67 w 96"/>
                    <a:gd name="T25" fmla="*/ 92 h 95"/>
                    <a:gd name="T26" fmla="*/ 74 w 96"/>
                    <a:gd name="T27" fmla="*/ 88 h 95"/>
                    <a:gd name="T28" fmla="*/ 82 w 96"/>
                    <a:gd name="T29" fmla="*/ 82 h 95"/>
                    <a:gd name="T30" fmla="*/ 88 w 96"/>
                    <a:gd name="T31" fmla="*/ 74 h 95"/>
                    <a:gd name="T32" fmla="*/ 92 w 96"/>
                    <a:gd name="T33" fmla="*/ 67 h 95"/>
                    <a:gd name="T34" fmla="*/ 94 w 96"/>
                    <a:gd name="T35" fmla="*/ 57 h 95"/>
                    <a:gd name="T36" fmla="*/ 96 w 96"/>
                    <a:gd name="T37" fmla="*/ 48 h 95"/>
                    <a:gd name="T38" fmla="*/ 96 w 96"/>
                    <a:gd name="T39" fmla="*/ 48 h 95"/>
                    <a:gd name="T40" fmla="*/ 94 w 96"/>
                    <a:gd name="T41" fmla="*/ 38 h 95"/>
                    <a:gd name="T42" fmla="*/ 92 w 96"/>
                    <a:gd name="T43" fmla="*/ 30 h 95"/>
                    <a:gd name="T44" fmla="*/ 88 w 96"/>
                    <a:gd name="T45" fmla="*/ 21 h 95"/>
                    <a:gd name="T46" fmla="*/ 82 w 96"/>
                    <a:gd name="T47" fmla="*/ 15 h 95"/>
                    <a:gd name="T48" fmla="*/ 74 w 96"/>
                    <a:gd name="T49" fmla="*/ 8 h 95"/>
                    <a:gd name="T50" fmla="*/ 67 w 96"/>
                    <a:gd name="T51" fmla="*/ 3 h 95"/>
                    <a:gd name="T52" fmla="*/ 58 w 96"/>
                    <a:gd name="T53" fmla="*/ 1 h 95"/>
                    <a:gd name="T54" fmla="*/ 48 w 96"/>
                    <a:gd name="T55" fmla="*/ 0 h 95"/>
                    <a:gd name="T56" fmla="*/ 48 w 96"/>
                    <a:gd name="T57" fmla="*/ 0 h 95"/>
                    <a:gd name="T58" fmla="*/ 39 w 96"/>
                    <a:gd name="T59" fmla="*/ 1 h 95"/>
                    <a:gd name="T60" fmla="*/ 30 w 96"/>
                    <a:gd name="T61" fmla="*/ 3 h 95"/>
                    <a:gd name="T62" fmla="*/ 21 w 96"/>
                    <a:gd name="T63" fmla="*/ 8 h 95"/>
                    <a:gd name="T64" fmla="*/ 15 w 96"/>
                    <a:gd name="T65" fmla="*/ 15 h 95"/>
                    <a:gd name="T66" fmla="*/ 9 w 96"/>
                    <a:gd name="T67" fmla="*/ 21 h 95"/>
                    <a:gd name="T68" fmla="*/ 5 w 96"/>
                    <a:gd name="T69" fmla="*/ 30 h 95"/>
                    <a:gd name="T70" fmla="*/ 1 w 96"/>
                    <a:gd name="T71" fmla="*/ 38 h 95"/>
                    <a:gd name="T72" fmla="*/ 0 w 96"/>
                    <a:gd name="T73" fmla="*/ 48 h 95"/>
                    <a:gd name="T74" fmla="*/ 0 w 96"/>
                    <a:gd name="T75" fmla="*/ 48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6" h="95">
                      <a:moveTo>
                        <a:pt x="0" y="48"/>
                      </a:moveTo>
                      <a:lnTo>
                        <a:pt x="0" y="48"/>
                      </a:lnTo>
                      <a:lnTo>
                        <a:pt x="1" y="57"/>
                      </a:lnTo>
                      <a:lnTo>
                        <a:pt x="5" y="67"/>
                      </a:lnTo>
                      <a:lnTo>
                        <a:pt x="9" y="74"/>
                      </a:lnTo>
                      <a:lnTo>
                        <a:pt x="15" y="82"/>
                      </a:lnTo>
                      <a:lnTo>
                        <a:pt x="21" y="88"/>
                      </a:lnTo>
                      <a:lnTo>
                        <a:pt x="30" y="92"/>
                      </a:lnTo>
                      <a:lnTo>
                        <a:pt x="39" y="94"/>
                      </a:lnTo>
                      <a:lnTo>
                        <a:pt x="48" y="95"/>
                      </a:lnTo>
                      <a:lnTo>
                        <a:pt x="48" y="95"/>
                      </a:lnTo>
                      <a:lnTo>
                        <a:pt x="58" y="94"/>
                      </a:lnTo>
                      <a:lnTo>
                        <a:pt x="67" y="92"/>
                      </a:lnTo>
                      <a:lnTo>
                        <a:pt x="74" y="88"/>
                      </a:lnTo>
                      <a:lnTo>
                        <a:pt x="82" y="82"/>
                      </a:lnTo>
                      <a:lnTo>
                        <a:pt x="88" y="74"/>
                      </a:lnTo>
                      <a:lnTo>
                        <a:pt x="92" y="67"/>
                      </a:lnTo>
                      <a:lnTo>
                        <a:pt x="94" y="57"/>
                      </a:lnTo>
                      <a:lnTo>
                        <a:pt x="96" y="48"/>
                      </a:lnTo>
                      <a:lnTo>
                        <a:pt x="96" y="48"/>
                      </a:lnTo>
                      <a:lnTo>
                        <a:pt x="94" y="38"/>
                      </a:lnTo>
                      <a:lnTo>
                        <a:pt x="92" y="30"/>
                      </a:lnTo>
                      <a:lnTo>
                        <a:pt x="88" y="21"/>
                      </a:lnTo>
                      <a:lnTo>
                        <a:pt x="82" y="15"/>
                      </a:lnTo>
                      <a:lnTo>
                        <a:pt x="74" y="8"/>
                      </a:lnTo>
                      <a:lnTo>
                        <a:pt x="67" y="3"/>
                      </a:lnTo>
                      <a:lnTo>
                        <a:pt x="58" y="1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39" y="1"/>
                      </a:lnTo>
                      <a:lnTo>
                        <a:pt x="30" y="3"/>
                      </a:lnTo>
                      <a:lnTo>
                        <a:pt x="21" y="8"/>
                      </a:lnTo>
                      <a:lnTo>
                        <a:pt x="15" y="15"/>
                      </a:lnTo>
                      <a:lnTo>
                        <a:pt x="9" y="21"/>
                      </a:lnTo>
                      <a:lnTo>
                        <a:pt x="5" y="30"/>
                      </a:lnTo>
                      <a:lnTo>
                        <a:pt x="1" y="38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0F5F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  <p:sp>
              <p:nvSpPr>
                <p:cNvPr id="72" name="Freeform 47">
                  <a:extLst>
                    <a:ext uri="{FF2B5EF4-FFF2-40B4-BE49-F238E27FC236}">
                      <a16:creationId xmlns:a16="http://schemas.microsoft.com/office/drawing/2014/main" id="{18011359-A635-ADEF-E25E-A0F0495BE4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6638" y="5641976"/>
                  <a:ext cx="782638" cy="242888"/>
                </a:xfrm>
                <a:custGeom>
                  <a:avLst/>
                  <a:gdLst>
                    <a:gd name="T0" fmla="*/ 470 w 493"/>
                    <a:gd name="T1" fmla="*/ 153 h 153"/>
                    <a:gd name="T2" fmla="*/ 23 w 493"/>
                    <a:gd name="T3" fmla="*/ 153 h 153"/>
                    <a:gd name="T4" fmla="*/ 23 w 493"/>
                    <a:gd name="T5" fmla="*/ 153 h 153"/>
                    <a:gd name="T6" fmla="*/ 18 w 493"/>
                    <a:gd name="T7" fmla="*/ 153 h 153"/>
                    <a:gd name="T8" fmla="*/ 13 w 493"/>
                    <a:gd name="T9" fmla="*/ 152 h 153"/>
                    <a:gd name="T10" fmla="*/ 10 w 493"/>
                    <a:gd name="T11" fmla="*/ 149 h 153"/>
                    <a:gd name="T12" fmla="*/ 6 w 493"/>
                    <a:gd name="T13" fmla="*/ 147 h 153"/>
                    <a:gd name="T14" fmla="*/ 4 w 493"/>
                    <a:gd name="T15" fmla="*/ 143 h 153"/>
                    <a:gd name="T16" fmla="*/ 1 w 493"/>
                    <a:gd name="T17" fmla="*/ 139 h 153"/>
                    <a:gd name="T18" fmla="*/ 0 w 493"/>
                    <a:gd name="T19" fmla="*/ 134 h 153"/>
                    <a:gd name="T20" fmla="*/ 0 w 493"/>
                    <a:gd name="T21" fmla="*/ 129 h 153"/>
                    <a:gd name="T22" fmla="*/ 0 w 493"/>
                    <a:gd name="T23" fmla="*/ 24 h 153"/>
                    <a:gd name="T24" fmla="*/ 0 w 493"/>
                    <a:gd name="T25" fmla="*/ 24 h 153"/>
                    <a:gd name="T26" fmla="*/ 0 w 493"/>
                    <a:gd name="T27" fmla="*/ 19 h 153"/>
                    <a:gd name="T28" fmla="*/ 1 w 493"/>
                    <a:gd name="T29" fmla="*/ 15 h 153"/>
                    <a:gd name="T30" fmla="*/ 4 w 493"/>
                    <a:gd name="T31" fmla="*/ 11 h 153"/>
                    <a:gd name="T32" fmla="*/ 6 w 493"/>
                    <a:gd name="T33" fmla="*/ 8 h 153"/>
                    <a:gd name="T34" fmla="*/ 10 w 493"/>
                    <a:gd name="T35" fmla="*/ 4 h 153"/>
                    <a:gd name="T36" fmla="*/ 13 w 493"/>
                    <a:gd name="T37" fmla="*/ 3 h 153"/>
                    <a:gd name="T38" fmla="*/ 18 w 493"/>
                    <a:gd name="T39" fmla="*/ 0 h 153"/>
                    <a:gd name="T40" fmla="*/ 23 w 493"/>
                    <a:gd name="T41" fmla="*/ 0 h 153"/>
                    <a:gd name="T42" fmla="*/ 470 w 493"/>
                    <a:gd name="T43" fmla="*/ 0 h 153"/>
                    <a:gd name="T44" fmla="*/ 470 w 493"/>
                    <a:gd name="T45" fmla="*/ 0 h 153"/>
                    <a:gd name="T46" fmla="*/ 475 w 493"/>
                    <a:gd name="T47" fmla="*/ 0 h 153"/>
                    <a:gd name="T48" fmla="*/ 480 w 493"/>
                    <a:gd name="T49" fmla="*/ 3 h 153"/>
                    <a:gd name="T50" fmla="*/ 483 w 493"/>
                    <a:gd name="T51" fmla="*/ 4 h 153"/>
                    <a:gd name="T52" fmla="*/ 487 w 493"/>
                    <a:gd name="T53" fmla="*/ 8 h 153"/>
                    <a:gd name="T54" fmla="*/ 490 w 493"/>
                    <a:gd name="T55" fmla="*/ 11 h 153"/>
                    <a:gd name="T56" fmla="*/ 492 w 493"/>
                    <a:gd name="T57" fmla="*/ 15 h 153"/>
                    <a:gd name="T58" fmla="*/ 493 w 493"/>
                    <a:gd name="T59" fmla="*/ 19 h 153"/>
                    <a:gd name="T60" fmla="*/ 493 w 493"/>
                    <a:gd name="T61" fmla="*/ 24 h 153"/>
                    <a:gd name="T62" fmla="*/ 493 w 493"/>
                    <a:gd name="T63" fmla="*/ 129 h 153"/>
                    <a:gd name="T64" fmla="*/ 493 w 493"/>
                    <a:gd name="T65" fmla="*/ 129 h 153"/>
                    <a:gd name="T66" fmla="*/ 493 w 493"/>
                    <a:gd name="T67" fmla="*/ 134 h 153"/>
                    <a:gd name="T68" fmla="*/ 492 w 493"/>
                    <a:gd name="T69" fmla="*/ 139 h 153"/>
                    <a:gd name="T70" fmla="*/ 490 w 493"/>
                    <a:gd name="T71" fmla="*/ 143 h 153"/>
                    <a:gd name="T72" fmla="*/ 487 w 493"/>
                    <a:gd name="T73" fmla="*/ 147 h 153"/>
                    <a:gd name="T74" fmla="*/ 483 w 493"/>
                    <a:gd name="T75" fmla="*/ 149 h 153"/>
                    <a:gd name="T76" fmla="*/ 480 w 493"/>
                    <a:gd name="T77" fmla="*/ 152 h 153"/>
                    <a:gd name="T78" fmla="*/ 475 w 493"/>
                    <a:gd name="T79" fmla="*/ 153 h 153"/>
                    <a:gd name="T80" fmla="*/ 470 w 493"/>
                    <a:gd name="T81" fmla="*/ 153 h 153"/>
                    <a:gd name="T82" fmla="*/ 470 w 493"/>
                    <a:gd name="T83" fmla="*/ 153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93" h="153">
                      <a:moveTo>
                        <a:pt x="470" y="153"/>
                      </a:moveTo>
                      <a:lnTo>
                        <a:pt x="23" y="153"/>
                      </a:lnTo>
                      <a:lnTo>
                        <a:pt x="23" y="153"/>
                      </a:lnTo>
                      <a:lnTo>
                        <a:pt x="18" y="153"/>
                      </a:lnTo>
                      <a:lnTo>
                        <a:pt x="13" y="152"/>
                      </a:lnTo>
                      <a:lnTo>
                        <a:pt x="10" y="149"/>
                      </a:lnTo>
                      <a:lnTo>
                        <a:pt x="6" y="147"/>
                      </a:lnTo>
                      <a:lnTo>
                        <a:pt x="4" y="143"/>
                      </a:lnTo>
                      <a:lnTo>
                        <a:pt x="1" y="139"/>
                      </a:lnTo>
                      <a:lnTo>
                        <a:pt x="0" y="134"/>
                      </a:lnTo>
                      <a:lnTo>
                        <a:pt x="0" y="129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4" y="11"/>
                      </a:lnTo>
                      <a:lnTo>
                        <a:pt x="6" y="8"/>
                      </a:lnTo>
                      <a:lnTo>
                        <a:pt x="10" y="4"/>
                      </a:lnTo>
                      <a:lnTo>
                        <a:pt x="13" y="3"/>
                      </a:lnTo>
                      <a:lnTo>
                        <a:pt x="18" y="0"/>
                      </a:lnTo>
                      <a:lnTo>
                        <a:pt x="23" y="0"/>
                      </a:lnTo>
                      <a:lnTo>
                        <a:pt x="470" y="0"/>
                      </a:lnTo>
                      <a:lnTo>
                        <a:pt x="470" y="0"/>
                      </a:lnTo>
                      <a:lnTo>
                        <a:pt x="475" y="0"/>
                      </a:lnTo>
                      <a:lnTo>
                        <a:pt x="480" y="3"/>
                      </a:lnTo>
                      <a:lnTo>
                        <a:pt x="483" y="4"/>
                      </a:lnTo>
                      <a:lnTo>
                        <a:pt x="487" y="8"/>
                      </a:lnTo>
                      <a:lnTo>
                        <a:pt x="490" y="11"/>
                      </a:lnTo>
                      <a:lnTo>
                        <a:pt x="492" y="15"/>
                      </a:lnTo>
                      <a:lnTo>
                        <a:pt x="493" y="19"/>
                      </a:lnTo>
                      <a:lnTo>
                        <a:pt x="493" y="24"/>
                      </a:lnTo>
                      <a:lnTo>
                        <a:pt x="493" y="129"/>
                      </a:lnTo>
                      <a:lnTo>
                        <a:pt x="493" y="129"/>
                      </a:lnTo>
                      <a:lnTo>
                        <a:pt x="493" y="134"/>
                      </a:lnTo>
                      <a:lnTo>
                        <a:pt x="492" y="139"/>
                      </a:lnTo>
                      <a:lnTo>
                        <a:pt x="490" y="143"/>
                      </a:lnTo>
                      <a:lnTo>
                        <a:pt x="487" y="147"/>
                      </a:lnTo>
                      <a:lnTo>
                        <a:pt x="483" y="149"/>
                      </a:lnTo>
                      <a:lnTo>
                        <a:pt x="480" y="152"/>
                      </a:lnTo>
                      <a:lnTo>
                        <a:pt x="475" y="153"/>
                      </a:lnTo>
                      <a:lnTo>
                        <a:pt x="470" y="153"/>
                      </a:lnTo>
                      <a:lnTo>
                        <a:pt x="470" y="153"/>
                      </a:lnTo>
                      <a:close/>
                    </a:path>
                  </a:pathLst>
                </a:custGeom>
                <a:solidFill>
                  <a:srgbClr val="062D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3F6D7E-0EB0-A61F-E892-B5549D805541}"/>
                  </a:ext>
                </a:extLst>
              </p:cNvPr>
              <p:cNvGrpSpPr/>
              <p:nvPr/>
            </p:nvGrpSpPr>
            <p:grpSpPr>
              <a:xfrm>
                <a:off x="4174892" y="3397251"/>
                <a:ext cx="960437" cy="1824037"/>
                <a:chOff x="4059238" y="3397251"/>
                <a:chExt cx="960437" cy="1824037"/>
              </a:xfrm>
              <a:solidFill>
                <a:schemeClr val="accent2"/>
              </a:solidFill>
            </p:grpSpPr>
            <p:sp>
              <p:nvSpPr>
                <p:cNvPr id="67" name="Freeform 19">
                  <a:extLst>
                    <a:ext uri="{FF2B5EF4-FFF2-40B4-BE49-F238E27FC236}">
                      <a16:creationId xmlns:a16="http://schemas.microsoft.com/office/drawing/2014/main" id="{EE59362B-EECA-BF65-078C-CE3597B5CB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38613" y="3397251"/>
                  <a:ext cx="661988" cy="658813"/>
                </a:xfrm>
                <a:custGeom>
                  <a:avLst/>
                  <a:gdLst>
                    <a:gd name="T0" fmla="*/ 417 w 417"/>
                    <a:gd name="T1" fmla="*/ 207 h 415"/>
                    <a:gd name="T2" fmla="*/ 412 w 417"/>
                    <a:gd name="T3" fmla="*/ 249 h 415"/>
                    <a:gd name="T4" fmla="*/ 401 w 417"/>
                    <a:gd name="T5" fmla="*/ 287 h 415"/>
                    <a:gd name="T6" fmla="*/ 381 w 417"/>
                    <a:gd name="T7" fmla="*/ 323 h 415"/>
                    <a:gd name="T8" fmla="*/ 356 w 417"/>
                    <a:gd name="T9" fmla="*/ 354 h 415"/>
                    <a:gd name="T10" fmla="*/ 325 w 417"/>
                    <a:gd name="T11" fmla="*/ 379 h 415"/>
                    <a:gd name="T12" fmla="*/ 289 w 417"/>
                    <a:gd name="T13" fmla="*/ 399 h 415"/>
                    <a:gd name="T14" fmla="*/ 251 w 417"/>
                    <a:gd name="T15" fmla="*/ 410 h 415"/>
                    <a:gd name="T16" fmla="*/ 209 w 417"/>
                    <a:gd name="T17" fmla="*/ 415 h 415"/>
                    <a:gd name="T18" fmla="*/ 188 w 417"/>
                    <a:gd name="T19" fmla="*/ 414 h 415"/>
                    <a:gd name="T20" fmla="*/ 147 w 417"/>
                    <a:gd name="T21" fmla="*/ 405 h 415"/>
                    <a:gd name="T22" fmla="*/ 109 w 417"/>
                    <a:gd name="T23" fmla="*/ 390 h 415"/>
                    <a:gd name="T24" fmla="*/ 76 w 417"/>
                    <a:gd name="T25" fmla="*/ 368 h 415"/>
                    <a:gd name="T26" fmla="*/ 49 w 417"/>
                    <a:gd name="T27" fmla="*/ 339 h 415"/>
                    <a:gd name="T28" fmla="*/ 26 w 417"/>
                    <a:gd name="T29" fmla="*/ 306 h 415"/>
                    <a:gd name="T30" fmla="*/ 10 w 417"/>
                    <a:gd name="T31" fmla="*/ 269 h 415"/>
                    <a:gd name="T32" fmla="*/ 2 w 417"/>
                    <a:gd name="T33" fmla="*/ 228 h 415"/>
                    <a:gd name="T34" fmla="*/ 0 w 417"/>
                    <a:gd name="T35" fmla="*/ 207 h 415"/>
                    <a:gd name="T36" fmla="*/ 5 w 417"/>
                    <a:gd name="T37" fmla="*/ 165 h 415"/>
                    <a:gd name="T38" fmla="*/ 18 w 417"/>
                    <a:gd name="T39" fmla="*/ 126 h 415"/>
                    <a:gd name="T40" fmla="*/ 36 w 417"/>
                    <a:gd name="T41" fmla="*/ 90 h 415"/>
                    <a:gd name="T42" fmla="*/ 62 w 417"/>
                    <a:gd name="T43" fmla="*/ 60 h 415"/>
                    <a:gd name="T44" fmla="*/ 92 w 417"/>
                    <a:gd name="T45" fmla="*/ 34 h 415"/>
                    <a:gd name="T46" fmla="*/ 128 w 417"/>
                    <a:gd name="T47" fmla="*/ 16 h 415"/>
                    <a:gd name="T48" fmla="*/ 167 w 417"/>
                    <a:gd name="T49" fmla="*/ 3 h 415"/>
                    <a:gd name="T50" fmla="*/ 209 w 417"/>
                    <a:gd name="T51" fmla="*/ 0 h 415"/>
                    <a:gd name="T52" fmla="*/ 230 w 417"/>
                    <a:gd name="T53" fmla="*/ 0 h 415"/>
                    <a:gd name="T54" fmla="*/ 271 w 417"/>
                    <a:gd name="T55" fmla="*/ 8 h 415"/>
                    <a:gd name="T56" fmla="*/ 308 w 417"/>
                    <a:gd name="T57" fmla="*/ 24 h 415"/>
                    <a:gd name="T58" fmla="*/ 341 w 417"/>
                    <a:gd name="T59" fmla="*/ 47 h 415"/>
                    <a:gd name="T60" fmla="*/ 369 w 417"/>
                    <a:gd name="T61" fmla="*/ 75 h 415"/>
                    <a:gd name="T62" fmla="*/ 391 w 417"/>
                    <a:gd name="T63" fmla="*/ 107 h 415"/>
                    <a:gd name="T64" fmla="*/ 407 w 417"/>
                    <a:gd name="T65" fmla="*/ 145 h 415"/>
                    <a:gd name="T66" fmla="*/ 416 w 417"/>
                    <a:gd name="T67" fmla="*/ 186 h 415"/>
                    <a:gd name="T68" fmla="*/ 417 w 417"/>
                    <a:gd name="T69" fmla="*/ 20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17" h="415">
                      <a:moveTo>
                        <a:pt x="417" y="207"/>
                      </a:moveTo>
                      <a:lnTo>
                        <a:pt x="417" y="207"/>
                      </a:lnTo>
                      <a:lnTo>
                        <a:pt x="416" y="228"/>
                      </a:lnTo>
                      <a:lnTo>
                        <a:pt x="412" y="249"/>
                      </a:lnTo>
                      <a:lnTo>
                        <a:pt x="407" y="269"/>
                      </a:lnTo>
                      <a:lnTo>
                        <a:pt x="401" y="287"/>
                      </a:lnTo>
                      <a:lnTo>
                        <a:pt x="391" y="306"/>
                      </a:lnTo>
                      <a:lnTo>
                        <a:pt x="381" y="323"/>
                      </a:lnTo>
                      <a:lnTo>
                        <a:pt x="369" y="339"/>
                      </a:lnTo>
                      <a:lnTo>
                        <a:pt x="356" y="354"/>
                      </a:lnTo>
                      <a:lnTo>
                        <a:pt x="341" y="368"/>
                      </a:lnTo>
                      <a:lnTo>
                        <a:pt x="325" y="379"/>
                      </a:lnTo>
                      <a:lnTo>
                        <a:pt x="308" y="390"/>
                      </a:lnTo>
                      <a:lnTo>
                        <a:pt x="289" y="399"/>
                      </a:lnTo>
                      <a:lnTo>
                        <a:pt x="271" y="405"/>
                      </a:lnTo>
                      <a:lnTo>
                        <a:pt x="251" y="410"/>
                      </a:lnTo>
                      <a:lnTo>
                        <a:pt x="230" y="414"/>
                      </a:lnTo>
                      <a:lnTo>
                        <a:pt x="209" y="415"/>
                      </a:lnTo>
                      <a:lnTo>
                        <a:pt x="209" y="415"/>
                      </a:lnTo>
                      <a:lnTo>
                        <a:pt x="188" y="414"/>
                      </a:lnTo>
                      <a:lnTo>
                        <a:pt x="167" y="410"/>
                      </a:lnTo>
                      <a:lnTo>
                        <a:pt x="147" y="405"/>
                      </a:lnTo>
                      <a:lnTo>
                        <a:pt x="128" y="399"/>
                      </a:lnTo>
                      <a:lnTo>
                        <a:pt x="109" y="390"/>
                      </a:lnTo>
                      <a:lnTo>
                        <a:pt x="92" y="379"/>
                      </a:lnTo>
                      <a:lnTo>
                        <a:pt x="76" y="368"/>
                      </a:lnTo>
                      <a:lnTo>
                        <a:pt x="62" y="354"/>
                      </a:lnTo>
                      <a:lnTo>
                        <a:pt x="49" y="339"/>
                      </a:lnTo>
                      <a:lnTo>
                        <a:pt x="36" y="323"/>
                      </a:lnTo>
                      <a:lnTo>
                        <a:pt x="26" y="306"/>
                      </a:lnTo>
                      <a:lnTo>
                        <a:pt x="18" y="287"/>
                      </a:lnTo>
                      <a:lnTo>
                        <a:pt x="10" y="269"/>
                      </a:lnTo>
                      <a:lnTo>
                        <a:pt x="5" y="249"/>
                      </a:lnTo>
                      <a:lnTo>
                        <a:pt x="2" y="228"/>
                      </a:lnTo>
                      <a:lnTo>
                        <a:pt x="0" y="207"/>
                      </a:lnTo>
                      <a:lnTo>
                        <a:pt x="0" y="207"/>
                      </a:lnTo>
                      <a:lnTo>
                        <a:pt x="2" y="186"/>
                      </a:lnTo>
                      <a:lnTo>
                        <a:pt x="5" y="165"/>
                      </a:lnTo>
                      <a:lnTo>
                        <a:pt x="10" y="145"/>
                      </a:lnTo>
                      <a:lnTo>
                        <a:pt x="18" y="126"/>
                      </a:lnTo>
                      <a:lnTo>
                        <a:pt x="26" y="107"/>
                      </a:lnTo>
                      <a:lnTo>
                        <a:pt x="36" y="90"/>
                      </a:lnTo>
                      <a:lnTo>
                        <a:pt x="49" y="75"/>
                      </a:lnTo>
                      <a:lnTo>
                        <a:pt x="62" y="60"/>
                      </a:lnTo>
                      <a:lnTo>
                        <a:pt x="76" y="47"/>
                      </a:lnTo>
                      <a:lnTo>
                        <a:pt x="92" y="34"/>
                      </a:lnTo>
                      <a:lnTo>
                        <a:pt x="109" y="24"/>
                      </a:lnTo>
                      <a:lnTo>
                        <a:pt x="128" y="16"/>
                      </a:lnTo>
                      <a:lnTo>
                        <a:pt x="147" y="8"/>
                      </a:lnTo>
                      <a:lnTo>
                        <a:pt x="167" y="3"/>
                      </a:lnTo>
                      <a:lnTo>
                        <a:pt x="188" y="0"/>
                      </a:lnTo>
                      <a:lnTo>
                        <a:pt x="209" y="0"/>
                      </a:lnTo>
                      <a:lnTo>
                        <a:pt x="209" y="0"/>
                      </a:lnTo>
                      <a:lnTo>
                        <a:pt x="230" y="0"/>
                      </a:lnTo>
                      <a:lnTo>
                        <a:pt x="251" y="3"/>
                      </a:lnTo>
                      <a:lnTo>
                        <a:pt x="271" y="8"/>
                      </a:lnTo>
                      <a:lnTo>
                        <a:pt x="289" y="16"/>
                      </a:lnTo>
                      <a:lnTo>
                        <a:pt x="308" y="24"/>
                      </a:lnTo>
                      <a:lnTo>
                        <a:pt x="325" y="34"/>
                      </a:lnTo>
                      <a:lnTo>
                        <a:pt x="341" y="47"/>
                      </a:lnTo>
                      <a:lnTo>
                        <a:pt x="356" y="60"/>
                      </a:lnTo>
                      <a:lnTo>
                        <a:pt x="369" y="75"/>
                      </a:lnTo>
                      <a:lnTo>
                        <a:pt x="381" y="90"/>
                      </a:lnTo>
                      <a:lnTo>
                        <a:pt x="391" y="107"/>
                      </a:lnTo>
                      <a:lnTo>
                        <a:pt x="401" y="126"/>
                      </a:lnTo>
                      <a:lnTo>
                        <a:pt x="407" y="145"/>
                      </a:lnTo>
                      <a:lnTo>
                        <a:pt x="412" y="165"/>
                      </a:lnTo>
                      <a:lnTo>
                        <a:pt x="416" y="186"/>
                      </a:lnTo>
                      <a:lnTo>
                        <a:pt x="417" y="207"/>
                      </a:lnTo>
                      <a:lnTo>
                        <a:pt x="417" y="207"/>
                      </a:lnTo>
                      <a:close/>
                    </a:path>
                  </a:pathLst>
                </a:custGeom>
                <a:solidFill>
                  <a:srgbClr val="D2AC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  <p:sp>
              <p:nvSpPr>
                <p:cNvPr id="68" name="Freeform 44">
                  <a:extLst>
                    <a:ext uri="{FF2B5EF4-FFF2-40B4-BE49-F238E27FC236}">
                      <a16:creationId xmlns:a16="http://schemas.microsoft.com/office/drawing/2014/main" id="{C0BA934A-50FC-2AED-6C85-68121DDEA6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67275" y="5068888"/>
                  <a:ext cx="152400" cy="152400"/>
                </a:xfrm>
                <a:custGeom>
                  <a:avLst/>
                  <a:gdLst>
                    <a:gd name="T0" fmla="*/ 0 w 96"/>
                    <a:gd name="T1" fmla="*/ 49 h 96"/>
                    <a:gd name="T2" fmla="*/ 0 w 96"/>
                    <a:gd name="T3" fmla="*/ 49 h 96"/>
                    <a:gd name="T4" fmla="*/ 1 w 96"/>
                    <a:gd name="T5" fmla="*/ 57 h 96"/>
                    <a:gd name="T6" fmla="*/ 4 w 96"/>
                    <a:gd name="T7" fmla="*/ 67 h 96"/>
                    <a:gd name="T8" fmla="*/ 8 w 96"/>
                    <a:gd name="T9" fmla="*/ 75 h 96"/>
                    <a:gd name="T10" fmla="*/ 14 w 96"/>
                    <a:gd name="T11" fmla="*/ 82 h 96"/>
                    <a:gd name="T12" fmla="*/ 21 w 96"/>
                    <a:gd name="T13" fmla="*/ 87 h 96"/>
                    <a:gd name="T14" fmla="*/ 29 w 96"/>
                    <a:gd name="T15" fmla="*/ 92 h 96"/>
                    <a:gd name="T16" fmla="*/ 39 w 96"/>
                    <a:gd name="T17" fmla="*/ 95 h 96"/>
                    <a:gd name="T18" fmla="*/ 47 w 96"/>
                    <a:gd name="T19" fmla="*/ 96 h 96"/>
                    <a:gd name="T20" fmla="*/ 47 w 96"/>
                    <a:gd name="T21" fmla="*/ 96 h 96"/>
                    <a:gd name="T22" fmla="*/ 57 w 96"/>
                    <a:gd name="T23" fmla="*/ 95 h 96"/>
                    <a:gd name="T24" fmla="*/ 66 w 96"/>
                    <a:gd name="T25" fmla="*/ 92 h 96"/>
                    <a:gd name="T26" fmla="*/ 75 w 96"/>
                    <a:gd name="T27" fmla="*/ 87 h 96"/>
                    <a:gd name="T28" fmla="*/ 81 w 96"/>
                    <a:gd name="T29" fmla="*/ 82 h 96"/>
                    <a:gd name="T30" fmla="*/ 87 w 96"/>
                    <a:gd name="T31" fmla="*/ 75 h 96"/>
                    <a:gd name="T32" fmla="*/ 92 w 96"/>
                    <a:gd name="T33" fmla="*/ 67 h 96"/>
                    <a:gd name="T34" fmla="*/ 94 w 96"/>
                    <a:gd name="T35" fmla="*/ 57 h 96"/>
                    <a:gd name="T36" fmla="*/ 96 w 96"/>
                    <a:gd name="T37" fmla="*/ 49 h 96"/>
                    <a:gd name="T38" fmla="*/ 96 w 96"/>
                    <a:gd name="T39" fmla="*/ 49 h 96"/>
                    <a:gd name="T40" fmla="*/ 94 w 96"/>
                    <a:gd name="T41" fmla="*/ 39 h 96"/>
                    <a:gd name="T42" fmla="*/ 92 w 96"/>
                    <a:gd name="T43" fmla="*/ 30 h 96"/>
                    <a:gd name="T44" fmla="*/ 87 w 96"/>
                    <a:gd name="T45" fmla="*/ 22 h 96"/>
                    <a:gd name="T46" fmla="*/ 81 w 96"/>
                    <a:gd name="T47" fmla="*/ 14 h 96"/>
                    <a:gd name="T48" fmla="*/ 75 w 96"/>
                    <a:gd name="T49" fmla="*/ 9 h 96"/>
                    <a:gd name="T50" fmla="*/ 66 w 96"/>
                    <a:gd name="T51" fmla="*/ 4 h 96"/>
                    <a:gd name="T52" fmla="*/ 57 w 96"/>
                    <a:gd name="T53" fmla="*/ 2 h 96"/>
                    <a:gd name="T54" fmla="*/ 47 w 96"/>
                    <a:gd name="T55" fmla="*/ 0 h 96"/>
                    <a:gd name="T56" fmla="*/ 47 w 96"/>
                    <a:gd name="T57" fmla="*/ 0 h 96"/>
                    <a:gd name="T58" fmla="*/ 39 w 96"/>
                    <a:gd name="T59" fmla="*/ 2 h 96"/>
                    <a:gd name="T60" fmla="*/ 29 w 96"/>
                    <a:gd name="T61" fmla="*/ 4 h 96"/>
                    <a:gd name="T62" fmla="*/ 21 w 96"/>
                    <a:gd name="T63" fmla="*/ 9 h 96"/>
                    <a:gd name="T64" fmla="*/ 14 w 96"/>
                    <a:gd name="T65" fmla="*/ 14 h 96"/>
                    <a:gd name="T66" fmla="*/ 8 w 96"/>
                    <a:gd name="T67" fmla="*/ 22 h 96"/>
                    <a:gd name="T68" fmla="*/ 4 w 96"/>
                    <a:gd name="T69" fmla="*/ 30 h 96"/>
                    <a:gd name="T70" fmla="*/ 1 w 96"/>
                    <a:gd name="T71" fmla="*/ 39 h 96"/>
                    <a:gd name="T72" fmla="*/ 0 w 96"/>
                    <a:gd name="T73" fmla="*/ 49 h 96"/>
                    <a:gd name="T74" fmla="*/ 0 w 96"/>
                    <a:gd name="T75" fmla="*/ 49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6" h="96">
                      <a:moveTo>
                        <a:pt x="0" y="49"/>
                      </a:moveTo>
                      <a:lnTo>
                        <a:pt x="0" y="49"/>
                      </a:lnTo>
                      <a:lnTo>
                        <a:pt x="1" y="57"/>
                      </a:lnTo>
                      <a:lnTo>
                        <a:pt x="4" y="67"/>
                      </a:lnTo>
                      <a:lnTo>
                        <a:pt x="8" y="75"/>
                      </a:lnTo>
                      <a:lnTo>
                        <a:pt x="14" y="82"/>
                      </a:lnTo>
                      <a:lnTo>
                        <a:pt x="21" y="87"/>
                      </a:lnTo>
                      <a:lnTo>
                        <a:pt x="29" y="92"/>
                      </a:lnTo>
                      <a:lnTo>
                        <a:pt x="39" y="95"/>
                      </a:lnTo>
                      <a:lnTo>
                        <a:pt x="47" y="96"/>
                      </a:lnTo>
                      <a:lnTo>
                        <a:pt x="47" y="96"/>
                      </a:lnTo>
                      <a:lnTo>
                        <a:pt x="57" y="95"/>
                      </a:lnTo>
                      <a:lnTo>
                        <a:pt x="66" y="92"/>
                      </a:lnTo>
                      <a:lnTo>
                        <a:pt x="75" y="87"/>
                      </a:lnTo>
                      <a:lnTo>
                        <a:pt x="81" y="82"/>
                      </a:lnTo>
                      <a:lnTo>
                        <a:pt x="87" y="75"/>
                      </a:lnTo>
                      <a:lnTo>
                        <a:pt x="92" y="67"/>
                      </a:lnTo>
                      <a:lnTo>
                        <a:pt x="94" y="57"/>
                      </a:lnTo>
                      <a:lnTo>
                        <a:pt x="96" y="49"/>
                      </a:lnTo>
                      <a:lnTo>
                        <a:pt x="96" y="49"/>
                      </a:lnTo>
                      <a:lnTo>
                        <a:pt x="94" y="39"/>
                      </a:lnTo>
                      <a:lnTo>
                        <a:pt x="92" y="30"/>
                      </a:lnTo>
                      <a:lnTo>
                        <a:pt x="87" y="22"/>
                      </a:lnTo>
                      <a:lnTo>
                        <a:pt x="81" y="14"/>
                      </a:lnTo>
                      <a:lnTo>
                        <a:pt x="75" y="9"/>
                      </a:lnTo>
                      <a:lnTo>
                        <a:pt x="66" y="4"/>
                      </a:lnTo>
                      <a:lnTo>
                        <a:pt x="5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lnTo>
                        <a:pt x="39" y="2"/>
                      </a:lnTo>
                      <a:lnTo>
                        <a:pt x="29" y="4"/>
                      </a:lnTo>
                      <a:lnTo>
                        <a:pt x="21" y="9"/>
                      </a:lnTo>
                      <a:lnTo>
                        <a:pt x="14" y="14"/>
                      </a:lnTo>
                      <a:lnTo>
                        <a:pt x="8" y="22"/>
                      </a:lnTo>
                      <a:lnTo>
                        <a:pt x="4" y="30"/>
                      </a:lnTo>
                      <a:lnTo>
                        <a:pt x="1" y="39"/>
                      </a:lnTo>
                      <a:lnTo>
                        <a:pt x="0" y="49"/>
                      </a:lnTo>
                      <a:lnTo>
                        <a:pt x="0" y="49"/>
                      </a:lnTo>
                      <a:close/>
                    </a:path>
                  </a:pathLst>
                </a:custGeom>
                <a:solidFill>
                  <a:srgbClr val="0F5F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  <p:sp>
              <p:nvSpPr>
                <p:cNvPr id="69" name="Freeform 48">
                  <a:extLst>
                    <a:ext uri="{FF2B5EF4-FFF2-40B4-BE49-F238E27FC236}">
                      <a16:creationId xmlns:a16="http://schemas.microsoft.com/office/drawing/2014/main" id="{4186B479-BFCA-91E8-E1EB-06908219B7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9238" y="4687888"/>
                  <a:ext cx="784225" cy="241300"/>
                </a:xfrm>
                <a:custGeom>
                  <a:avLst/>
                  <a:gdLst>
                    <a:gd name="T0" fmla="*/ 471 w 494"/>
                    <a:gd name="T1" fmla="*/ 152 h 152"/>
                    <a:gd name="T2" fmla="*/ 23 w 494"/>
                    <a:gd name="T3" fmla="*/ 152 h 152"/>
                    <a:gd name="T4" fmla="*/ 23 w 494"/>
                    <a:gd name="T5" fmla="*/ 152 h 152"/>
                    <a:gd name="T6" fmla="*/ 18 w 494"/>
                    <a:gd name="T7" fmla="*/ 152 h 152"/>
                    <a:gd name="T8" fmla="*/ 14 w 494"/>
                    <a:gd name="T9" fmla="*/ 151 h 152"/>
                    <a:gd name="T10" fmla="*/ 9 w 494"/>
                    <a:gd name="T11" fmla="*/ 149 h 152"/>
                    <a:gd name="T12" fmla="*/ 7 w 494"/>
                    <a:gd name="T13" fmla="*/ 146 h 152"/>
                    <a:gd name="T14" fmla="*/ 3 w 494"/>
                    <a:gd name="T15" fmla="*/ 143 h 152"/>
                    <a:gd name="T16" fmla="*/ 2 w 494"/>
                    <a:gd name="T17" fmla="*/ 138 h 152"/>
                    <a:gd name="T18" fmla="*/ 0 w 494"/>
                    <a:gd name="T19" fmla="*/ 134 h 152"/>
                    <a:gd name="T20" fmla="*/ 0 w 494"/>
                    <a:gd name="T21" fmla="*/ 129 h 152"/>
                    <a:gd name="T22" fmla="*/ 0 w 494"/>
                    <a:gd name="T23" fmla="*/ 23 h 152"/>
                    <a:gd name="T24" fmla="*/ 0 w 494"/>
                    <a:gd name="T25" fmla="*/ 23 h 152"/>
                    <a:gd name="T26" fmla="*/ 0 w 494"/>
                    <a:gd name="T27" fmla="*/ 19 h 152"/>
                    <a:gd name="T28" fmla="*/ 2 w 494"/>
                    <a:gd name="T29" fmla="*/ 15 h 152"/>
                    <a:gd name="T30" fmla="*/ 3 w 494"/>
                    <a:gd name="T31" fmla="*/ 10 h 152"/>
                    <a:gd name="T32" fmla="*/ 7 w 494"/>
                    <a:gd name="T33" fmla="*/ 6 h 152"/>
                    <a:gd name="T34" fmla="*/ 9 w 494"/>
                    <a:gd name="T35" fmla="*/ 4 h 152"/>
                    <a:gd name="T36" fmla="*/ 14 w 494"/>
                    <a:gd name="T37" fmla="*/ 1 h 152"/>
                    <a:gd name="T38" fmla="*/ 18 w 494"/>
                    <a:gd name="T39" fmla="*/ 0 h 152"/>
                    <a:gd name="T40" fmla="*/ 23 w 494"/>
                    <a:gd name="T41" fmla="*/ 0 h 152"/>
                    <a:gd name="T42" fmla="*/ 471 w 494"/>
                    <a:gd name="T43" fmla="*/ 0 h 152"/>
                    <a:gd name="T44" fmla="*/ 471 w 494"/>
                    <a:gd name="T45" fmla="*/ 0 h 152"/>
                    <a:gd name="T46" fmla="*/ 474 w 494"/>
                    <a:gd name="T47" fmla="*/ 0 h 152"/>
                    <a:gd name="T48" fmla="*/ 479 w 494"/>
                    <a:gd name="T49" fmla="*/ 1 h 152"/>
                    <a:gd name="T50" fmla="*/ 483 w 494"/>
                    <a:gd name="T51" fmla="*/ 4 h 152"/>
                    <a:gd name="T52" fmla="*/ 487 w 494"/>
                    <a:gd name="T53" fmla="*/ 6 h 152"/>
                    <a:gd name="T54" fmla="*/ 489 w 494"/>
                    <a:gd name="T55" fmla="*/ 10 h 152"/>
                    <a:gd name="T56" fmla="*/ 492 w 494"/>
                    <a:gd name="T57" fmla="*/ 15 h 152"/>
                    <a:gd name="T58" fmla="*/ 493 w 494"/>
                    <a:gd name="T59" fmla="*/ 19 h 152"/>
                    <a:gd name="T60" fmla="*/ 494 w 494"/>
                    <a:gd name="T61" fmla="*/ 23 h 152"/>
                    <a:gd name="T62" fmla="*/ 494 w 494"/>
                    <a:gd name="T63" fmla="*/ 129 h 152"/>
                    <a:gd name="T64" fmla="*/ 494 w 494"/>
                    <a:gd name="T65" fmla="*/ 129 h 152"/>
                    <a:gd name="T66" fmla="*/ 493 w 494"/>
                    <a:gd name="T67" fmla="*/ 134 h 152"/>
                    <a:gd name="T68" fmla="*/ 492 w 494"/>
                    <a:gd name="T69" fmla="*/ 138 h 152"/>
                    <a:gd name="T70" fmla="*/ 489 w 494"/>
                    <a:gd name="T71" fmla="*/ 143 h 152"/>
                    <a:gd name="T72" fmla="*/ 487 w 494"/>
                    <a:gd name="T73" fmla="*/ 146 h 152"/>
                    <a:gd name="T74" fmla="*/ 483 w 494"/>
                    <a:gd name="T75" fmla="*/ 149 h 152"/>
                    <a:gd name="T76" fmla="*/ 479 w 494"/>
                    <a:gd name="T77" fmla="*/ 151 h 152"/>
                    <a:gd name="T78" fmla="*/ 474 w 494"/>
                    <a:gd name="T79" fmla="*/ 152 h 152"/>
                    <a:gd name="T80" fmla="*/ 471 w 494"/>
                    <a:gd name="T81" fmla="*/ 152 h 152"/>
                    <a:gd name="T82" fmla="*/ 471 w 494"/>
                    <a:gd name="T83" fmla="*/ 152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94" h="152">
                      <a:moveTo>
                        <a:pt x="471" y="152"/>
                      </a:moveTo>
                      <a:lnTo>
                        <a:pt x="23" y="152"/>
                      </a:lnTo>
                      <a:lnTo>
                        <a:pt x="23" y="152"/>
                      </a:lnTo>
                      <a:lnTo>
                        <a:pt x="18" y="152"/>
                      </a:lnTo>
                      <a:lnTo>
                        <a:pt x="14" y="151"/>
                      </a:lnTo>
                      <a:lnTo>
                        <a:pt x="9" y="149"/>
                      </a:lnTo>
                      <a:lnTo>
                        <a:pt x="7" y="146"/>
                      </a:lnTo>
                      <a:lnTo>
                        <a:pt x="3" y="143"/>
                      </a:lnTo>
                      <a:lnTo>
                        <a:pt x="2" y="138"/>
                      </a:lnTo>
                      <a:lnTo>
                        <a:pt x="0" y="134"/>
                      </a:lnTo>
                      <a:lnTo>
                        <a:pt x="0" y="129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19"/>
                      </a:lnTo>
                      <a:lnTo>
                        <a:pt x="2" y="15"/>
                      </a:lnTo>
                      <a:lnTo>
                        <a:pt x="3" y="10"/>
                      </a:lnTo>
                      <a:lnTo>
                        <a:pt x="7" y="6"/>
                      </a:lnTo>
                      <a:lnTo>
                        <a:pt x="9" y="4"/>
                      </a:lnTo>
                      <a:lnTo>
                        <a:pt x="14" y="1"/>
                      </a:lnTo>
                      <a:lnTo>
                        <a:pt x="18" y="0"/>
                      </a:lnTo>
                      <a:lnTo>
                        <a:pt x="23" y="0"/>
                      </a:lnTo>
                      <a:lnTo>
                        <a:pt x="471" y="0"/>
                      </a:lnTo>
                      <a:lnTo>
                        <a:pt x="471" y="0"/>
                      </a:lnTo>
                      <a:lnTo>
                        <a:pt x="474" y="0"/>
                      </a:lnTo>
                      <a:lnTo>
                        <a:pt x="479" y="1"/>
                      </a:lnTo>
                      <a:lnTo>
                        <a:pt x="483" y="4"/>
                      </a:lnTo>
                      <a:lnTo>
                        <a:pt x="487" y="6"/>
                      </a:lnTo>
                      <a:lnTo>
                        <a:pt x="489" y="10"/>
                      </a:lnTo>
                      <a:lnTo>
                        <a:pt x="492" y="15"/>
                      </a:lnTo>
                      <a:lnTo>
                        <a:pt x="493" y="19"/>
                      </a:lnTo>
                      <a:lnTo>
                        <a:pt x="494" y="23"/>
                      </a:lnTo>
                      <a:lnTo>
                        <a:pt x="494" y="129"/>
                      </a:lnTo>
                      <a:lnTo>
                        <a:pt x="494" y="129"/>
                      </a:lnTo>
                      <a:lnTo>
                        <a:pt x="493" y="134"/>
                      </a:lnTo>
                      <a:lnTo>
                        <a:pt x="492" y="138"/>
                      </a:lnTo>
                      <a:lnTo>
                        <a:pt x="489" y="143"/>
                      </a:lnTo>
                      <a:lnTo>
                        <a:pt x="487" y="146"/>
                      </a:lnTo>
                      <a:lnTo>
                        <a:pt x="483" y="149"/>
                      </a:lnTo>
                      <a:lnTo>
                        <a:pt x="479" y="151"/>
                      </a:lnTo>
                      <a:lnTo>
                        <a:pt x="474" y="152"/>
                      </a:lnTo>
                      <a:lnTo>
                        <a:pt x="471" y="152"/>
                      </a:lnTo>
                      <a:lnTo>
                        <a:pt x="471" y="152"/>
                      </a:lnTo>
                      <a:close/>
                    </a:path>
                  </a:pathLst>
                </a:custGeom>
                <a:solidFill>
                  <a:srgbClr val="D2AC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154C3538-B096-B9E1-7C38-C3ECECB36CE1}"/>
                  </a:ext>
                </a:extLst>
              </p:cNvPr>
              <p:cNvGrpSpPr/>
              <p:nvPr/>
            </p:nvGrpSpPr>
            <p:grpSpPr>
              <a:xfrm>
                <a:off x="6062429" y="2209801"/>
                <a:ext cx="784225" cy="2273300"/>
                <a:chOff x="5946775" y="2209801"/>
                <a:chExt cx="784225" cy="2273300"/>
              </a:xfrm>
              <a:solidFill>
                <a:schemeClr val="accent4"/>
              </a:solidFill>
            </p:grpSpPr>
            <p:sp>
              <p:nvSpPr>
                <p:cNvPr id="64" name="Freeform 10">
                  <a:extLst>
                    <a:ext uri="{FF2B5EF4-FFF2-40B4-BE49-F238E27FC236}">
                      <a16:creationId xmlns:a16="http://schemas.microsoft.com/office/drawing/2014/main" id="{3D03F9F6-51F0-D6DD-2FF7-4561A7CCEB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5038" y="2209801"/>
                  <a:ext cx="661988" cy="658813"/>
                </a:xfrm>
                <a:custGeom>
                  <a:avLst/>
                  <a:gdLst>
                    <a:gd name="T0" fmla="*/ 0 w 417"/>
                    <a:gd name="T1" fmla="*/ 208 h 415"/>
                    <a:gd name="T2" fmla="*/ 5 w 417"/>
                    <a:gd name="T3" fmla="*/ 249 h 415"/>
                    <a:gd name="T4" fmla="*/ 16 w 417"/>
                    <a:gd name="T5" fmla="*/ 289 h 415"/>
                    <a:gd name="T6" fmla="*/ 36 w 417"/>
                    <a:gd name="T7" fmla="*/ 324 h 415"/>
                    <a:gd name="T8" fmla="*/ 61 w 417"/>
                    <a:gd name="T9" fmla="*/ 355 h 415"/>
                    <a:gd name="T10" fmla="*/ 92 w 417"/>
                    <a:gd name="T11" fmla="*/ 381 h 415"/>
                    <a:gd name="T12" fmla="*/ 128 w 417"/>
                    <a:gd name="T13" fmla="*/ 399 h 415"/>
                    <a:gd name="T14" fmla="*/ 166 w 417"/>
                    <a:gd name="T15" fmla="*/ 412 h 415"/>
                    <a:gd name="T16" fmla="*/ 208 w 417"/>
                    <a:gd name="T17" fmla="*/ 415 h 415"/>
                    <a:gd name="T18" fmla="*/ 229 w 417"/>
                    <a:gd name="T19" fmla="*/ 414 h 415"/>
                    <a:gd name="T20" fmla="*/ 270 w 417"/>
                    <a:gd name="T21" fmla="*/ 407 h 415"/>
                    <a:gd name="T22" fmla="*/ 307 w 417"/>
                    <a:gd name="T23" fmla="*/ 391 h 415"/>
                    <a:gd name="T24" fmla="*/ 341 w 417"/>
                    <a:gd name="T25" fmla="*/ 368 h 415"/>
                    <a:gd name="T26" fmla="*/ 368 w 417"/>
                    <a:gd name="T27" fmla="*/ 340 h 415"/>
                    <a:gd name="T28" fmla="*/ 391 w 417"/>
                    <a:gd name="T29" fmla="*/ 306 h 415"/>
                    <a:gd name="T30" fmla="*/ 407 w 417"/>
                    <a:gd name="T31" fmla="*/ 269 h 415"/>
                    <a:gd name="T32" fmla="*/ 415 w 417"/>
                    <a:gd name="T33" fmla="*/ 229 h 415"/>
                    <a:gd name="T34" fmla="*/ 417 w 417"/>
                    <a:gd name="T35" fmla="*/ 208 h 415"/>
                    <a:gd name="T36" fmla="*/ 412 w 417"/>
                    <a:gd name="T37" fmla="*/ 166 h 415"/>
                    <a:gd name="T38" fmla="*/ 399 w 417"/>
                    <a:gd name="T39" fmla="*/ 126 h 415"/>
                    <a:gd name="T40" fmla="*/ 381 w 417"/>
                    <a:gd name="T41" fmla="*/ 92 h 415"/>
                    <a:gd name="T42" fmla="*/ 355 w 417"/>
                    <a:gd name="T43" fmla="*/ 61 h 415"/>
                    <a:gd name="T44" fmla="*/ 325 w 417"/>
                    <a:gd name="T45" fmla="*/ 36 h 415"/>
                    <a:gd name="T46" fmla="*/ 289 w 417"/>
                    <a:gd name="T47" fmla="*/ 16 h 415"/>
                    <a:gd name="T48" fmla="*/ 250 w 417"/>
                    <a:gd name="T49" fmla="*/ 4 h 415"/>
                    <a:gd name="T50" fmla="*/ 208 w 417"/>
                    <a:gd name="T51" fmla="*/ 0 h 415"/>
                    <a:gd name="T52" fmla="*/ 187 w 417"/>
                    <a:gd name="T53" fmla="*/ 1 h 415"/>
                    <a:gd name="T54" fmla="*/ 146 w 417"/>
                    <a:gd name="T55" fmla="*/ 9 h 415"/>
                    <a:gd name="T56" fmla="*/ 109 w 417"/>
                    <a:gd name="T57" fmla="*/ 25 h 415"/>
                    <a:gd name="T58" fmla="*/ 76 w 417"/>
                    <a:gd name="T59" fmla="*/ 47 h 415"/>
                    <a:gd name="T60" fmla="*/ 48 w 417"/>
                    <a:gd name="T61" fmla="*/ 76 h 415"/>
                    <a:gd name="T62" fmla="*/ 26 w 417"/>
                    <a:gd name="T63" fmla="*/ 109 h 415"/>
                    <a:gd name="T64" fmla="*/ 10 w 417"/>
                    <a:gd name="T65" fmla="*/ 146 h 415"/>
                    <a:gd name="T66" fmla="*/ 1 w 417"/>
                    <a:gd name="T67" fmla="*/ 186 h 415"/>
                    <a:gd name="T68" fmla="*/ 0 w 417"/>
                    <a:gd name="T69" fmla="*/ 208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17" h="415">
                      <a:moveTo>
                        <a:pt x="0" y="208"/>
                      </a:moveTo>
                      <a:lnTo>
                        <a:pt x="0" y="208"/>
                      </a:lnTo>
                      <a:lnTo>
                        <a:pt x="1" y="229"/>
                      </a:lnTo>
                      <a:lnTo>
                        <a:pt x="5" y="249"/>
                      </a:lnTo>
                      <a:lnTo>
                        <a:pt x="10" y="269"/>
                      </a:lnTo>
                      <a:lnTo>
                        <a:pt x="16" y="289"/>
                      </a:lnTo>
                      <a:lnTo>
                        <a:pt x="26" y="306"/>
                      </a:lnTo>
                      <a:lnTo>
                        <a:pt x="36" y="324"/>
                      </a:lnTo>
                      <a:lnTo>
                        <a:pt x="48" y="340"/>
                      </a:lnTo>
                      <a:lnTo>
                        <a:pt x="61" y="355"/>
                      </a:lnTo>
                      <a:lnTo>
                        <a:pt x="76" y="368"/>
                      </a:lnTo>
                      <a:lnTo>
                        <a:pt x="92" y="381"/>
                      </a:lnTo>
                      <a:lnTo>
                        <a:pt x="109" y="391"/>
                      </a:lnTo>
                      <a:lnTo>
                        <a:pt x="128" y="399"/>
                      </a:lnTo>
                      <a:lnTo>
                        <a:pt x="146" y="407"/>
                      </a:lnTo>
                      <a:lnTo>
                        <a:pt x="166" y="412"/>
                      </a:lnTo>
                      <a:lnTo>
                        <a:pt x="187" y="414"/>
                      </a:lnTo>
                      <a:lnTo>
                        <a:pt x="208" y="415"/>
                      </a:lnTo>
                      <a:lnTo>
                        <a:pt x="208" y="415"/>
                      </a:lnTo>
                      <a:lnTo>
                        <a:pt x="229" y="414"/>
                      </a:lnTo>
                      <a:lnTo>
                        <a:pt x="250" y="412"/>
                      </a:lnTo>
                      <a:lnTo>
                        <a:pt x="270" y="407"/>
                      </a:lnTo>
                      <a:lnTo>
                        <a:pt x="289" y="399"/>
                      </a:lnTo>
                      <a:lnTo>
                        <a:pt x="307" y="391"/>
                      </a:lnTo>
                      <a:lnTo>
                        <a:pt x="325" y="381"/>
                      </a:lnTo>
                      <a:lnTo>
                        <a:pt x="341" y="368"/>
                      </a:lnTo>
                      <a:lnTo>
                        <a:pt x="355" y="355"/>
                      </a:lnTo>
                      <a:lnTo>
                        <a:pt x="368" y="340"/>
                      </a:lnTo>
                      <a:lnTo>
                        <a:pt x="381" y="324"/>
                      </a:lnTo>
                      <a:lnTo>
                        <a:pt x="391" y="306"/>
                      </a:lnTo>
                      <a:lnTo>
                        <a:pt x="399" y="289"/>
                      </a:lnTo>
                      <a:lnTo>
                        <a:pt x="407" y="269"/>
                      </a:lnTo>
                      <a:lnTo>
                        <a:pt x="412" y="249"/>
                      </a:lnTo>
                      <a:lnTo>
                        <a:pt x="415" y="229"/>
                      </a:lnTo>
                      <a:lnTo>
                        <a:pt x="417" y="208"/>
                      </a:lnTo>
                      <a:lnTo>
                        <a:pt x="417" y="208"/>
                      </a:lnTo>
                      <a:lnTo>
                        <a:pt x="415" y="186"/>
                      </a:lnTo>
                      <a:lnTo>
                        <a:pt x="412" y="166"/>
                      </a:lnTo>
                      <a:lnTo>
                        <a:pt x="407" y="146"/>
                      </a:lnTo>
                      <a:lnTo>
                        <a:pt x="399" y="126"/>
                      </a:lnTo>
                      <a:lnTo>
                        <a:pt x="391" y="109"/>
                      </a:lnTo>
                      <a:lnTo>
                        <a:pt x="381" y="92"/>
                      </a:lnTo>
                      <a:lnTo>
                        <a:pt x="368" y="76"/>
                      </a:lnTo>
                      <a:lnTo>
                        <a:pt x="355" y="61"/>
                      </a:lnTo>
                      <a:lnTo>
                        <a:pt x="341" y="47"/>
                      </a:lnTo>
                      <a:lnTo>
                        <a:pt x="325" y="36"/>
                      </a:lnTo>
                      <a:lnTo>
                        <a:pt x="307" y="25"/>
                      </a:lnTo>
                      <a:lnTo>
                        <a:pt x="289" y="16"/>
                      </a:lnTo>
                      <a:lnTo>
                        <a:pt x="270" y="9"/>
                      </a:lnTo>
                      <a:lnTo>
                        <a:pt x="250" y="4"/>
                      </a:lnTo>
                      <a:lnTo>
                        <a:pt x="229" y="1"/>
                      </a:lnTo>
                      <a:lnTo>
                        <a:pt x="208" y="0"/>
                      </a:lnTo>
                      <a:lnTo>
                        <a:pt x="208" y="0"/>
                      </a:lnTo>
                      <a:lnTo>
                        <a:pt x="187" y="1"/>
                      </a:lnTo>
                      <a:lnTo>
                        <a:pt x="166" y="4"/>
                      </a:lnTo>
                      <a:lnTo>
                        <a:pt x="146" y="9"/>
                      </a:lnTo>
                      <a:lnTo>
                        <a:pt x="128" y="16"/>
                      </a:lnTo>
                      <a:lnTo>
                        <a:pt x="109" y="25"/>
                      </a:lnTo>
                      <a:lnTo>
                        <a:pt x="92" y="36"/>
                      </a:lnTo>
                      <a:lnTo>
                        <a:pt x="76" y="47"/>
                      </a:lnTo>
                      <a:lnTo>
                        <a:pt x="61" y="61"/>
                      </a:lnTo>
                      <a:lnTo>
                        <a:pt x="48" y="76"/>
                      </a:lnTo>
                      <a:lnTo>
                        <a:pt x="36" y="92"/>
                      </a:lnTo>
                      <a:lnTo>
                        <a:pt x="26" y="109"/>
                      </a:lnTo>
                      <a:lnTo>
                        <a:pt x="16" y="126"/>
                      </a:lnTo>
                      <a:lnTo>
                        <a:pt x="10" y="146"/>
                      </a:lnTo>
                      <a:lnTo>
                        <a:pt x="5" y="166"/>
                      </a:lnTo>
                      <a:lnTo>
                        <a:pt x="1" y="186"/>
                      </a:lnTo>
                      <a:lnTo>
                        <a:pt x="0" y="208"/>
                      </a:lnTo>
                      <a:lnTo>
                        <a:pt x="0" y="208"/>
                      </a:lnTo>
                      <a:close/>
                    </a:path>
                  </a:pathLst>
                </a:custGeom>
                <a:solidFill>
                  <a:srgbClr val="062D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  <p:sp>
              <p:nvSpPr>
                <p:cNvPr id="65" name="Freeform 23">
                  <a:extLst>
                    <a:ext uri="{FF2B5EF4-FFF2-40B4-BE49-F238E27FC236}">
                      <a16:creationId xmlns:a16="http://schemas.microsoft.com/office/drawing/2014/main" id="{B709E4A5-AF9D-75DC-B781-0FA91362E8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0626" y="4332288"/>
                  <a:ext cx="149225" cy="150813"/>
                </a:xfrm>
                <a:custGeom>
                  <a:avLst/>
                  <a:gdLst>
                    <a:gd name="T0" fmla="*/ 94 w 94"/>
                    <a:gd name="T1" fmla="*/ 47 h 95"/>
                    <a:gd name="T2" fmla="*/ 94 w 94"/>
                    <a:gd name="T3" fmla="*/ 47 h 95"/>
                    <a:gd name="T4" fmla="*/ 94 w 94"/>
                    <a:gd name="T5" fmla="*/ 57 h 95"/>
                    <a:gd name="T6" fmla="*/ 91 w 94"/>
                    <a:gd name="T7" fmla="*/ 65 h 95"/>
                    <a:gd name="T8" fmla="*/ 87 w 94"/>
                    <a:gd name="T9" fmla="*/ 74 h 95"/>
                    <a:gd name="T10" fmla="*/ 81 w 94"/>
                    <a:gd name="T11" fmla="*/ 81 h 95"/>
                    <a:gd name="T12" fmla="*/ 73 w 94"/>
                    <a:gd name="T13" fmla="*/ 86 h 95"/>
                    <a:gd name="T14" fmla="*/ 66 w 94"/>
                    <a:gd name="T15" fmla="*/ 91 h 95"/>
                    <a:gd name="T16" fmla="*/ 57 w 94"/>
                    <a:gd name="T17" fmla="*/ 94 h 95"/>
                    <a:gd name="T18" fmla="*/ 47 w 94"/>
                    <a:gd name="T19" fmla="*/ 95 h 95"/>
                    <a:gd name="T20" fmla="*/ 47 w 94"/>
                    <a:gd name="T21" fmla="*/ 95 h 95"/>
                    <a:gd name="T22" fmla="*/ 37 w 94"/>
                    <a:gd name="T23" fmla="*/ 94 h 95"/>
                    <a:gd name="T24" fmla="*/ 29 w 94"/>
                    <a:gd name="T25" fmla="*/ 91 h 95"/>
                    <a:gd name="T26" fmla="*/ 20 w 94"/>
                    <a:gd name="T27" fmla="*/ 86 h 95"/>
                    <a:gd name="T28" fmla="*/ 14 w 94"/>
                    <a:gd name="T29" fmla="*/ 81 h 95"/>
                    <a:gd name="T30" fmla="*/ 8 w 94"/>
                    <a:gd name="T31" fmla="*/ 74 h 95"/>
                    <a:gd name="T32" fmla="*/ 4 w 94"/>
                    <a:gd name="T33" fmla="*/ 65 h 95"/>
                    <a:gd name="T34" fmla="*/ 0 w 94"/>
                    <a:gd name="T35" fmla="*/ 57 h 95"/>
                    <a:gd name="T36" fmla="*/ 0 w 94"/>
                    <a:gd name="T37" fmla="*/ 47 h 95"/>
                    <a:gd name="T38" fmla="*/ 0 w 94"/>
                    <a:gd name="T39" fmla="*/ 47 h 95"/>
                    <a:gd name="T40" fmla="*/ 0 w 94"/>
                    <a:gd name="T41" fmla="*/ 38 h 95"/>
                    <a:gd name="T42" fmla="*/ 4 w 94"/>
                    <a:gd name="T43" fmla="*/ 29 h 95"/>
                    <a:gd name="T44" fmla="*/ 8 w 94"/>
                    <a:gd name="T45" fmla="*/ 21 h 95"/>
                    <a:gd name="T46" fmla="*/ 14 w 94"/>
                    <a:gd name="T47" fmla="*/ 13 h 95"/>
                    <a:gd name="T48" fmla="*/ 20 w 94"/>
                    <a:gd name="T49" fmla="*/ 8 h 95"/>
                    <a:gd name="T50" fmla="*/ 29 w 94"/>
                    <a:gd name="T51" fmla="*/ 3 h 95"/>
                    <a:gd name="T52" fmla="*/ 37 w 94"/>
                    <a:gd name="T53" fmla="*/ 1 h 95"/>
                    <a:gd name="T54" fmla="*/ 47 w 94"/>
                    <a:gd name="T55" fmla="*/ 0 h 95"/>
                    <a:gd name="T56" fmla="*/ 47 w 94"/>
                    <a:gd name="T57" fmla="*/ 0 h 95"/>
                    <a:gd name="T58" fmla="*/ 57 w 94"/>
                    <a:gd name="T59" fmla="*/ 1 h 95"/>
                    <a:gd name="T60" fmla="*/ 66 w 94"/>
                    <a:gd name="T61" fmla="*/ 3 h 95"/>
                    <a:gd name="T62" fmla="*/ 73 w 94"/>
                    <a:gd name="T63" fmla="*/ 8 h 95"/>
                    <a:gd name="T64" fmla="*/ 81 w 94"/>
                    <a:gd name="T65" fmla="*/ 13 h 95"/>
                    <a:gd name="T66" fmla="*/ 87 w 94"/>
                    <a:gd name="T67" fmla="*/ 21 h 95"/>
                    <a:gd name="T68" fmla="*/ 91 w 94"/>
                    <a:gd name="T69" fmla="*/ 29 h 95"/>
                    <a:gd name="T70" fmla="*/ 94 w 94"/>
                    <a:gd name="T71" fmla="*/ 38 h 95"/>
                    <a:gd name="T72" fmla="*/ 94 w 94"/>
                    <a:gd name="T73" fmla="*/ 47 h 95"/>
                    <a:gd name="T74" fmla="*/ 94 w 94"/>
                    <a:gd name="T75" fmla="*/ 47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4" h="95">
                      <a:moveTo>
                        <a:pt x="94" y="47"/>
                      </a:moveTo>
                      <a:lnTo>
                        <a:pt x="94" y="47"/>
                      </a:lnTo>
                      <a:lnTo>
                        <a:pt x="94" y="57"/>
                      </a:lnTo>
                      <a:lnTo>
                        <a:pt x="91" y="65"/>
                      </a:lnTo>
                      <a:lnTo>
                        <a:pt x="87" y="74"/>
                      </a:lnTo>
                      <a:lnTo>
                        <a:pt x="81" y="81"/>
                      </a:lnTo>
                      <a:lnTo>
                        <a:pt x="73" y="86"/>
                      </a:lnTo>
                      <a:lnTo>
                        <a:pt x="66" y="91"/>
                      </a:lnTo>
                      <a:lnTo>
                        <a:pt x="57" y="94"/>
                      </a:lnTo>
                      <a:lnTo>
                        <a:pt x="47" y="95"/>
                      </a:lnTo>
                      <a:lnTo>
                        <a:pt x="47" y="95"/>
                      </a:lnTo>
                      <a:lnTo>
                        <a:pt x="37" y="94"/>
                      </a:lnTo>
                      <a:lnTo>
                        <a:pt x="29" y="91"/>
                      </a:lnTo>
                      <a:lnTo>
                        <a:pt x="20" y="86"/>
                      </a:lnTo>
                      <a:lnTo>
                        <a:pt x="14" y="81"/>
                      </a:lnTo>
                      <a:lnTo>
                        <a:pt x="8" y="74"/>
                      </a:lnTo>
                      <a:lnTo>
                        <a:pt x="4" y="65"/>
                      </a:lnTo>
                      <a:lnTo>
                        <a:pt x="0" y="57"/>
                      </a:lnTo>
                      <a:lnTo>
                        <a:pt x="0" y="47"/>
                      </a:lnTo>
                      <a:lnTo>
                        <a:pt x="0" y="47"/>
                      </a:lnTo>
                      <a:lnTo>
                        <a:pt x="0" y="38"/>
                      </a:lnTo>
                      <a:lnTo>
                        <a:pt x="4" y="29"/>
                      </a:lnTo>
                      <a:lnTo>
                        <a:pt x="8" y="21"/>
                      </a:lnTo>
                      <a:lnTo>
                        <a:pt x="14" y="13"/>
                      </a:lnTo>
                      <a:lnTo>
                        <a:pt x="20" y="8"/>
                      </a:lnTo>
                      <a:lnTo>
                        <a:pt x="29" y="3"/>
                      </a:lnTo>
                      <a:lnTo>
                        <a:pt x="37" y="1"/>
                      </a:lnTo>
                      <a:lnTo>
                        <a:pt x="47" y="0"/>
                      </a:lnTo>
                      <a:lnTo>
                        <a:pt x="47" y="0"/>
                      </a:lnTo>
                      <a:lnTo>
                        <a:pt x="57" y="1"/>
                      </a:lnTo>
                      <a:lnTo>
                        <a:pt x="66" y="3"/>
                      </a:lnTo>
                      <a:lnTo>
                        <a:pt x="73" y="8"/>
                      </a:lnTo>
                      <a:lnTo>
                        <a:pt x="81" y="13"/>
                      </a:lnTo>
                      <a:lnTo>
                        <a:pt x="87" y="21"/>
                      </a:lnTo>
                      <a:lnTo>
                        <a:pt x="91" y="29"/>
                      </a:lnTo>
                      <a:lnTo>
                        <a:pt x="94" y="38"/>
                      </a:lnTo>
                      <a:lnTo>
                        <a:pt x="94" y="47"/>
                      </a:lnTo>
                      <a:lnTo>
                        <a:pt x="94" y="47"/>
                      </a:lnTo>
                      <a:close/>
                    </a:path>
                  </a:pathLst>
                </a:custGeom>
                <a:solidFill>
                  <a:srgbClr val="0F5F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  <p:sp>
              <p:nvSpPr>
                <p:cNvPr id="66" name="Freeform 49">
                  <a:extLst>
                    <a:ext uri="{FF2B5EF4-FFF2-40B4-BE49-F238E27FC236}">
                      <a16:creationId xmlns:a16="http://schemas.microsoft.com/office/drawing/2014/main" id="{8104DAC6-A9F2-4355-7DD0-AAD787879B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46775" y="3406776"/>
                  <a:ext cx="784225" cy="241300"/>
                </a:xfrm>
                <a:custGeom>
                  <a:avLst/>
                  <a:gdLst>
                    <a:gd name="T0" fmla="*/ 471 w 494"/>
                    <a:gd name="T1" fmla="*/ 152 h 152"/>
                    <a:gd name="T2" fmla="*/ 23 w 494"/>
                    <a:gd name="T3" fmla="*/ 152 h 152"/>
                    <a:gd name="T4" fmla="*/ 23 w 494"/>
                    <a:gd name="T5" fmla="*/ 152 h 152"/>
                    <a:gd name="T6" fmla="*/ 19 w 494"/>
                    <a:gd name="T7" fmla="*/ 152 h 152"/>
                    <a:gd name="T8" fmla="*/ 14 w 494"/>
                    <a:gd name="T9" fmla="*/ 151 h 152"/>
                    <a:gd name="T10" fmla="*/ 11 w 494"/>
                    <a:gd name="T11" fmla="*/ 149 h 152"/>
                    <a:gd name="T12" fmla="*/ 7 w 494"/>
                    <a:gd name="T13" fmla="*/ 146 h 152"/>
                    <a:gd name="T14" fmla="*/ 5 w 494"/>
                    <a:gd name="T15" fmla="*/ 142 h 152"/>
                    <a:gd name="T16" fmla="*/ 2 w 494"/>
                    <a:gd name="T17" fmla="*/ 139 h 152"/>
                    <a:gd name="T18" fmla="*/ 1 w 494"/>
                    <a:gd name="T19" fmla="*/ 134 h 152"/>
                    <a:gd name="T20" fmla="*/ 0 w 494"/>
                    <a:gd name="T21" fmla="*/ 129 h 152"/>
                    <a:gd name="T22" fmla="*/ 0 w 494"/>
                    <a:gd name="T23" fmla="*/ 23 h 152"/>
                    <a:gd name="T24" fmla="*/ 0 w 494"/>
                    <a:gd name="T25" fmla="*/ 23 h 152"/>
                    <a:gd name="T26" fmla="*/ 1 w 494"/>
                    <a:gd name="T27" fmla="*/ 18 h 152"/>
                    <a:gd name="T28" fmla="*/ 2 w 494"/>
                    <a:gd name="T29" fmla="*/ 15 h 152"/>
                    <a:gd name="T30" fmla="*/ 5 w 494"/>
                    <a:gd name="T31" fmla="*/ 10 h 152"/>
                    <a:gd name="T32" fmla="*/ 7 w 494"/>
                    <a:gd name="T33" fmla="*/ 7 h 152"/>
                    <a:gd name="T34" fmla="*/ 11 w 494"/>
                    <a:gd name="T35" fmla="*/ 4 h 152"/>
                    <a:gd name="T36" fmla="*/ 14 w 494"/>
                    <a:gd name="T37" fmla="*/ 1 h 152"/>
                    <a:gd name="T38" fmla="*/ 19 w 494"/>
                    <a:gd name="T39" fmla="*/ 0 h 152"/>
                    <a:gd name="T40" fmla="*/ 23 w 494"/>
                    <a:gd name="T41" fmla="*/ 0 h 152"/>
                    <a:gd name="T42" fmla="*/ 471 w 494"/>
                    <a:gd name="T43" fmla="*/ 0 h 152"/>
                    <a:gd name="T44" fmla="*/ 471 w 494"/>
                    <a:gd name="T45" fmla="*/ 0 h 152"/>
                    <a:gd name="T46" fmla="*/ 476 w 494"/>
                    <a:gd name="T47" fmla="*/ 0 h 152"/>
                    <a:gd name="T48" fmla="*/ 479 w 494"/>
                    <a:gd name="T49" fmla="*/ 1 h 152"/>
                    <a:gd name="T50" fmla="*/ 484 w 494"/>
                    <a:gd name="T51" fmla="*/ 4 h 152"/>
                    <a:gd name="T52" fmla="*/ 487 w 494"/>
                    <a:gd name="T53" fmla="*/ 7 h 152"/>
                    <a:gd name="T54" fmla="*/ 491 w 494"/>
                    <a:gd name="T55" fmla="*/ 10 h 152"/>
                    <a:gd name="T56" fmla="*/ 492 w 494"/>
                    <a:gd name="T57" fmla="*/ 15 h 152"/>
                    <a:gd name="T58" fmla="*/ 494 w 494"/>
                    <a:gd name="T59" fmla="*/ 18 h 152"/>
                    <a:gd name="T60" fmla="*/ 494 w 494"/>
                    <a:gd name="T61" fmla="*/ 23 h 152"/>
                    <a:gd name="T62" fmla="*/ 494 w 494"/>
                    <a:gd name="T63" fmla="*/ 129 h 152"/>
                    <a:gd name="T64" fmla="*/ 494 w 494"/>
                    <a:gd name="T65" fmla="*/ 129 h 152"/>
                    <a:gd name="T66" fmla="*/ 494 w 494"/>
                    <a:gd name="T67" fmla="*/ 134 h 152"/>
                    <a:gd name="T68" fmla="*/ 492 w 494"/>
                    <a:gd name="T69" fmla="*/ 139 h 152"/>
                    <a:gd name="T70" fmla="*/ 491 w 494"/>
                    <a:gd name="T71" fmla="*/ 142 h 152"/>
                    <a:gd name="T72" fmla="*/ 487 w 494"/>
                    <a:gd name="T73" fmla="*/ 146 h 152"/>
                    <a:gd name="T74" fmla="*/ 484 w 494"/>
                    <a:gd name="T75" fmla="*/ 149 h 152"/>
                    <a:gd name="T76" fmla="*/ 479 w 494"/>
                    <a:gd name="T77" fmla="*/ 151 h 152"/>
                    <a:gd name="T78" fmla="*/ 476 w 494"/>
                    <a:gd name="T79" fmla="*/ 152 h 152"/>
                    <a:gd name="T80" fmla="*/ 471 w 494"/>
                    <a:gd name="T81" fmla="*/ 152 h 152"/>
                    <a:gd name="T82" fmla="*/ 471 w 494"/>
                    <a:gd name="T83" fmla="*/ 152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94" h="152">
                      <a:moveTo>
                        <a:pt x="471" y="152"/>
                      </a:moveTo>
                      <a:lnTo>
                        <a:pt x="23" y="152"/>
                      </a:lnTo>
                      <a:lnTo>
                        <a:pt x="23" y="152"/>
                      </a:lnTo>
                      <a:lnTo>
                        <a:pt x="19" y="152"/>
                      </a:lnTo>
                      <a:lnTo>
                        <a:pt x="14" y="151"/>
                      </a:lnTo>
                      <a:lnTo>
                        <a:pt x="11" y="149"/>
                      </a:lnTo>
                      <a:lnTo>
                        <a:pt x="7" y="146"/>
                      </a:lnTo>
                      <a:lnTo>
                        <a:pt x="5" y="142"/>
                      </a:lnTo>
                      <a:lnTo>
                        <a:pt x="2" y="139"/>
                      </a:lnTo>
                      <a:lnTo>
                        <a:pt x="1" y="134"/>
                      </a:lnTo>
                      <a:lnTo>
                        <a:pt x="0" y="129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1" y="18"/>
                      </a:lnTo>
                      <a:lnTo>
                        <a:pt x="2" y="15"/>
                      </a:lnTo>
                      <a:lnTo>
                        <a:pt x="5" y="10"/>
                      </a:lnTo>
                      <a:lnTo>
                        <a:pt x="7" y="7"/>
                      </a:lnTo>
                      <a:lnTo>
                        <a:pt x="11" y="4"/>
                      </a:lnTo>
                      <a:lnTo>
                        <a:pt x="14" y="1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471" y="0"/>
                      </a:lnTo>
                      <a:lnTo>
                        <a:pt x="471" y="0"/>
                      </a:lnTo>
                      <a:lnTo>
                        <a:pt x="476" y="0"/>
                      </a:lnTo>
                      <a:lnTo>
                        <a:pt x="479" y="1"/>
                      </a:lnTo>
                      <a:lnTo>
                        <a:pt x="484" y="4"/>
                      </a:lnTo>
                      <a:lnTo>
                        <a:pt x="487" y="7"/>
                      </a:lnTo>
                      <a:lnTo>
                        <a:pt x="491" y="10"/>
                      </a:lnTo>
                      <a:lnTo>
                        <a:pt x="492" y="15"/>
                      </a:lnTo>
                      <a:lnTo>
                        <a:pt x="494" y="18"/>
                      </a:lnTo>
                      <a:lnTo>
                        <a:pt x="494" y="23"/>
                      </a:lnTo>
                      <a:lnTo>
                        <a:pt x="494" y="129"/>
                      </a:lnTo>
                      <a:lnTo>
                        <a:pt x="494" y="129"/>
                      </a:lnTo>
                      <a:lnTo>
                        <a:pt x="494" y="134"/>
                      </a:lnTo>
                      <a:lnTo>
                        <a:pt x="492" y="139"/>
                      </a:lnTo>
                      <a:lnTo>
                        <a:pt x="491" y="142"/>
                      </a:lnTo>
                      <a:lnTo>
                        <a:pt x="487" y="146"/>
                      </a:lnTo>
                      <a:lnTo>
                        <a:pt x="484" y="149"/>
                      </a:lnTo>
                      <a:lnTo>
                        <a:pt x="479" y="151"/>
                      </a:lnTo>
                      <a:lnTo>
                        <a:pt x="476" y="152"/>
                      </a:lnTo>
                      <a:lnTo>
                        <a:pt x="471" y="152"/>
                      </a:lnTo>
                      <a:lnTo>
                        <a:pt x="471" y="152"/>
                      </a:lnTo>
                      <a:close/>
                    </a:path>
                  </a:pathLst>
                </a:custGeom>
                <a:solidFill>
                  <a:srgbClr val="062D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33145643-E54D-05C5-4D0A-EB5C4B0A63A0}"/>
                  </a:ext>
                </a:extLst>
              </p:cNvPr>
              <p:cNvGrpSpPr/>
              <p:nvPr/>
            </p:nvGrpSpPr>
            <p:grpSpPr>
              <a:xfrm>
                <a:off x="5333767" y="2209801"/>
                <a:ext cx="785813" cy="2273300"/>
                <a:chOff x="5218113" y="2209801"/>
                <a:chExt cx="785813" cy="2273300"/>
              </a:xfrm>
              <a:solidFill>
                <a:schemeClr val="accent3"/>
              </a:solidFill>
            </p:grpSpPr>
            <p:sp>
              <p:nvSpPr>
                <p:cNvPr id="61" name="Freeform 5">
                  <a:extLst>
                    <a:ext uri="{FF2B5EF4-FFF2-40B4-BE49-F238E27FC236}">
                      <a16:creationId xmlns:a16="http://schemas.microsoft.com/office/drawing/2014/main" id="{B70AC04E-2D8C-6719-1157-A8FCA0992E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0025" y="2209801"/>
                  <a:ext cx="660400" cy="658813"/>
                </a:xfrm>
                <a:custGeom>
                  <a:avLst/>
                  <a:gdLst>
                    <a:gd name="T0" fmla="*/ 416 w 416"/>
                    <a:gd name="T1" fmla="*/ 208 h 415"/>
                    <a:gd name="T2" fmla="*/ 412 w 416"/>
                    <a:gd name="T3" fmla="*/ 249 h 415"/>
                    <a:gd name="T4" fmla="*/ 400 w 416"/>
                    <a:gd name="T5" fmla="*/ 289 h 415"/>
                    <a:gd name="T6" fmla="*/ 381 w 416"/>
                    <a:gd name="T7" fmla="*/ 324 h 415"/>
                    <a:gd name="T8" fmla="*/ 355 w 416"/>
                    <a:gd name="T9" fmla="*/ 355 h 415"/>
                    <a:gd name="T10" fmla="*/ 324 w 416"/>
                    <a:gd name="T11" fmla="*/ 381 h 415"/>
                    <a:gd name="T12" fmla="*/ 289 w 416"/>
                    <a:gd name="T13" fmla="*/ 399 h 415"/>
                    <a:gd name="T14" fmla="*/ 250 w 416"/>
                    <a:gd name="T15" fmla="*/ 412 h 415"/>
                    <a:gd name="T16" fmla="*/ 209 w 416"/>
                    <a:gd name="T17" fmla="*/ 415 h 415"/>
                    <a:gd name="T18" fmla="*/ 188 w 416"/>
                    <a:gd name="T19" fmla="*/ 414 h 415"/>
                    <a:gd name="T20" fmla="*/ 147 w 416"/>
                    <a:gd name="T21" fmla="*/ 407 h 415"/>
                    <a:gd name="T22" fmla="*/ 110 w 416"/>
                    <a:gd name="T23" fmla="*/ 391 h 415"/>
                    <a:gd name="T24" fmla="*/ 76 w 416"/>
                    <a:gd name="T25" fmla="*/ 368 h 415"/>
                    <a:gd name="T26" fmla="*/ 48 w 416"/>
                    <a:gd name="T27" fmla="*/ 340 h 415"/>
                    <a:gd name="T28" fmla="*/ 25 w 416"/>
                    <a:gd name="T29" fmla="*/ 306 h 415"/>
                    <a:gd name="T30" fmla="*/ 10 w 416"/>
                    <a:gd name="T31" fmla="*/ 269 h 415"/>
                    <a:gd name="T32" fmla="*/ 2 w 416"/>
                    <a:gd name="T33" fmla="*/ 229 h 415"/>
                    <a:gd name="T34" fmla="*/ 0 w 416"/>
                    <a:gd name="T35" fmla="*/ 208 h 415"/>
                    <a:gd name="T36" fmla="*/ 4 w 416"/>
                    <a:gd name="T37" fmla="*/ 166 h 415"/>
                    <a:gd name="T38" fmla="*/ 17 w 416"/>
                    <a:gd name="T39" fmla="*/ 126 h 415"/>
                    <a:gd name="T40" fmla="*/ 36 w 416"/>
                    <a:gd name="T41" fmla="*/ 92 h 415"/>
                    <a:gd name="T42" fmla="*/ 61 w 416"/>
                    <a:gd name="T43" fmla="*/ 61 h 415"/>
                    <a:gd name="T44" fmla="*/ 92 w 416"/>
                    <a:gd name="T45" fmla="*/ 36 h 415"/>
                    <a:gd name="T46" fmla="*/ 127 w 416"/>
                    <a:gd name="T47" fmla="*/ 16 h 415"/>
                    <a:gd name="T48" fmla="*/ 167 w 416"/>
                    <a:gd name="T49" fmla="*/ 4 h 415"/>
                    <a:gd name="T50" fmla="*/ 209 w 416"/>
                    <a:gd name="T51" fmla="*/ 0 h 415"/>
                    <a:gd name="T52" fmla="*/ 230 w 416"/>
                    <a:gd name="T53" fmla="*/ 1 h 415"/>
                    <a:gd name="T54" fmla="*/ 271 w 416"/>
                    <a:gd name="T55" fmla="*/ 9 h 415"/>
                    <a:gd name="T56" fmla="*/ 308 w 416"/>
                    <a:gd name="T57" fmla="*/ 25 h 415"/>
                    <a:gd name="T58" fmla="*/ 340 w 416"/>
                    <a:gd name="T59" fmla="*/ 47 h 415"/>
                    <a:gd name="T60" fmla="*/ 369 w 416"/>
                    <a:gd name="T61" fmla="*/ 76 h 415"/>
                    <a:gd name="T62" fmla="*/ 391 w 416"/>
                    <a:gd name="T63" fmla="*/ 109 h 415"/>
                    <a:gd name="T64" fmla="*/ 407 w 416"/>
                    <a:gd name="T65" fmla="*/ 146 h 415"/>
                    <a:gd name="T66" fmla="*/ 415 w 416"/>
                    <a:gd name="T67" fmla="*/ 186 h 415"/>
                    <a:gd name="T68" fmla="*/ 416 w 416"/>
                    <a:gd name="T69" fmla="*/ 208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16" h="415">
                      <a:moveTo>
                        <a:pt x="416" y="208"/>
                      </a:moveTo>
                      <a:lnTo>
                        <a:pt x="416" y="208"/>
                      </a:lnTo>
                      <a:lnTo>
                        <a:pt x="415" y="229"/>
                      </a:lnTo>
                      <a:lnTo>
                        <a:pt x="412" y="249"/>
                      </a:lnTo>
                      <a:lnTo>
                        <a:pt x="407" y="269"/>
                      </a:lnTo>
                      <a:lnTo>
                        <a:pt x="400" y="289"/>
                      </a:lnTo>
                      <a:lnTo>
                        <a:pt x="391" y="306"/>
                      </a:lnTo>
                      <a:lnTo>
                        <a:pt x="381" y="324"/>
                      </a:lnTo>
                      <a:lnTo>
                        <a:pt x="369" y="340"/>
                      </a:lnTo>
                      <a:lnTo>
                        <a:pt x="355" y="355"/>
                      </a:lnTo>
                      <a:lnTo>
                        <a:pt x="340" y="368"/>
                      </a:lnTo>
                      <a:lnTo>
                        <a:pt x="324" y="381"/>
                      </a:lnTo>
                      <a:lnTo>
                        <a:pt x="308" y="391"/>
                      </a:lnTo>
                      <a:lnTo>
                        <a:pt x="289" y="399"/>
                      </a:lnTo>
                      <a:lnTo>
                        <a:pt x="271" y="407"/>
                      </a:lnTo>
                      <a:lnTo>
                        <a:pt x="250" y="412"/>
                      </a:lnTo>
                      <a:lnTo>
                        <a:pt x="230" y="414"/>
                      </a:lnTo>
                      <a:lnTo>
                        <a:pt x="209" y="415"/>
                      </a:lnTo>
                      <a:lnTo>
                        <a:pt x="209" y="415"/>
                      </a:lnTo>
                      <a:lnTo>
                        <a:pt x="188" y="414"/>
                      </a:lnTo>
                      <a:lnTo>
                        <a:pt x="167" y="412"/>
                      </a:lnTo>
                      <a:lnTo>
                        <a:pt x="147" y="407"/>
                      </a:lnTo>
                      <a:lnTo>
                        <a:pt x="127" y="399"/>
                      </a:lnTo>
                      <a:lnTo>
                        <a:pt x="110" y="391"/>
                      </a:lnTo>
                      <a:lnTo>
                        <a:pt x="92" y="381"/>
                      </a:lnTo>
                      <a:lnTo>
                        <a:pt x="76" y="368"/>
                      </a:lnTo>
                      <a:lnTo>
                        <a:pt x="61" y="355"/>
                      </a:lnTo>
                      <a:lnTo>
                        <a:pt x="48" y="340"/>
                      </a:lnTo>
                      <a:lnTo>
                        <a:pt x="36" y="324"/>
                      </a:lnTo>
                      <a:lnTo>
                        <a:pt x="25" y="306"/>
                      </a:lnTo>
                      <a:lnTo>
                        <a:pt x="17" y="289"/>
                      </a:lnTo>
                      <a:lnTo>
                        <a:pt x="10" y="269"/>
                      </a:lnTo>
                      <a:lnTo>
                        <a:pt x="4" y="249"/>
                      </a:lnTo>
                      <a:lnTo>
                        <a:pt x="2" y="229"/>
                      </a:lnTo>
                      <a:lnTo>
                        <a:pt x="0" y="208"/>
                      </a:lnTo>
                      <a:lnTo>
                        <a:pt x="0" y="208"/>
                      </a:lnTo>
                      <a:lnTo>
                        <a:pt x="2" y="186"/>
                      </a:lnTo>
                      <a:lnTo>
                        <a:pt x="4" y="166"/>
                      </a:lnTo>
                      <a:lnTo>
                        <a:pt x="10" y="146"/>
                      </a:lnTo>
                      <a:lnTo>
                        <a:pt x="17" y="126"/>
                      </a:lnTo>
                      <a:lnTo>
                        <a:pt x="25" y="109"/>
                      </a:lnTo>
                      <a:lnTo>
                        <a:pt x="36" y="92"/>
                      </a:lnTo>
                      <a:lnTo>
                        <a:pt x="48" y="76"/>
                      </a:lnTo>
                      <a:lnTo>
                        <a:pt x="61" y="61"/>
                      </a:lnTo>
                      <a:lnTo>
                        <a:pt x="76" y="47"/>
                      </a:lnTo>
                      <a:lnTo>
                        <a:pt x="92" y="36"/>
                      </a:lnTo>
                      <a:lnTo>
                        <a:pt x="110" y="25"/>
                      </a:lnTo>
                      <a:lnTo>
                        <a:pt x="127" y="16"/>
                      </a:lnTo>
                      <a:lnTo>
                        <a:pt x="147" y="9"/>
                      </a:lnTo>
                      <a:lnTo>
                        <a:pt x="167" y="4"/>
                      </a:lnTo>
                      <a:lnTo>
                        <a:pt x="188" y="1"/>
                      </a:lnTo>
                      <a:lnTo>
                        <a:pt x="209" y="0"/>
                      </a:lnTo>
                      <a:lnTo>
                        <a:pt x="209" y="0"/>
                      </a:lnTo>
                      <a:lnTo>
                        <a:pt x="230" y="1"/>
                      </a:lnTo>
                      <a:lnTo>
                        <a:pt x="250" y="4"/>
                      </a:lnTo>
                      <a:lnTo>
                        <a:pt x="271" y="9"/>
                      </a:lnTo>
                      <a:lnTo>
                        <a:pt x="289" y="16"/>
                      </a:lnTo>
                      <a:lnTo>
                        <a:pt x="308" y="25"/>
                      </a:lnTo>
                      <a:lnTo>
                        <a:pt x="324" y="36"/>
                      </a:lnTo>
                      <a:lnTo>
                        <a:pt x="340" y="47"/>
                      </a:lnTo>
                      <a:lnTo>
                        <a:pt x="355" y="61"/>
                      </a:lnTo>
                      <a:lnTo>
                        <a:pt x="369" y="76"/>
                      </a:lnTo>
                      <a:lnTo>
                        <a:pt x="381" y="92"/>
                      </a:lnTo>
                      <a:lnTo>
                        <a:pt x="391" y="109"/>
                      </a:lnTo>
                      <a:lnTo>
                        <a:pt x="400" y="126"/>
                      </a:lnTo>
                      <a:lnTo>
                        <a:pt x="407" y="146"/>
                      </a:lnTo>
                      <a:lnTo>
                        <a:pt x="412" y="166"/>
                      </a:lnTo>
                      <a:lnTo>
                        <a:pt x="415" y="186"/>
                      </a:lnTo>
                      <a:lnTo>
                        <a:pt x="416" y="208"/>
                      </a:lnTo>
                      <a:lnTo>
                        <a:pt x="416" y="208"/>
                      </a:lnTo>
                      <a:close/>
                    </a:path>
                  </a:pathLst>
                </a:custGeom>
                <a:solidFill>
                  <a:srgbClr val="24A7D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  <p:sp>
              <p:nvSpPr>
                <p:cNvPr id="62" name="Freeform 25">
                  <a:extLst>
                    <a:ext uri="{FF2B5EF4-FFF2-40B4-BE49-F238E27FC236}">
                      <a16:creationId xmlns:a16="http://schemas.microsoft.com/office/drawing/2014/main" id="{198A1D45-B1F9-F4EC-E65F-5517916FDF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4025" y="4332288"/>
                  <a:ext cx="152400" cy="150813"/>
                </a:xfrm>
                <a:custGeom>
                  <a:avLst/>
                  <a:gdLst>
                    <a:gd name="T0" fmla="*/ 0 w 96"/>
                    <a:gd name="T1" fmla="*/ 47 h 95"/>
                    <a:gd name="T2" fmla="*/ 0 w 96"/>
                    <a:gd name="T3" fmla="*/ 47 h 95"/>
                    <a:gd name="T4" fmla="*/ 2 w 96"/>
                    <a:gd name="T5" fmla="*/ 57 h 95"/>
                    <a:gd name="T6" fmla="*/ 4 w 96"/>
                    <a:gd name="T7" fmla="*/ 65 h 95"/>
                    <a:gd name="T8" fmla="*/ 9 w 96"/>
                    <a:gd name="T9" fmla="*/ 74 h 95"/>
                    <a:gd name="T10" fmla="*/ 15 w 96"/>
                    <a:gd name="T11" fmla="*/ 81 h 95"/>
                    <a:gd name="T12" fmla="*/ 22 w 96"/>
                    <a:gd name="T13" fmla="*/ 86 h 95"/>
                    <a:gd name="T14" fmla="*/ 30 w 96"/>
                    <a:gd name="T15" fmla="*/ 91 h 95"/>
                    <a:gd name="T16" fmla="*/ 39 w 96"/>
                    <a:gd name="T17" fmla="*/ 94 h 95"/>
                    <a:gd name="T18" fmla="*/ 49 w 96"/>
                    <a:gd name="T19" fmla="*/ 95 h 95"/>
                    <a:gd name="T20" fmla="*/ 49 w 96"/>
                    <a:gd name="T21" fmla="*/ 95 h 95"/>
                    <a:gd name="T22" fmla="*/ 57 w 96"/>
                    <a:gd name="T23" fmla="*/ 94 h 95"/>
                    <a:gd name="T24" fmla="*/ 67 w 96"/>
                    <a:gd name="T25" fmla="*/ 91 h 95"/>
                    <a:gd name="T26" fmla="*/ 75 w 96"/>
                    <a:gd name="T27" fmla="*/ 86 h 95"/>
                    <a:gd name="T28" fmla="*/ 82 w 96"/>
                    <a:gd name="T29" fmla="*/ 81 h 95"/>
                    <a:gd name="T30" fmla="*/ 87 w 96"/>
                    <a:gd name="T31" fmla="*/ 74 h 95"/>
                    <a:gd name="T32" fmla="*/ 92 w 96"/>
                    <a:gd name="T33" fmla="*/ 65 h 95"/>
                    <a:gd name="T34" fmla="*/ 95 w 96"/>
                    <a:gd name="T35" fmla="*/ 57 h 95"/>
                    <a:gd name="T36" fmla="*/ 96 w 96"/>
                    <a:gd name="T37" fmla="*/ 47 h 95"/>
                    <a:gd name="T38" fmla="*/ 96 w 96"/>
                    <a:gd name="T39" fmla="*/ 47 h 95"/>
                    <a:gd name="T40" fmla="*/ 95 w 96"/>
                    <a:gd name="T41" fmla="*/ 38 h 95"/>
                    <a:gd name="T42" fmla="*/ 92 w 96"/>
                    <a:gd name="T43" fmla="*/ 29 h 95"/>
                    <a:gd name="T44" fmla="*/ 87 w 96"/>
                    <a:gd name="T45" fmla="*/ 21 h 95"/>
                    <a:gd name="T46" fmla="*/ 82 w 96"/>
                    <a:gd name="T47" fmla="*/ 13 h 95"/>
                    <a:gd name="T48" fmla="*/ 75 w 96"/>
                    <a:gd name="T49" fmla="*/ 8 h 95"/>
                    <a:gd name="T50" fmla="*/ 67 w 96"/>
                    <a:gd name="T51" fmla="*/ 3 h 95"/>
                    <a:gd name="T52" fmla="*/ 57 w 96"/>
                    <a:gd name="T53" fmla="*/ 1 h 95"/>
                    <a:gd name="T54" fmla="*/ 49 w 96"/>
                    <a:gd name="T55" fmla="*/ 0 h 95"/>
                    <a:gd name="T56" fmla="*/ 49 w 96"/>
                    <a:gd name="T57" fmla="*/ 0 h 95"/>
                    <a:gd name="T58" fmla="*/ 39 w 96"/>
                    <a:gd name="T59" fmla="*/ 1 h 95"/>
                    <a:gd name="T60" fmla="*/ 30 w 96"/>
                    <a:gd name="T61" fmla="*/ 3 h 95"/>
                    <a:gd name="T62" fmla="*/ 22 w 96"/>
                    <a:gd name="T63" fmla="*/ 8 h 95"/>
                    <a:gd name="T64" fmla="*/ 15 w 96"/>
                    <a:gd name="T65" fmla="*/ 13 h 95"/>
                    <a:gd name="T66" fmla="*/ 9 w 96"/>
                    <a:gd name="T67" fmla="*/ 21 h 95"/>
                    <a:gd name="T68" fmla="*/ 4 w 96"/>
                    <a:gd name="T69" fmla="*/ 29 h 95"/>
                    <a:gd name="T70" fmla="*/ 2 w 96"/>
                    <a:gd name="T71" fmla="*/ 38 h 95"/>
                    <a:gd name="T72" fmla="*/ 0 w 96"/>
                    <a:gd name="T73" fmla="*/ 47 h 95"/>
                    <a:gd name="T74" fmla="*/ 0 w 96"/>
                    <a:gd name="T75" fmla="*/ 47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6" h="95">
                      <a:moveTo>
                        <a:pt x="0" y="47"/>
                      </a:moveTo>
                      <a:lnTo>
                        <a:pt x="0" y="47"/>
                      </a:lnTo>
                      <a:lnTo>
                        <a:pt x="2" y="57"/>
                      </a:lnTo>
                      <a:lnTo>
                        <a:pt x="4" y="65"/>
                      </a:lnTo>
                      <a:lnTo>
                        <a:pt x="9" y="74"/>
                      </a:lnTo>
                      <a:lnTo>
                        <a:pt x="15" y="81"/>
                      </a:lnTo>
                      <a:lnTo>
                        <a:pt x="22" y="86"/>
                      </a:lnTo>
                      <a:lnTo>
                        <a:pt x="30" y="91"/>
                      </a:lnTo>
                      <a:lnTo>
                        <a:pt x="39" y="94"/>
                      </a:lnTo>
                      <a:lnTo>
                        <a:pt x="49" y="95"/>
                      </a:lnTo>
                      <a:lnTo>
                        <a:pt x="49" y="95"/>
                      </a:lnTo>
                      <a:lnTo>
                        <a:pt x="57" y="94"/>
                      </a:lnTo>
                      <a:lnTo>
                        <a:pt x="67" y="91"/>
                      </a:lnTo>
                      <a:lnTo>
                        <a:pt x="75" y="86"/>
                      </a:lnTo>
                      <a:lnTo>
                        <a:pt x="82" y="81"/>
                      </a:lnTo>
                      <a:lnTo>
                        <a:pt x="87" y="74"/>
                      </a:lnTo>
                      <a:lnTo>
                        <a:pt x="92" y="65"/>
                      </a:lnTo>
                      <a:lnTo>
                        <a:pt x="95" y="57"/>
                      </a:lnTo>
                      <a:lnTo>
                        <a:pt x="96" y="47"/>
                      </a:lnTo>
                      <a:lnTo>
                        <a:pt x="96" y="47"/>
                      </a:lnTo>
                      <a:lnTo>
                        <a:pt x="95" y="38"/>
                      </a:lnTo>
                      <a:lnTo>
                        <a:pt x="92" y="29"/>
                      </a:lnTo>
                      <a:lnTo>
                        <a:pt x="87" y="21"/>
                      </a:lnTo>
                      <a:lnTo>
                        <a:pt x="82" y="13"/>
                      </a:lnTo>
                      <a:lnTo>
                        <a:pt x="75" y="8"/>
                      </a:lnTo>
                      <a:lnTo>
                        <a:pt x="67" y="3"/>
                      </a:lnTo>
                      <a:lnTo>
                        <a:pt x="57" y="1"/>
                      </a:lnTo>
                      <a:lnTo>
                        <a:pt x="49" y="0"/>
                      </a:lnTo>
                      <a:lnTo>
                        <a:pt x="49" y="0"/>
                      </a:lnTo>
                      <a:lnTo>
                        <a:pt x="39" y="1"/>
                      </a:lnTo>
                      <a:lnTo>
                        <a:pt x="30" y="3"/>
                      </a:lnTo>
                      <a:lnTo>
                        <a:pt x="22" y="8"/>
                      </a:lnTo>
                      <a:lnTo>
                        <a:pt x="15" y="13"/>
                      </a:lnTo>
                      <a:lnTo>
                        <a:pt x="9" y="21"/>
                      </a:lnTo>
                      <a:lnTo>
                        <a:pt x="4" y="29"/>
                      </a:lnTo>
                      <a:lnTo>
                        <a:pt x="2" y="38"/>
                      </a:lnTo>
                      <a:lnTo>
                        <a:pt x="0" y="47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0F5F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  <p:sp>
              <p:nvSpPr>
                <p:cNvPr id="63" name="Freeform 50">
                  <a:extLst>
                    <a:ext uri="{FF2B5EF4-FFF2-40B4-BE49-F238E27FC236}">
                      <a16:creationId xmlns:a16="http://schemas.microsoft.com/office/drawing/2014/main" id="{F7485C80-F9CE-5FBE-2767-79DDB4CD5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18113" y="3776663"/>
                  <a:ext cx="785813" cy="241300"/>
                </a:xfrm>
                <a:custGeom>
                  <a:avLst/>
                  <a:gdLst>
                    <a:gd name="T0" fmla="*/ 471 w 495"/>
                    <a:gd name="T1" fmla="*/ 152 h 152"/>
                    <a:gd name="T2" fmla="*/ 23 w 495"/>
                    <a:gd name="T3" fmla="*/ 152 h 152"/>
                    <a:gd name="T4" fmla="*/ 23 w 495"/>
                    <a:gd name="T5" fmla="*/ 152 h 152"/>
                    <a:gd name="T6" fmla="*/ 20 w 495"/>
                    <a:gd name="T7" fmla="*/ 152 h 152"/>
                    <a:gd name="T8" fmla="*/ 15 w 495"/>
                    <a:gd name="T9" fmla="*/ 150 h 152"/>
                    <a:gd name="T10" fmla="*/ 11 w 495"/>
                    <a:gd name="T11" fmla="*/ 149 h 152"/>
                    <a:gd name="T12" fmla="*/ 7 w 495"/>
                    <a:gd name="T13" fmla="*/ 145 h 152"/>
                    <a:gd name="T14" fmla="*/ 5 w 495"/>
                    <a:gd name="T15" fmla="*/ 142 h 152"/>
                    <a:gd name="T16" fmla="*/ 2 w 495"/>
                    <a:gd name="T17" fmla="*/ 138 h 152"/>
                    <a:gd name="T18" fmla="*/ 1 w 495"/>
                    <a:gd name="T19" fmla="*/ 134 h 152"/>
                    <a:gd name="T20" fmla="*/ 0 w 495"/>
                    <a:gd name="T21" fmla="*/ 129 h 152"/>
                    <a:gd name="T22" fmla="*/ 0 w 495"/>
                    <a:gd name="T23" fmla="*/ 23 h 152"/>
                    <a:gd name="T24" fmla="*/ 0 w 495"/>
                    <a:gd name="T25" fmla="*/ 23 h 152"/>
                    <a:gd name="T26" fmla="*/ 1 w 495"/>
                    <a:gd name="T27" fmla="*/ 18 h 152"/>
                    <a:gd name="T28" fmla="*/ 2 w 495"/>
                    <a:gd name="T29" fmla="*/ 14 h 152"/>
                    <a:gd name="T30" fmla="*/ 5 w 495"/>
                    <a:gd name="T31" fmla="*/ 10 h 152"/>
                    <a:gd name="T32" fmla="*/ 7 w 495"/>
                    <a:gd name="T33" fmla="*/ 6 h 152"/>
                    <a:gd name="T34" fmla="*/ 11 w 495"/>
                    <a:gd name="T35" fmla="*/ 4 h 152"/>
                    <a:gd name="T36" fmla="*/ 15 w 495"/>
                    <a:gd name="T37" fmla="*/ 1 h 152"/>
                    <a:gd name="T38" fmla="*/ 20 w 495"/>
                    <a:gd name="T39" fmla="*/ 0 h 152"/>
                    <a:gd name="T40" fmla="*/ 23 w 495"/>
                    <a:gd name="T41" fmla="*/ 0 h 152"/>
                    <a:gd name="T42" fmla="*/ 471 w 495"/>
                    <a:gd name="T43" fmla="*/ 0 h 152"/>
                    <a:gd name="T44" fmla="*/ 471 w 495"/>
                    <a:gd name="T45" fmla="*/ 0 h 152"/>
                    <a:gd name="T46" fmla="*/ 476 w 495"/>
                    <a:gd name="T47" fmla="*/ 0 h 152"/>
                    <a:gd name="T48" fmla="*/ 480 w 495"/>
                    <a:gd name="T49" fmla="*/ 1 h 152"/>
                    <a:gd name="T50" fmla="*/ 485 w 495"/>
                    <a:gd name="T51" fmla="*/ 4 h 152"/>
                    <a:gd name="T52" fmla="*/ 487 w 495"/>
                    <a:gd name="T53" fmla="*/ 6 h 152"/>
                    <a:gd name="T54" fmla="*/ 491 w 495"/>
                    <a:gd name="T55" fmla="*/ 10 h 152"/>
                    <a:gd name="T56" fmla="*/ 492 w 495"/>
                    <a:gd name="T57" fmla="*/ 14 h 152"/>
                    <a:gd name="T58" fmla="*/ 495 w 495"/>
                    <a:gd name="T59" fmla="*/ 18 h 152"/>
                    <a:gd name="T60" fmla="*/ 495 w 495"/>
                    <a:gd name="T61" fmla="*/ 23 h 152"/>
                    <a:gd name="T62" fmla="*/ 495 w 495"/>
                    <a:gd name="T63" fmla="*/ 129 h 152"/>
                    <a:gd name="T64" fmla="*/ 495 w 495"/>
                    <a:gd name="T65" fmla="*/ 129 h 152"/>
                    <a:gd name="T66" fmla="*/ 495 w 495"/>
                    <a:gd name="T67" fmla="*/ 134 h 152"/>
                    <a:gd name="T68" fmla="*/ 492 w 495"/>
                    <a:gd name="T69" fmla="*/ 138 h 152"/>
                    <a:gd name="T70" fmla="*/ 491 w 495"/>
                    <a:gd name="T71" fmla="*/ 142 h 152"/>
                    <a:gd name="T72" fmla="*/ 487 w 495"/>
                    <a:gd name="T73" fmla="*/ 145 h 152"/>
                    <a:gd name="T74" fmla="*/ 485 w 495"/>
                    <a:gd name="T75" fmla="*/ 149 h 152"/>
                    <a:gd name="T76" fmla="*/ 480 w 495"/>
                    <a:gd name="T77" fmla="*/ 150 h 152"/>
                    <a:gd name="T78" fmla="*/ 476 w 495"/>
                    <a:gd name="T79" fmla="*/ 152 h 152"/>
                    <a:gd name="T80" fmla="*/ 471 w 495"/>
                    <a:gd name="T81" fmla="*/ 152 h 152"/>
                    <a:gd name="T82" fmla="*/ 471 w 495"/>
                    <a:gd name="T83" fmla="*/ 152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95" h="152">
                      <a:moveTo>
                        <a:pt x="471" y="152"/>
                      </a:moveTo>
                      <a:lnTo>
                        <a:pt x="23" y="152"/>
                      </a:lnTo>
                      <a:lnTo>
                        <a:pt x="23" y="152"/>
                      </a:lnTo>
                      <a:lnTo>
                        <a:pt x="20" y="152"/>
                      </a:lnTo>
                      <a:lnTo>
                        <a:pt x="15" y="150"/>
                      </a:lnTo>
                      <a:lnTo>
                        <a:pt x="11" y="149"/>
                      </a:lnTo>
                      <a:lnTo>
                        <a:pt x="7" y="145"/>
                      </a:lnTo>
                      <a:lnTo>
                        <a:pt x="5" y="142"/>
                      </a:lnTo>
                      <a:lnTo>
                        <a:pt x="2" y="138"/>
                      </a:lnTo>
                      <a:lnTo>
                        <a:pt x="1" y="134"/>
                      </a:lnTo>
                      <a:lnTo>
                        <a:pt x="0" y="129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1" y="18"/>
                      </a:lnTo>
                      <a:lnTo>
                        <a:pt x="2" y="14"/>
                      </a:lnTo>
                      <a:lnTo>
                        <a:pt x="5" y="10"/>
                      </a:lnTo>
                      <a:lnTo>
                        <a:pt x="7" y="6"/>
                      </a:lnTo>
                      <a:lnTo>
                        <a:pt x="11" y="4"/>
                      </a:lnTo>
                      <a:lnTo>
                        <a:pt x="15" y="1"/>
                      </a:lnTo>
                      <a:lnTo>
                        <a:pt x="20" y="0"/>
                      </a:lnTo>
                      <a:lnTo>
                        <a:pt x="23" y="0"/>
                      </a:lnTo>
                      <a:lnTo>
                        <a:pt x="471" y="0"/>
                      </a:lnTo>
                      <a:lnTo>
                        <a:pt x="471" y="0"/>
                      </a:lnTo>
                      <a:lnTo>
                        <a:pt x="476" y="0"/>
                      </a:lnTo>
                      <a:lnTo>
                        <a:pt x="480" y="1"/>
                      </a:lnTo>
                      <a:lnTo>
                        <a:pt x="485" y="4"/>
                      </a:lnTo>
                      <a:lnTo>
                        <a:pt x="487" y="6"/>
                      </a:lnTo>
                      <a:lnTo>
                        <a:pt x="491" y="10"/>
                      </a:lnTo>
                      <a:lnTo>
                        <a:pt x="492" y="14"/>
                      </a:lnTo>
                      <a:lnTo>
                        <a:pt x="495" y="18"/>
                      </a:lnTo>
                      <a:lnTo>
                        <a:pt x="495" y="23"/>
                      </a:lnTo>
                      <a:lnTo>
                        <a:pt x="495" y="129"/>
                      </a:lnTo>
                      <a:lnTo>
                        <a:pt x="495" y="129"/>
                      </a:lnTo>
                      <a:lnTo>
                        <a:pt x="495" y="134"/>
                      </a:lnTo>
                      <a:lnTo>
                        <a:pt x="492" y="138"/>
                      </a:lnTo>
                      <a:lnTo>
                        <a:pt x="491" y="142"/>
                      </a:lnTo>
                      <a:lnTo>
                        <a:pt x="487" y="145"/>
                      </a:lnTo>
                      <a:lnTo>
                        <a:pt x="485" y="149"/>
                      </a:lnTo>
                      <a:lnTo>
                        <a:pt x="480" y="150"/>
                      </a:lnTo>
                      <a:lnTo>
                        <a:pt x="476" y="152"/>
                      </a:lnTo>
                      <a:lnTo>
                        <a:pt x="471" y="152"/>
                      </a:lnTo>
                      <a:lnTo>
                        <a:pt x="471" y="152"/>
                      </a:lnTo>
                      <a:close/>
                    </a:path>
                  </a:pathLst>
                </a:custGeom>
                <a:solidFill>
                  <a:srgbClr val="24A7D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7CB0B924-6546-4576-5C5F-330B34C9ADBF}"/>
                  </a:ext>
                </a:extLst>
              </p:cNvPr>
              <p:cNvGrpSpPr/>
              <p:nvPr/>
            </p:nvGrpSpPr>
            <p:grpSpPr>
              <a:xfrm>
                <a:off x="7060967" y="3397251"/>
                <a:ext cx="952500" cy="1824037"/>
                <a:chOff x="6945313" y="3397251"/>
                <a:chExt cx="952500" cy="1824037"/>
              </a:xfrm>
              <a:solidFill>
                <a:schemeClr val="accent5"/>
              </a:solidFill>
            </p:grpSpPr>
            <p:sp>
              <p:nvSpPr>
                <p:cNvPr id="58" name="Freeform 20">
                  <a:extLst>
                    <a:ext uri="{FF2B5EF4-FFF2-40B4-BE49-F238E27FC236}">
                      <a16:creationId xmlns:a16="http://schemas.microsoft.com/office/drawing/2014/main" id="{96979757-2209-E8FC-BEFB-353CCA48C1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56451" y="3397251"/>
                  <a:ext cx="658813" cy="658813"/>
                </a:xfrm>
                <a:custGeom>
                  <a:avLst/>
                  <a:gdLst>
                    <a:gd name="T0" fmla="*/ 0 w 415"/>
                    <a:gd name="T1" fmla="*/ 207 h 415"/>
                    <a:gd name="T2" fmla="*/ 4 w 415"/>
                    <a:gd name="T3" fmla="*/ 249 h 415"/>
                    <a:gd name="T4" fmla="*/ 16 w 415"/>
                    <a:gd name="T5" fmla="*/ 287 h 415"/>
                    <a:gd name="T6" fmla="*/ 35 w 415"/>
                    <a:gd name="T7" fmla="*/ 323 h 415"/>
                    <a:gd name="T8" fmla="*/ 61 w 415"/>
                    <a:gd name="T9" fmla="*/ 354 h 415"/>
                    <a:gd name="T10" fmla="*/ 92 w 415"/>
                    <a:gd name="T11" fmla="*/ 379 h 415"/>
                    <a:gd name="T12" fmla="*/ 127 w 415"/>
                    <a:gd name="T13" fmla="*/ 399 h 415"/>
                    <a:gd name="T14" fmla="*/ 166 w 415"/>
                    <a:gd name="T15" fmla="*/ 410 h 415"/>
                    <a:gd name="T16" fmla="*/ 207 w 415"/>
                    <a:gd name="T17" fmla="*/ 415 h 415"/>
                    <a:gd name="T18" fmla="*/ 229 w 415"/>
                    <a:gd name="T19" fmla="*/ 414 h 415"/>
                    <a:gd name="T20" fmla="*/ 269 w 415"/>
                    <a:gd name="T21" fmla="*/ 405 h 415"/>
                    <a:gd name="T22" fmla="*/ 306 w 415"/>
                    <a:gd name="T23" fmla="*/ 390 h 415"/>
                    <a:gd name="T24" fmla="*/ 340 w 415"/>
                    <a:gd name="T25" fmla="*/ 368 h 415"/>
                    <a:gd name="T26" fmla="*/ 368 w 415"/>
                    <a:gd name="T27" fmla="*/ 339 h 415"/>
                    <a:gd name="T28" fmla="*/ 391 w 415"/>
                    <a:gd name="T29" fmla="*/ 306 h 415"/>
                    <a:gd name="T30" fmla="*/ 407 w 415"/>
                    <a:gd name="T31" fmla="*/ 269 h 415"/>
                    <a:gd name="T32" fmla="*/ 414 w 415"/>
                    <a:gd name="T33" fmla="*/ 228 h 415"/>
                    <a:gd name="T34" fmla="*/ 415 w 415"/>
                    <a:gd name="T35" fmla="*/ 207 h 415"/>
                    <a:gd name="T36" fmla="*/ 412 w 415"/>
                    <a:gd name="T37" fmla="*/ 165 h 415"/>
                    <a:gd name="T38" fmla="*/ 399 w 415"/>
                    <a:gd name="T39" fmla="*/ 126 h 415"/>
                    <a:gd name="T40" fmla="*/ 379 w 415"/>
                    <a:gd name="T41" fmla="*/ 90 h 415"/>
                    <a:gd name="T42" fmla="*/ 355 w 415"/>
                    <a:gd name="T43" fmla="*/ 60 h 415"/>
                    <a:gd name="T44" fmla="*/ 324 w 415"/>
                    <a:gd name="T45" fmla="*/ 34 h 415"/>
                    <a:gd name="T46" fmla="*/ 289 w 415"/>
                    <a:gd name="T47" fmla="*/ 16 h 415"/>
                    <a:gd name="T48" fmla="*/ 249 w 415"/>
                    <a:gd name="T49" fmla="*/ 3 h 415"/>
                    <a:gd name="T50" fmla="*/ 207 w 415"/>
                    <a:gd name="T51" fmla="*/ 0 h 415"/>
                    <a:gd name="T52" fmla="*/ 186 w 415"/>
                    <a:gd name="T53" fmla="*/ 0 h 415"/>
                    <a:gd name="T54" fmla="*/ 146 w 415"/>
                    <a:gd name="T55" fmla="*/ 8 h 415"/>
                    <a:gd name="T56" fmla="*/ 109 w 415"/>
                    <a:gd name="T57" fmla="*/ 24 h 415"/>
                    <a:gd name="T58" fmla="*/ 76 w 415"/>
                    <a:gd name="T59" fmla="*/ 47 h 415"/>
                    <a:gd name="T60" fmla="*/ 47 w 415"/>
                    <a:gd name="T61" fmla="*/ 75 h 415"/>
                    <a:gd name="T62" fmla="*/ 25 w 415"/>
                    <a:gd name="T63" fmla="*/ 107 h 415"/>
                    <a:gd name="T64" fmla="*/ 9 w 415"/>
                    <a:gd name="T65" fmla="*/ 145 h 415"/>
                    <a:gd name="T66" fmla="*/ 1 w 415"/>
                    <a:gd name="T67" fmla="*/ 186 h 415"/>
                    <a:gd name="T68" fmla="*/ 0 w 415"/>
                    <a:gd name="T69" fmla="*/ 207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15" h="415">
                      <a:moveTo>
                        <a:pt x="0" y="207"/>
                      </a:moveTo>
                      <a:lnTo>
                        <a:pt x="0" y="207"/>
                      </a:lnTo>
                      <a:lnTo>
                        <a:pt x="1" y="228"/>
                      </a:lnTo>
                      <a:lnTo>
                        <a:pt x="4" y="249"/>
                      </a:lnTo>
                      <a:lnTo>
                        <a:pt x="9" y="269"/>
                      </a:lnTo>
                      <a:lnTo>
                        <a:pt x="16" y="287"/>
                      </a:lnTo>
                      <a:lnTo>
                        <a:pt x="25" y="306"/>
                      </a:lnTo>
                      <a:lnTo>
                        <a:pt x="35" y="323"/>
                      </a:lnTo>
                      <a:lnTo>
                        <a:pt x="47" y="339"/>
                      </a:lnTo>
                      <a:lnTo>
                        <a:pt x="61" y="354"/>
                      </a:lnTo>
                      <a:lnTo>
                        <a:pt x="76" y="368"/>
                      </a:lnTo>
                      <a:lnTo>
                        <a:pt x="92" y="379"/>
                      </a:lnTo>
                      <a:lnTo>
                        <a:pt x="109" y="390"/>
                      </a:lnTo>
                      <a:lnTo>
                        <a:pt x="127" y="399"/>
                      </a:lnTo>
                      <a:lnTo>
                        <a:pt x="146" y="405"/>
                      </a:lnTo>
                      <a:lnTo>
                        <a:pt x="166" y="410"/>
                      </a:lnTo>
                      <a:lnTo>
                        <a:pt x="186" y="414"/>
                      </a:lnTo>
                      <a:lnTo>
                        <a:pt x="207" y="415"/>
                      </a:lnTo>
                      <a:lnTo>
                        <a:pt x="207" y="415"/>
                      </a:lnTo>
                      <a:lnTo>
                        <a:pt x="229" y="414"/>
                      </a:lnTo>
                      <a:lnTo>
                        <a:pt x="249" y="410"/>
                      </a:lnTo>
                      <a:lnTo>
                        <a:pt x="269" y="405"/>
                      </a:lnTo>
                      <a:lnTo>
                        <a:pt x="289" y="399"/>
                      </a:lnTo>
                      <a:lnTo>
                        <a:pt x="306" y="390"/>
                      </a:lnTo>
                      <a:lnTo>
                        <a:pt x="324" y="379"/>
                      </a:lnTo>
                      <a:lnTo>
                        <a:pt x="340" y="368"/>
                      </a:lnTo>
                      <a:lnTo>
                        <a:pt x="355" y="354"/>
                      </a:lnTo>
                      <a:lnTo>
                        <a:pt x="368" y="339"/>
                      </a:lnTo>
                      <a:lnTo>
                        <a:pt x="379" y="323"/>
                      </a:lnTo>
                      <a:lnTo>
                        <a:pt x="391" y="306"/>
                      </a:lnTo>
                      <a:lnTo>
                        <a:pt x="399" y="287"/>
                      </a:lnTo>
                      <a:lnTo>
                        <a:pt x="407" y="269"/>
                      </a:lnTo>
                      <a:lnTo>
                        <a:pt x="412" y="249"/>
                      </a:lnTo>
                      <a:lnTo>
                        <a:pt x="414" y="228"/>
                      </a:lnTo>
                      <a:lnTo>
                        <a:pt x="415" y="207"/>
                      </a:lnTo>
                      <a:lnTo>
                        <a:pt x="415" y="207"/>
                      </a:lnTo>
                      <a:lnTo>
                        <a:pt x="414" y="186"/>
                      </a:lnTo>
                      <a:lnTo>
                        <a:pt x="412" y="165"/>
                      </a:lnTo>
                      <a:lnTo>
                        <a:pt x="407" y="145"/>
                      </a:lnTo>
                      <a:lnTo>
                        <a:pt x="399" y="126"/>
                      </a:lnTo>
                      <a:lnTo>
                        <a:pt x="391" y="107"/>
                      </a:lnTo>
                      <a:lnTo>
                        <a:pt x="379" y="90"/>
                      </a:lnTo>
                      <a:lnTo>
                        <a:pt x="368" y="75"/>
                      </a:lnTo>
                      <a:lnTo>
                        <a:pt x="355" y="60"/>
                      </a:lnTo>
                      <a:lnTo>
                        <a:pt x="340" y="47"/>
                      </a:lnTo>
                      <a:lnTo>
                        <a:pt x="324" y="34"/>
                      </a:lnTo>
                      <a:lnTo>
                        <a:pt x="306" y="24"/>
                      </a:lnTo>
                      <a:lnTo>
                        <a:pt x="289" y="16"/>
                      </a:lnTo>
                      <a:lnTo>
                        <a:pt x="269" y="8"/>
                      </a:lnTo>
                      <a:lnTo>
                        <a:pt x="249" y="3"/>
                      </a:lnTo>
                      <a:lnTo>
                        <a:pt x="229" y="0"/>
                      </a:lnTo>
                      <a:lnTo>
                        <a:pt x="207" y="0"/>
                      </a:lnTo>
                      <a:lnTo>
                        <a:pt x="207" y="0"/>
                      </a:lnTo>
                      <a:lnTo>
                        <a:pt x="186" y="0"/>
                      </a:lnTo>
                      <a:lnTo>
                        <a:pt x="166" y="3"/>
                      </a:lnTo>
                      <a:lnTo>
                        <a:pt x="146" y="8"/>
                      </a:lnTo>
                      <a:lnTo>
                        <a:pt x="127" y="16"/>
                      </a:lnTo>
                      <a:lnTo>
                        <a:pt x="109" y="24"/>
                      </a:lnTo>
                      <a:lnTo>
                        <a:pt x="92" y="34"/>
                      </a:lnTo>
                      <a:lnTo>
                        <a:pt x="76" y="47"/>
                      </a:lnTo>
                      <a:lnTo>
                        <a:pt x="61" y="60"/>
                      </a:lnTo>
                      <a:lnTo>
                        <a:pt x="47" y="75"/>
                      </a:lnTo>
                      <a:lnTo>
                        <a:pt x="35" y="90"/>
                      </a:lnTo>
                      <a:lnTo>
                        <a:pt x="25" y="107"/>
                      </a:lnTo>
                      <a:lnTo>
                        <a:pt x="16" y="126"/>
                      </a:lnTo>
                      <a:lnTo>
                        <a:pt x="9" y="145"/>
                      </a:lnTo>
                      <a:lnTo>
                        <a:pt x="4" y="165"/>
                      </a:lnTo>
                      <a:lnTo>
                        <a:pt x="1" y="186"/>
                      </a:lnTo>
                      <a:lnTo>
                        <a:pt x="0" y="207"/>
                      </a:lnTo>
                      <a:lnTo>
                        <a:pt x="0" y="207"/>
                      </a:lnTo>
                      <a:close/>
                    </a:path>
                  </a:pathLst>
                </a:custGeom>
                <a:solidFill>
                  <a:srgbClr val="D2AC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  <p:sp>
              <p:nvSpPr>
                <p:cNvPr id="59" name="Freeform 46">
                  <a:extLst>
                    <a:ext uri="{FF2B5EF4-FFF2-40B4-BE49-F238E27FC236}">
                      <a16:creationId xmlns:a16="http://schemas.microsoft.com/office/drawing/2014/main" id="{B1EFB4B3-307F-EF5B-726E-416F04D36B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45313" y="5068888"/>
                  <a:ext cx="152400" cy="152400"/>
                </a:xfrm>
                <a:custGeom>
                  <a:avLst/>
                  <a:gdLst>
                    <a:gd name="T0" fmla="*/ 96 w 96"/>
                    <a:gd name="T1" fmla="*/ 49 h 96"/>
                    <a:gd name="T2" fmla="*/ 96 w 96"/>
                    <a:gd name="T3" fmla="*/ 49 h 96"/>
                    <a:gd name="T4" fmla="*/ 95 w 96"/>
                    <a:gd name="T5" fmla="*/ 57 h 96"/>
                    <a:gd name="T6" fmla="*/ 92 w 96"/>
                    <a:gd name="T7" fmla="*/ 67 h 96"/>
                    <a:gd name="T8" fmla="*/ 87 w 96"/>
                    <a:gd name="T9" fmla="*/ 75 h 96"/>
                    <a:gd name="T10" fmla="*/ 82 w 96"/>
                    <a:gd name="T11" fmla="*/ 82 h 96"/>
                    <a:gd name="T12" fmla="*/ 75 w 96"/>
                    <a:gd name="T13" fmla="*/ 87 h 96"/>
                    <a:gd name="T14" fmla="*/ 66 w 96"/>
                    <a:gd name="T15" fmla="*/ 92 h 96"/>
                    <a:gd name="T16" fmla="*/ 57 w 96"/>
                    <a:gd name="T17" fmla="*/ 95 h 96"/>
                    <a:gd name="T18" fmla="*/ 48 w 96"/>
                    <a:gd name="T19" fmla="*/ 96 h 96"/>
                    <a:gd name="T20" fmla="*/ 48 w 96"/>
                    <a:gd name="T21" fmla="*/ 96 h 96"/>
                    <a:gd name="T22" fmla="*/ 39 w 96"/>
                    <a:gd name="T23" fmla="*/ 95 h 96"/>
                    <a:gd name="T24" fmla="*/ 30 w 96"/>
                    <a:gd name="T25" fmla="*/ 92 h 96"/>
                    <a:gd name="T26" fmla="*/ 21 w 96"/>
                    <a:gd name="T27" fmla="*/ 87 h 96"/>
                    <a:gd name="T28" fmla="*/ 14 w 96"/>
                    <a:gd name="T29" fmla="*/ 82 h 96"/>
                    <a:gd name="T30" fmla="*/ 9 w 96"/>
                    <a:gd name="T31" fmla="*/ 75 h 96"/>
                    <a:gd name="T32" fmla="*/ 4 w 96"/>
                    <a:gd name="T33" fmla="*/ 67 h 96"/>
                    <a:gd name="T34" fmla="*/ 2 w 96"/>
                    <a:gd name="T35" fmla="*/ 57 h 96"/>
                    <a:gd name="T36" fmla="*/ 0 w 96"/>
                    <a:gd name="T37" fmla="*/ 49 h 96"/>
                    <a:gd name="T38" fmla="*/ 0 w 96"/>
                    <a:gd name="T39" fmla="*/ 49 h 96"/>
                    <a:gd name="T40" fmla="*/ 2 w 96"/>
                    <a:gd name="T41" fmla="*/ 39 h 96"/>
                    <a:gd name="T42" fmla="*/ 4 w 96"/>
                    <a:gd name="T43" fmla="*/ 30 h 96"/>
                    <a:gd name="T44" fmla="*/ 9 w 96"/>
                    <a:gd name="T45" fmla="*/ 22 h 96"/>
                    <a:gd name="T46" fmla="*/ 14 w 96"/>
                    <a:gd name="T47" fmla="*/ 14 h 96"/>
                    <a:gd name="T48" fmla="*/ 21 w 96"/>
                    <a:gd name="T49" fmla="*/ 9 h 96"/>
                    <a:gd name="T50" fmla="*/ 30 w 96"/>
                    <a:gd name="T51" fmla="*/ 4 h 96"/>
                    <a:gd name="T52" fmla="*/ 39 w 96"/>
                    <a:gd name="T53" fmla="*/ 2 h 96"/>
                    <a:gd name="T54" fmla="*/ 48 w 96"/>
                    <a:gd name="T55" fmla="*/ 0 h 96"/>
                    <a:gd name="T56" fmla="*/ 48 w 96"/>
                    <a:gd name="T57" fmla="*/ 0 h 96"/>
                    <a:gd name="T58" fmla="*/ 57 w 96"/>
                    <a:gd name="T59" fmla="*/ 2 h 96"/>
                    <a:gd name="T60" fmla="*/ 66 w 96"/>
                    <a:gd name="T61" fmla="*/ 4 h 96"/>
                    <a:gd name="T62" fmla="*/ 75 w 96"/>
                    <a:gd name="T63" fmla="*/ 9 h 96"/>
                    <a:gd name="T64" fmla="*/ 82 w 96"/>
                    <a:gd name="T65" fmla="*/ 14 h 96"/>
                    <a:gd name="T66" fmla="*/ 87 w 96"/>
                    <a:gd name="T67" fmla="*/ 22 h 96"/>
                    <a:gd name="T68" fmla="*/ 92 w 96"/>
                    <a:gd name="T69" fmla="*/ 30 h 96"/>
                    <a:gd name="T70" fmla="*/ 95 w 96"/>
                    <a:gd name="T71" fmla="*/ 39 h 96"/>
                    <a:gd name="T72" fmla="*/ 96 w 96"/>
                    <a:gd name="T73" fmla="*/ 49 h 96"/>
                    <a:gd name="T74" fmla="*/ 96 w 96"/>
                    <a:gd name="T75" fmla="*/ 49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6" h="96">
                      <a:moveTo>
                        <a:pt x="96" y="49"/>
                      </a:moveTo>
                      <a:lnTo>
                        <a:pt x="96" y="49"/>
                      </a:lnTo>
                      <a:lnTo>
                        <a:pt x="95" y="57"/>
                      </a:lnTo>
                      <a:lnTo>
                        <a:pt x="92" y="67"/>
                      </a:lnTo>
                      <a:lnTo>
                        <a:pt x="87" y="75"/>
                      </a:lnTo>
                      <a:lnTo>
                        <a:pt x="82" y="82"/>
                      </a:lnTo>
                      <a:lnTo>
                        <a:pt x="75" y="87"/>
                      </a:lnTo>
                      <a:lnTo>
                        <a:pt x="66" y="92"/>
                      </a:lnTo>
                      <a:lnTo>
                        <a:pt x="57" y="95"/>
                      </a:lnTo>
                      <a:lnTo>
                        <a:pt x="48" y="96"/>
                      </a:lnTo>
                      <a:lnTo>
                        <a:pt x="48" y="96"/>
                      </a:lnTo>
                      <a:lnTo>
                        <a:pt x="39" y="95"/>
                      </a:lnTo>
                      <a:lnTo>
                        <a:pt x="30" y="92"/>
                      </a:lnTo>
                      <a:lnTo>
                        <a:pt x="21" y="87"/>
                      </a:lnTo>
                      <a:lnTo>
                        <a:pt x="14" y="82"/>
                      </a:lnTo>
                      <a:lnTo>
                        <a:pt x="9" y="75"/>
                      </a:lnTo>
                      <a:lnTo>
                        <a:pt x="4" y="67"/>
                      </a:lnTo>
                      <a:lnTo>
                        <a:pt x="2" y="57"/>
                      </a:lnTo>
                      <a:lnTo>
                        <a:pt x="0" y="49"/>
                      </a:lnTo>
                      <a:lnTo>
                        <a:pt x="0" y="49"/>
                      </a:lnTo>
                      <a:lnTo>
                        <a:pt x="2" y="39"/>
                      </a:lnTo>
                      <a:lnTo>
                        <a:pt x="4" y="30"/>
                      </a:lnTo>
                      <a:lnTo>
                        <a:pt x="9" y="22"/>
                      </a:lnTo>
                      <a:lnTo>
                        <a:pt x="14" y="14"/>
                      </a:lnTo>
                      <a:lnTo>
                        <a:pt x="21" y="9"/>
                      </a:lnTo>
                      <a:lnTo>
                        <a:pt x="30" y="4"/>
                      </a:lnTo>
                      <a:lnTo>
                        <a:pt x="39" y="2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57" y="2"/>
                      </a:lnTo>
                      <a:lnTo>
                        <a:pt x="66" y="4"/>
                      </a:lnTo>
                      <a:lnTo>
                        <a:pt x="75" y="9"/>
                      </a:lnTo>
                      <a:lnTo>
                        <a:pt x="82" y="14"/>
                      </a:lnTo>
                      <a:lnTo>
                        <a:pt x="87" y="22"/>
                      </a:lnTo>
                      <a:lnTo>
                        <a:pt x="92" y="30"/>
                      </a:lnTo>
                      <a:lnTo>
                        <a:pt x="95" y="39"/>
                      </a:lnTo>
                      <a:lnTo>
                        <a:pt x="96" y="49"/>
                      </a:lnTo>
                      <a:lnTo>
                        <a:pt x="96" y="49"/>
                      </a:lnTo>
                      <a:close/>
                    </a:path>
                  </a:pathLst>
                </a:custGeom>
                <a:solidFill>
                  <a:srgbClr val="0F5F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  <p:sp>
              <p:nvSpPr>
                <p:cNvPr id="60" name="Freeform 51">
                  <a:extLst>
                    <a:ext uri="{FF2B5EF4-FFF2-40B4-BE49-F238E27FC236}">
                      <a16:creationId xmlns:a16="http://schemas.microsoft.com/office/drawing/2014/main" id="{E59FF105-E632-7C5A-AF2C-C2153D7452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13588" y="4687888"/>
                  <a:ext cx="784225" cy="241300"/>
                </a:xfrm>
                <a:custGeom>
                  <a:avLst/>
                  <a:gdLst>
                    <a:gd name="T0" fmla="*/ 23 w 494"/>
                    <a:gd name="T1" fmla="*/ 152 h 152"/>
                    <a:gd name="T2" fmla="*/ 470 w 494"/>
                    <a:gd name="T3" fmla="*/ 152 h 152"/>
                    <a:gd name="T4" fmla="*/ 470 w 494"/>
                    <a:gd name="T5" fmla="*/ 152 h 152"/>
                    <a:gd name="T6" fmla="*/ 475 w 494"/>
                    <a:gd name="T7" fmla="*/ 152 h 152"/>
                    <a:gd name="T8" fmla="*/ 480 w 494"/>
                    <a:gd name="T9" fmla="*/ 151 h 152"/>
                    <a:gd name="T10" fmla="*/ 483 w 494"/>
                    <a:gd name="T11" fmla="*/ 149 h 152"/>
                    <a:gd name="T12" fmla="*/ 487 w 494"/>
                    <a:gd name="T13" fmla="*/ 146 h 152"/>
                    <a:gd name="T14" fmla="*/ 490 w 494"/>
                    <a:gd name="T15" fmla="*/ 143 h 152"/>
                    <a:gd name="T16" fmla="*/ 492 w 494"/>
                    <a:gd name="T17" fmla="*/ 138 h 152"/>
                    <a:gd name="T18" fmla="*/ 493 w 494"/>
                    <a:gd name="T19" fmla="*/ 134 h 152"/>
                    <a:gd name="T20" fmla="*/ 494 w 494"/>
                    <a:gd name="T21" fmla="*/ 129 h 152"/>
                    <a:gd name="T22" fmla="*/ 494 w 494"/>
                    <a:gd name="T23" fmla="*/ 23 h 152"/>
                    <a:gd name="T24" fmla="*/ 494 w 494"/>
                    <a:gd name="T25" fmla="*/ 23 h 152"/>
                    <a:gd name="T26" fmla="*/ 493 w 494"/>
                    <a:gd name="T27" fmla="*/ 19 h 152"/>
                    <a:gd name="T28" fmla="*/ 492 w 494"/>
                    <a:gd name="T29" fmla="*/ 15 h 152"/>
                    <a:gd name="T30" fmla="*/ 490 w 494"/>
                    <a:gd name="T31" fmla="*/ 10 h 152"/>
                    <a:gd name="T32" fmla="*/ 487 w 494"/>
                    <a:gd name="T33" fmla="*/ 6 h 152"/>
                    <a:gd name="T34" fmla="*/ 483 w 494"/>
                    <a:gd name="T35" fmla="*/ 4 h 152"/>
                    <a:gd name="T36" fmla="*/ 480 w 494"/>
                    <a:gd name="T37" fmla="*/ 1 h 152"/>
                    <a:gd name="T38" fmla="*/ 475 w 494"/>
                    <a:gd name="T39" fmla="*/ 0 h 152"/>
                    <a:gd name="T40" fmla="*/ 470 w 494"/>
                    <a:gd name="T41" fmla="*/ 0 h 152"/>
                    <a:gd name="T42" fmla="*/ 23 w 494"/>
                    <a:gd name="T43" fmla="*/ 0 h 152"/>
                    <a:gd name="T44" fmla="*/ 23 w 494"/>
                    <a:gd name="T45" fmla="*/ 0 h 152"/>
                    <a:gd name="T46" fmla="*/ 18 w 494"/>
                    <a:gd name="T47" fmla="*/ 0 h 152"/>
                    <a:gd name="T48" fmla="*/ 15 w 494"/>
                    <a:gd name="T49" fmla="*/ 1 h 152"/>
                    <a:gd name="T50" fmla="*/ 10 w 494"/>
                    <a:gd name="T51" fmla="*/ 4 h 152"/>
                    <a:gd name="T52" fmla="*/ 7 w 494"/>
                    <a:gd name="T53" fmla="*/ 6 h 152"/>
                    <a:gd name="T54" fmla="*/ 4 w 494"/>
                    <a:gd name="T55" fmla="*/ 10 h 152"/>
                    <a:gd name="T56" fmla="*/ 1 w 494"/>
                    <a:gd name="T57" fmla="*/ 15 h 152"/>
                    <a:gd name="T58" fmla="*/ 0 w 494"/>
                    <a:gd name="T59" fmla="*/ 19 h 152"/>
                    <a:gd name="T60" fmla="*/ 0 w 494"/>
                    <a:gd name="T61" fmla="*/ 23 h 152"/>
                    <a:gd name="T62" fmla="*/ 0 w 494"/>
                    <a:gd name="T63" fmla="*/ 129 h 152"/>
                    <a:gd name="T64" fmla="*/ 0 w 494"/>
                    <a:gd name="T65" fmla="*/ 129 h 152"/>
                    <a:gd name="T66" fmla="*/ 0 w 494"/>
                    <a:gd name="T67" fmla="*/ 134 h 152"/>
                    <a:gd name="T68" fmla="*/ 1 w 494"/>
                    <a:gd name="T69" fmla="*/ 138 h 152"/>
                    <a:gd name="T70" fmla="*/ 4 w 494"/>
                    <a:gd name="T71" fmla="*/ 143 h 152"/>
                    <a:gd name="T72" fmla="*/ 7 w 494"/>
                    <a:gd name="T73" fmla="*/ 146 h 152"/>
                    <a:gd name="T74" fmla="*/ 10 w 494"/>
                    <a:gd name="T75" fmla="*/ 149 h 152"/>
                    <a:gd name="T76" fmla="*/ 15 w 494"/>
                    <a:gd name="T77" fmla="*/ 151 h 152"/>
                    <a:gd name="T78" fmla="*/ 18 w 494"/>
                    <a:gd name="T79" fmla="*/ 152 h 152"/>
                    <a:gd name="T80" fmla="*/ 23 w 494"/>
                    <a:gd name="T81" fmla="*/ 152 h 152"/>
                    <a:gd name="T82" fmla="*/ 23 w 494"/>
                    <a:gd name="T83" fmla="*/ 152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94" h="152">
                      <a:moveTo>
                        <a:pt x="23" y="152"/>
                      </a:moveTo>
                      <a:lnTo>
                        <a:pt x="470" y="152"/>
                      </a:lnTo>
                      <a:lnTo>
                        <a:pt x="470" y="152"/>
                      </a:lnTo>
                      <a:lnTo>
                        <a:pt x="475" y="152"/>
                      </a:lnTo>
                      <a:lnTo>
                        <a:pt x="480" y="151"/>
                      </a:lnTo>
                      <a:lnTo>
                        <a:pt x="483" y="149"/>
                      </a:lnTo>
                      <a:lnTo>
                        <a:pt x="487" y="146"/>
                      </a:lnTo>
                      <a:lnTo>
                        <a:pt x="490" y="143"/>
                      </a:lnTo>
                      <a:lnTo>
                        <a:pt x="492" y="138"/>
                      </a:lnTo>
                      <a:lnTo>
                        <a:pt x="493" y="134"/>
                      </a:lnTo>
                      <a:lnTo>
                        <a:pt x="494" y="129"/>
                      </a:lnTo>
                      <a:lnTo>
                        <a:pt x="494" y="23"/>
                      </a:lnTo>
                      <a:lnTo>
                        <a:pt x="494" y="23"/>
                      </a:lnTo>
                      <a:lnTo>
                        <a:pt x="493" y="19"/>
                      </a:lnTo>
                      <a:lnTo>
                        <a:pt x="492" y="15"/>
                      </a:lnTo>
                      <a:lnTo>
                        <a:pt x="490" y="10"/>
                      </a:lnTo>
                      <a:lnTo>
                        <a:pt x="487" y="6"/>
                      </a:lnTo>
                      <a:lnTo>
                        <a:pt x="483" y="4"/>
                      </a:lnTo>
                      <a:lnTo>
                        <a:pt x="480" y="1"/>
                      </a:lnTo>
                      <a:lnTo>
                        <a:pt x="475" y="0"/>
                      </a:lnTo>
                      <a:lnTo>
                        <a:pt x="470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lnTo>
                        <a:pt x="18" y="0"/>
                      </a:lnTo>
                      <a:lnTo>
                        <a:pt x="15" y="1"/>
                      </a:lnTo>
                      <a:lnTo>
                        <a:pt x="10" y="4"/>
                      </a:lnTo>
                      <a:lnTo>
                        <a:pt x="7" y="6"/>
                      </a:lnTo>
                      <a:lnTo>
                        <a:pt x="4" y="10"/>
                      </a:lnTo>
                      <a:lnTo>
                        <a:pt x="1" y="15"/>
                      </a:lnTo>
                      <a:lnTo>
                        <a:pt x="0" y="19"/>
                      </a:lnTo>
                      <a:lnTo>
                        <a:pt x="0" y="23"/>
                      </a:lnTo>
                      <a:lnTo>
                        <a:pt x="0" y="129"/>
                      </a:lnTo>
                      <a:lnTo>
                        <a:pt x="0" y="129"/>
                      </a:lnTo>
                      <a:lnTo>
                        <a:pt x="0" y="134"/>
                      </a:lnTo>
                      <a:lnTo>
                        <a:pt x="1" y="138"/>
                      </a:lnTo>
                      <a:lnTo>
                        <a:pt x="4" y="143"/>
                      </a:lnTo>
                      <a:lnTo>
                        <a:pt x="7" y="146"/>
                      </a:lnTo>
                      <a:lnTo>
                        <a:pt x="10" y="149"/>
                      </a:lnTo>
                      <a:lnTo>
                        <a:pt x="15" y="151"/>
                      </a:lnTo>
                      <a:lnTo>
                        <a:pt x="18" y="152"/>
                      </a:lnTo>
                      <a:lnTo>
                        <a:pt x="23" y="152"/>
                      </a:lnTo>
                      <a:lnTo>
                        <a:pt x="23" y="152"/>
                      </a:lnTo>
                      <a:close/>
                    </a:path>
                  </a:pathLst>
                </a:custGeom>
                <a:solidFill>
                  <a:srgbClr val="D2AC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3C1A6B90-2DDF-3356-195E-FB932359AF72}"/>
                  </a:ext>
                </a:extLst>
              </p:cNvPr>
              <p:cNvGrpSpPr/>
              <p:nvPr/>
            </p:nvGrpSpPr>
            <p:grpSpPr>
              <a:xfrm>
                <a:off x="7380055" y="4625976"/>
                <a:ext cx="1549400" cy="1258888"/>
                <a:chOff x="7264401" y="4625976"/>
                <a:chExt cx="1549400" cy="1258888"/>
              </a:xfrm>
              <a:solidFill>
                <a:schemeClr val="accent6"/>
              </a:solidFill>
            </p:grpSpPr>
            <p:sp>
              <p:nvSpPr>
                <p:cNvPr id="55" name="Freeform 22">
                  <a:extLst>
                    <a:ext uri="{FF2B5EF4-FFF2-40B4-BE49-F238E27FC236}">
                      <a16:creationId xmlns:a16="http://schemas.microsoft.com/office/drawing/2014/main" id="{710C289E-E6C7-932E-A3DE-DFE8678216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4988" y="4625976"/>
                  <a:ext cx="658813" cy="660400"/>
                </a:xfrm>
                <a:custGeom>
                  <a:avLst/>
                  <a:gdLst>
                    <a:gd name="T0" fmla="*/ 0 w 415"/>
                    <a:gd name="T1" fmla="*/ 209 h 416"/>
                    <a:gd name="T2" fmla="*/ 5 w 415"/>
                    <a:gd name="T3" fmla="*/ 251 h 416"/>
                    <a:gd name="T4" fmla="*/ 16 w 415"/>
                    <a:gd name="T5" fmla="*/ 289 h 416"/>
                    <a:gd name="T6" fmla="*/ 36 w 415"/>
                    <a:gd name="T7" fmla="*/ 324 h 416"/>
                    <a:gd name="T8" fmla="*/ 60 w 415"/>
                    <a:gd name="T9" fmla="*/ 355 h 416"/>
                    <a:gd name="T10" fmla="*/ 91 w 415"/>
                    <a:gd name="T11" fmla="*/ 381 h 416"/>
                    <a:gd name="T12" fmla="*/ 127 w 415"/>
                    <a:gd name="T13" fmla="*/ 400 h 416"/>
                    <a:gd name="T14" fmla="*/ 166 w 415"/>
                    <a:gd name="T15" fmla="*/ 412 h 416"/>
                    <a:gd name="T16" fmla="*/ 208 w 415"/>
                    <a:gd name="T17" fmla="*/ 416 h 416"/>
                    <a:gd name="T18" fmla="*/ 229 w 415"/>
                    <a:gd name="T19" fmla="*/ 415 h 416"/>
                    <a:gd name="T20" fmla="*/ 270 w 415"/>
                    <a:gd name="T21" fmla="*/ 407 h 416"/>
                    <a:gd name="T22" fmla="*/ 307 w 415"/>
                    <a:gd name="T23" fmla="*/ 391 h 416"/>
                    <a:gd name="T24" fmla="*/ 339 w 415"/>
                    <a:gd name="T25" fmla="*/ 369 h 416"/>
                    <a:gd name="T26" fmla="*/ 368 w 415"/>
                    <a:gd name="T27" fmla="*/ 340 h 416"/>
                    <a:gd name="T28" fmla="*/ 390 w 415"/>
                    <a:gd name="T29" fmla="*/ 308 h 416"/>
                    <a:gd name="T30" fmla="*/ 406 w 415"/>
                    <a:gd name="T31" fmla="*/ 271 h 416"/>
                    <a:gd name="T32" fmla="*/ 415 w 415"/>
                    <a:gd name="T33" fmla="*/ 230 h 416"/>
                    <a:gd name="T34" fmla="*/ 415 w 415"/>
                    <a:gd name="T35" fmla="*/ 209 h 416"/>
                    <a:gd name="T36" fmla="*/ 411 w 415"/>
                    <a:gd name="T37" fmla="*/ 167 h 416"/>
                    <a:gd name="T38" fmla="*/ 399 w 415"/>
                    <a:gd name="T39" fmla="*/ 127 h 416"/>
                    <a:gd name="T40" fmla="*/ 380 w 415"/>
                    <a:gd name="T41" fmla="*/ 92 h 416"/>
                    <a:gd name="T42" fmla="*/ 354 w 415"/>
                    <a:gd name="T43" fmla="*/ 61 h 416"/>
                    <a:gd name="T44" fmla="*/ 323 w 415"/>
                    <a:gd name="T45" fmla="*/ 36 h 416"/>
                    <a:gd name="T46" fmla="*/ 289 w 415"/>
                    <a:gd name="T47" fmla="*/ 17 h 416"/>
                    <a:gd name="T48" fmla="*/ 250 w 415"/>
                    <a:gd name="T49" fmla="*/ 5 h 416"/>
                    <a:gd name="T50" fmla="*/ 208 w 415"/>
                    <a:gd name="T51" fmla="*/ 0 h 416"/>
                    <a:gd name="T52" fmla="*/ 187 w 415"/>
                    <a:gd name="T53" fmla="*/ 2 h 416"/>
                    <a:gd name="T54" fmla="*/ 146 w 415"/>
                    <a:gd name="T55" fmla="*/ 10 h 416"/>
                    <a:gd name="T56" fmla="*/ 109 w 415"/>
                    <a:gd name="T57" fmla="*/ 25 h 416"/>
                    <a:gd name="T58" fmla="*/ 75 w 415"/>
                    <a:gd name="T59" fmla="*/ 48 h 416"/>
                    <a:gd name="T60" fmla="*/ 47 w 415"/>
                    <a:gd name="T61" fmla="*/ 76 h 416"/>
                    <a:gd name="T62" fmla="*/ 24 w 415"/>
                    <a:gd name="T63" fmla="*/ 110 h 416"/>
                    <a:gd name="T64" fmla="*/ 10 w 415"/>
                    <a:gd name="T65" fmla="*/ 147 h 416"/>
                    <a:gd name="T66" fmla="*/ 1 w 415"/>
                    <a:gd name="T67" fmla="*/ 188 h 416"/>
                    <a:gd name="T68" fmla="*/ 0 w 415"/>
                    <a:gd name="T69" fmla="*/ 209 h 4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15" h="416">
                      <a:moveTo>
                        <a:pt x="0" y="209"/>
                      </a:moveTo>
                      <a:lnTo>
                        <a:pt x="0" y="209"/>
                      </a:lnTo>
                      <a:lnTo>
                        <a:pt x="1" y="230"/>
                      </a:lnTo>
                      <a:lnTo>
                        <a:pt x="5" y="251"/>
                      </a:lnTo>
                      <a:lnTo>
                        <a:pt x="10" y="271"/>
                      </a:lnTo>
                      <a:lnTo>
                        <a:pt x="16" y="289"/>
                      </a:lnTo>
                      <a:lnTo>
                        <a:pt x="24" y="308"/>
                      </a:lnTo>
                      <a:lnTo>
                        <a:pt x="36" y="324"/>
                      </a:lnTo>
                      <a:lnTo>
                        <a:pt x="47" y="340"/>
                      </a:lnTo>
                      <a:lnTo>
                        <a:pt x="60" y="355"/>
                      </a:lnTo>
                      <a:lnTo>
                        <a:pt x="75" y="369"/>
                      </a:lnTo>
                      <a:lnTo>
                        <a:pt x="91" y="381"/>
                      </a:lnTo>
                      <a:lnTo>
                        <a:pt x="109" y="391"/>
                      </a:lnTo>
                      <a:lnTo>
                        <a:pt x="127" y="400"/>
                      </a:lnTo>
                      <a:lnTo>
                        <a:pt x="146" y="407"/>
                      </a:lnTo>
                      <a:lnTo>
                        <a:pt x="166" y="412"/>
                      </a:lnTo>
                      <a:lnTo>
                        <a:pt x="187" y="415"/>
                      </a:lnTo>
                      <a:lnTo>
                        <a:pt x="208" y="416"/>
                      </a:lnTo>
                      <a:lnTo>
                        <a:pt x="208" y="416"/>
                      </a:lnTo>
                      <a:lnTo>
                        <a:pt x="229" y="415"/>
                      </a:lnTo>
                      <a:lnTo>
                        <a:pt x="250" y="412"/>
                      </a:lnTo>
                      <a:lnTo>
                        <a:pt x="270" y="407"/>
                      </a:lnTo>
                      <a:lnTo>
                        <a:pt x="289" y="400"/>
                      </a:lnTo>
                      <a:lnTo>
                        <a:pt x="307" y="391"/>
                      </a:lnTo>
                      <a:lnTo>
                        <a:pt x="323" y="381"/>
                      </a:lnTo>
                      <a:lnTo>
                        <a:pt x="339" y="369"/>
                      </a:lnTo>
                      <a:lnTo>
                        <a:pt x="354" y="355"/>
                      </a:lnTo>
                      <a:lnTo>
                        <a:pt x="368" y="340"/>
                      </a:lnTo>
                      <a:lnTo>
                        <a:pt x="380" y="324"/>
                      </a:lnTo>
                      <a:lnTo>
                        <a:pt x="390" y="308"/>
                      </a:lnTo>
                      <a:lnTo>
                        <a:pt x="399" y="289"/>
                      </a:lnTo>
                      <a:lnTo>
                        <a:pt x="406" y="271"/>
                      </a:lnTo>
                      <a:lnTo>
                        <a:pt x="411" y="251"/>
                      </a:lnTo>
                      <a:lnTo>
                        <a:pt x="415" y="230"/>
                      </a:lnTo>
                      <a:lnTo>
                        <a:pt x="415" y="209"/>
                      </a:lnTo>
                      <a:lnTo>
                        <a:pt x="415" y="209"/>
                      </a:lnTo>
                      <a:lnTo>
                        <a:pt x="415" y="188"/>
                      </a:lnTo>
                      <a:lnTo>
                        <a:pt x="411" y="167"/>
                      </a:lnTo>
                      <a:lnTo>
                        <a:pt x="406" y="147"/>
                      </a:lnTo>
                      <a:lnTo>
                        <a:pt x="399" y="127"/>
                      </a:lnTo>
                      <a:lnTo>
                        <a:pt x="390" y="110"/>
                      </a:lnTo>
                      <a:lnTo>
                        <a:pt x="380" y="92"/>
                      </a:lnTo>
                      <a:lnTo>
                        <a:pt x="368" y="76"/>
                      </a:lnTo>
                      <a:lnTo>
                        <a:pt x="354" y="61"/>
                      </a:lnTo>
                      <a:lnTo>
                        <a:pt x="339" y="48"/>
                      </a:lnTo>
                      <a:lnTo>
                        <a:pt x="323" y="36"/>
                      </a:lnTo>
                      <a:lnTo>
                        <a:pt x="307" y="25"/>
                      </a:lnTo>
                      <a:lnTo>
                        <a:pt x="289" y="17"/>
                      </a:lnTo>
                      <a:lnTo>
                        <a:pt x="270" y="10"/>
                      </a:lnTo>
                      <a:lnTo>
                        <a:pt x="250" y="5"/>
                      </a:lnTo>
                      <a:lnTo>
                        <a:pt x="229" y="2"/>
                      </a:lnTo>
                      <a:lnTo>
                        <a:pt x="208" y="0"/>
                      </a:lnTo>
                      <a:lnTo>
                        <a:pt x="208" y="0"/>
                      </a:lnTo>
                      <a:lnTo>
                        <a:pt x="187" y="2"/>
                      </a:lnTo>
                      <a:lnTo>
                        <a:pt x="166" y="5"/>
                      </a:lnTo>
                      <a:lnTo>
                        <a:pt x="146" y="10"/>
                      </a:lnTo>
                      <a:lnTo>
                        <a:pt x="127" y="17"/>
                      </a:lnTo>
                      <a:lnTo>
                        <a:pt x="109" y="25"/>
                      </a:lnTo>
                      <a:lnTo>
                        <a:pt x="91" y="36"/>
                      </a:lnTo>
                      <a:lnTo>
                        <a:pt x="75" y="48"/>
                      </a:lnTo>
                      <a:lnTo>
                        <a:pt x="60" y="61"/>
                      </a:lnTo>
                      <a:lnTo>
                        <a:pt x="47" y="76"/>
                      </a:lnTo>
                      <a:lnTo>
                        <a:pt x="36" y="92"/>
                      </a:lnTo>
                      <a:lnTo>
                        <a:pt x="24" y="110"/>
                      </a:lnTo>
                      <a:lnTo>
                        <a:pt x="16" y="127"/>
                      </a:lnTo>
                      <a:lnTo>
                        <a:pt x="10" y="147"/>
                      </a:lnTo>
                      <a:lnTo>
                        <a:pt x="5" y="167"/>
                      </a:lnTo>
                      <a:lnTo>
                        <a:pt x="1" y="188"/>
                      </a:lnTo>
                      <a:lnTo>
                        <a:pt x="0" y="209"/>
                      </a:lnTo>
                      <a:lnTo>
                        <a:pt x="0" y="209"/>
                      </a:lnTo>
                      <a:close/>
                    </a:path>
                  </a:pathLst>
                </a:custGeom>
                <a:solidFill>
                  <a:srgbClr val="24A7D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  <p:sp>
              <p:nvSpPr>
                <p:cNvPr id="56" name="Freeform 24">
                  <a:extLst>
                    <a:ext uri="{FF2B5EF4-FFF2-40B4-BE49-F238E27FC236}">
                      <a16:creationId xmlns:a16="http://schemas.microsoft.com/office/drawing/2014/main" id="{81F58CB0-743C-65CD-0658-0FED6A2D63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64401" y="5688013"/>
                  <a:ext cx="152400" cy="150813"/>
                </a:xfrm>
                <a:custGeom>
                  <a:avLst/>
                  <a:gdLst>
                    <a:gd name="T0" fmla="*/ 96 w 96"/>
                    <a:gd name="T1" fmla="*/ 48 h 95"/>
                    <a:gd name="T2" fmla="*/ 96 w 96"/>
                    <a:gd name="T3" fmla="*/ 48 h 95"/>
                    <a:gd name="T4" fmla="*/ 94 w 96"/>
                    <a:gd name="T5" fmla="*/ 57 h 95"/>
                    <a:gd name="T6" fmla="*/ 92 w 96"/>
                    <a:gd name="T7" fmla="*/ 67 h 95"/>
                    <a:gd name="T8" fmla="*/ 88 w 96"/>
                    <a:gd name="T9" fmla="*/ 74 h 95"/>
                    <a:gd name="T10" fmla="*/ 82 w 96"/>
                    <a:gd name="T11" fmla="*/ 82 h 95"/>
                    <a:gd name="T12" fmla="*/ 75 w 96"/>
                    <a:gd name="T13" fmla="*/ 88 h 95"/>
                    <a:gd name="T14" fmla="*/ 67 w 96"/>
                    <a:gd name="T15" fmla="*/ 92 h 95"/>
                    <a:gd name="T16" fmla="*/ 57 w 96"/>
                    <a:gd name="T17" fmla="*/ 94 h 95"/>
                    <a:gd name="T18" fmla="*/ 49 w 96"/>
                    <a:gd name="T19" fmla="*/ 95 h 95"/>
                    <a:gd name="T20" fmla="*/ 49 w 96"/>
                    <a:gd name="T21" fmla="*/ 95 h 95"/>
                    <a:gd name="T22" fmla="*/ 39 w 96"/>
                    <a:gd name="T23" fmla="*/ 94 h 95"/>
                    <a:gd name="T24" fmla="*/ 30 w 96"/>
                    <a:gd name="T25" fmla="*/ 92 h 95"/>
                    <a:gd name="T26" fmla="*/ 21 w 96"/>
                    <a:gd name="T27" fmla="*/ 88 h 95"/>
                    <a:gd name="T28" fmla="*/ 15 w 96"/>
                    <a:gd name="T29" fmla="*/ 82 h 95"/>
                    <a:gd name="T30" fmla="*/ 9 w 96"/>
                    <a:gd name="T31" fmla="*/ 74 h 95"/>
                    <a:gd name="T32" fmla="*/ 4 w 96"/>
                    <a:gd name="T33" fmla="*/ 67 h 95"/>
                    <a:gd name="T34" fmla="*/ 1 w 96"/>
                    <a:gd name="T35" fmla="*/ 57 h 95"/>
                    <a:gd name="T36" fmla="*/ 0 w 96"/>
                    <a:gd name="T37" fmla="*/ 48 h 95"/>
                    <a:gd name="T38" fmla="*/ 0 w 96"/>
                    <a:gd name="T39" fmla="*/ 48 h 95"/>
                    <a:gd name="T40" fmla="*/ 1 w 96"/>
                    <a:gd name="T41" fmla="*/ 38 h 95"/>
                    <a:gd name="T42" fmla="*/ 4 w 96"/>
                    <a:gd name="T43" fmla="*/ 30 h 95"/>
                    <a:gd name="T44" fmla="*/ 9 w 96"/>
                    <a:gd name="T45" fmla="*/ 21 h 95"/>
                    <a:gd name="T46" fmla="*/ 15 w 96"/>
                    <a:gd name="T47" fmla="*/ 15 h 95"/>
                    <a:gd name="T48" fmla="*/ 21 w 96"/>
                    <a:gd name="T49" fmla="*/ 8 h 95"/>
                    <a:gd name="T50" fmla="*/ 30 w 96"/>
                    <a:gd name="T51" fmla="*/ 3 h 95"/>
                    <a:gd name="T52" fmla="*/ 39 w 96"/>
                    <a:gd name="T53" fmla="*/ 1 h 95"/>
                    <a:gd name="T54" fmla="*/ 49 w 96"/>
                    <a:gd name="T55" fmla="*/ 0 h 95"/>
                    <a:gd name="T56" fmla="*/ 49 w 96"/>
                    <a:gd name="T57" fmla="*/ 0 h 95"/>
                    <a:gd name="T58" fmla="*/ 57 w 96"/>
                    <a:gd name="T59" fmla="*/ 1 h 95"/>
                    <a:gd name="T60" fmla="*/ 67 w 96"/>
                    <a:gd name="T61" fmla="*/ 3 h 95"/>
                    <a:gd name="T62" fmla="*/ 75 w 96"/>
                    <a:gd name="T63" fmla="*/ 8 h 95"/>
                    <a:gd name="T64" fmla="*/ 82 w 96"/>
                    <a:gd name="T65" fmla="*/ 15 h 95"/>
                    <a:gd name="T66" fmla="*/ 88 w 96"/>
                    <a:gd name="T67" fmla="*/ 21 h 95"/>
                    <a:gd name="T68" fmla="*/ 92 w 96"/>
                    <a:gd name="T69" fmla="*/ 30 h 95"/>
                    <a:gd name="T70" fmla="*/ 94 w 96"/>
                    <a:gd name="T71" fmla="*/ 38 h 95"/>
                    <a:gd name="T72" fmla="*/ 96 w 96"/>
                    <a:gd name="T73" fmla="*/ 48 h 95"/>
                    <a:gd name="T74" fmla="*/ 96 w 96"/>
                    <a:gd name="T75" fmla="*/ 48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6" h="95">
                      <a:moveTo>
                        <a:pt x="96" y="48"/>
                      </a:moveTo>
                      <a:lnTo>
                        <a:pt x="96" y="48"/>
                      </a:lnTo>
                      <a:lnTo>
                        <a:pt x="94" y="57"/>
                      </a:lnTo>
                      <a:lnTo>
                        <a:pt x="92" y="67"/>
                      </a:lnTo>
                      <a:lnTo>
                        <a:pt x="88" y="74"/>
                      </a:lnTo>
                      <a:lnTo>
                        <a:pt x="82" y="82"/>
                      </a:lnTo>
                      <a:lnTo>
                        <a:pt x="75" y="88"/>
                      </a:lnTo>
                      <a:lnTo>
                        <a:pt x="67" y="92"/>
                      </a:lnTo>
                      <a:lnTo>
                        <a:pt x="57" y="94"/>
                      </a:lnTo>
                      <a:lnTo>
                        <a:pt x="49" y="95"/>
                      </a:lnTo>
                      <a:lnTo>
                        <a:pt x="49" y="95"/>
                      </a:lnTo>
                      <a:lnTo>
                        <a:pt x="39" y="94"/>
                      </a:lnTo>
                      <a:lnTo>
                        <a:pt x="30" y="92"/>
                      </a:lnTo>
                      <a:lnTo>
                        <a:pt x="21" y="88"/>
                      </a:lnTo>
                      <a:lnTo>
                        <a:pt x="15" y="82"/>
                      </a:lnTo>
                      <a:lnTo>
                        <a:pt x="9" y="74"/>
                      </a:lnTo>
                      <a:lnTo>
                        <a:pt x="4" y="67"/>
                      </a:lnTo>
                      <a:lnTo>
                        <a:pt x="1" y="57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1" y="38"/>
                      </a:lnTo>
                      <a:lnTo>
                        <a:pt x="4" y="30"/>
                      </a:lnTo>
                      <a:lnTo>
                        <a:pt x="9" y="21"/>
                      </a:lnTo>
                      <a:lnTo>
                        <a:pt x="15" y="15"/>
                      </a:lnTo>
                      <a:lnTo>
                        <a:pt x="21" y="8"/>
                      </a:lnTo>
                      <a:lnTo>
                        <a:pt x="30" y="3"/>
                      </a:lnTo>
                      <a:lnTo>
                        <a:pt x="39" y="1"/>
                      </a:lnTo>
                      <a:lnTo>
                        <a:pt x="49" y="0"/>
                      </a:lnTo>
                      <a:lnTo>
                        <a:pt x="49" y="0"/>
                      </a:lnTo>
                      <a:lnTo>
                        <a:pt x="57" y="1"/>
                      </a:lnTo>
                      <a:lnTo>
                        <a:pt x="67" y="3"/>
                      </a:lnTo>
                      <a:lnTo>
                        <a:pt x="75" y="8"/>
                      </a:lnTo>
                      <a:lnTo>
                        <a:pt x="82" y="15"/>
                      </a:lnTo>
                      <a:lnTo>
                        <a:pt x="88" y="21"/>
                      </a:lnTo>
                      <a:lnTo>
                        <a:pt x="92" y="30"/>
                      </a:lnTo>
                      <a:lnTo>
                        <a:pt x="94" y="38"/>
                      </a:lnTo>
                      <a:lnTo>
                        <a:pt x="96" y="48"/>
                      </a:lnTo>
                      <a:lnTo>
                        <a:pt x="96" y="48"/>
                      </a:lnTo>
                      <a:close/>
                    </a:path>
                  </a:pathLst>
                </a:custGeom>
                <a:solidFill>
                  <a:srgbClr val="0F5F7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  <p:sp>
              <p:nvSpPr>
                <p:cNvPr id="57" name="Freeform 52">
                  <a:extLst>
                    <a:ext uri="{FF2B5EF4-FFF2-40B4-BE49-F238E27FC236}">
                      <a16:creationId xmlns:a16="http://schemas.microsoft.com/office/drawing/2014/main" id="{4D541703-F9FC-5A29-A576-A050AAF6F2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96188" y="5641976"/>
                  <a:ext cx="784225" cy="242888"/>
                </a:xfrm>
                <a:custGeom>
                  <a:avLst/>
                  <a:gdLst>
                    <a:gd name="T0" fmla="*/ 23 w 494"/>
                    <a:gd name="T1" fmla="*/ 153 h 153"/>
                    <a:gd name="T2" fmla="*/ 471 w 494"/>
                    <a:gd name="T3" fmla="*/ 153 h 153"/>
                    <a:gd name="T4" fmla="*/ 471 w 494"/>
                    <a:gd name="T5" fmla="*/ 153 h 153"/>
                    <a:gd name="T6" fmla="*/ 476 w 494"/>
                    <a:gd name="T7" fmla="*/ 153 h 153"/>
                    <a:gd name="T8" fmla="*/ 479 w 494"/>
                    <a:gd name="T9" fmla="*/ 152 h 153"/>
                    <a:gd name="T10" fmla="*/ 484 w 494"/>
                    <a:gd name="T11" fmla="*/ 149 h 153"/>
                    <a:gd name="T12" fmla="*/ 487 w 494"/>
                    <a:gd name="T13" fmla="*/ 147 h 153"/>
                    <a:gd name="T14" fmla="*/ 491 w 494"/>
                    <a:gd name="T15" fmla="*/ 143 h 153"/>
                    <a:gd name="T16" fmla="*/ 492 w 494"/>
                    <a:gd name="T17" fmla="*/ 139 h 153"/>
                    <a:gd name="T18" fmla="*/ 494 w 494"/>
                    <a:gd name="T19" fmla="*/ 134 h 153"/>
                    <a:gd name="T20" fmla="*/ 494 w 494"/>
                    <a:gd name="T21" fmla="*/ 129 h 153"/>
                    <a:gd name="T22" fmla="*/ 494 w 494"/>
                    <a:gd name="T23" fmla="*/ 24 h 153"/>
                    <a:gd name="T24" fmla="*/ 494 w 494"/>
                    <a:gd name="T25" fmla="*/ 24 h 153"/>
                    <a:gd name="T26" fmla="*/ 494 w 494"/>
                    <a:gd name="T27" fmla="*/ 19 h 153"/>
                    <a:gd name="T28" fmla="*/ 492 w 494"/>
                    <a:gd name="T29" fmla="*/ 15 h 153"/>
                    <a:gd name="T30" fmla="*/ 491 w 494"/>
                    <a:gd name="T31" fmla="*/ 11 h 153"/>
                    <a:gd name="T32" fmla="*/ 487 w 494"/>
                    <a:gd name="T33" fmla="*/ 8 h 153"/>
                    <a:gd name="T34" fmla="*/ 484 w 494"/>
                    <a:gd name="T35" fmla="*/ 4 h 153"/>
                    <a:gd name="T36" fmla="*/ 479 w 494"/>
                    <a:gd name="T37" fmla="*/ 3 h 153"/>
                    <a:gd name="T38" fmla="*/ 476 w 494"/>
                    <a:gd name="T39" fmla="*/ 0 h 153"/>
                    <a:gd name="T40" fmla="*/ 471 w 494"/>
                    <a:gd name="T41" fmla="*/ 0 h 153"/>
                    <a:gd name="T42" fmla="*/ 23 w 494"/>
                    <a:gd name="T43" fmla="*/ 0 h 153"/>
                    <a:gd name="T44" fmla="*/ 23 w 494"/>
                    <a:gd name="T45" fmla="*/ 0 h 153"/>
                    <a:gd name="T46" fmla="*/ 19 w 494"/>
                    <a:gd name="T47" fmla="*/ 0 h 153"/>
                    <a:gd name="T48" fmla="*/ 14 w 494"/>
                    <a:gd name="T49" fmla="*/ 3 h 153"/>
                    <a:gd name="T50" fmla="*/ 11 w 494"/>
                    <a:gd name="T51" fmla="*/ 4 h 153"/>
                    <a:gd name="T52" fmla="*/ 7 w 494"/>
                    <a:gd name="T53" fmla="*/ 8 h 153"/>
                    <a:gd name="T54" fmla="*/ 5 w 494"/>
                    <a:gd name="T55" fmla="*/ 11 h 153"/>
                    <a:gd name="T56" fmla="*/ 2 w 494"/>
                    <a:gd name="T57" fmla="*/ 15 h 153"/>
                    <a:gd name="T58" fmla="*/ 1 w 494"/>
                    <a:gd name="T59" fmla="*/ 19 h 153"/>
                    <a:gd name="T60" fmla="*/ 0 w 494"/>
                    <a:gd name="T61" fmla="*/ 24 h 153"/>
                    <a:gd name="T62" fmla="*/ 0 w 494"/>
                    <a:gd name="T63" fmla="*/ 129 h 153"/>
                    <a:gd name="T64" fmla="*/ 0 w 494"/>
                    <a:gd name="T65" fmla="*/ 129 h 153"/>
                    <a:gd name="T66" fmla="*/ 1 w 494"/>
                    <a:gd name="T67" fmla="*/ 134 h 153"/>
                    <a:gd name="T68" fmla="*/ 2 w 494"/>
                    <a:gd name="T69" fmla="*/ 139 h 153"/>
                    <a:gd name="T70" fmla="*/ 5 w 494"/>
                    <a:gd name="T71" fmla="*/ 143 h 153"/>
                    <a:gd name="T72" fmla="*/ 7 w 494"/>
                    <a:gd name="T73" fmla="*/ 147 h 153"/>
                    <a:gd name="T74" fmla="*/ 11 w 494"/>
                    <a:gd name="T75" fmla="*/ 149 h 153"/>
                    <a:gd name="T76" fmla="*/ 14 w 494"/>
                    <a:gd name="T77" fmla="*/ 152 h 153"/>
                    <a:gd name="T78" fmla="*/ 19 w 494"/>
                    <a:gd name="T79" fmla="*/ 153 h 153"/>
                    <a:gd name="T80" fmla="*/ 23 w 494"/>
                    <a:gd name="T81" fmla="*/ 153 h 153"/>
                    <a:gd name="T82" fmla="*/ 23 w 494"/>
                    <a:gd name="T83" fmla="*/ 153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94" h="153">
                      <a:moveTo>
                        <a:pt x="23" y="153"/>
                      </a:moveTo>
                      <a:lnTo>
                        <a:pt x="471" y="153"/>
                      </a:lnTo>
                      <a:lnTo>
                        <a:pt x="471" y="153"/>
                      </a:lnTo>
                      <a:lnTo>
                        <a:pt x="476" y="153"/>
                      </a:lnTo>
                      <a:lnTo>
                        <a:pt x="479" y="152"/>
                      </a:lnTo>
                      <a:lnTo>
                        <a:pt x="484" y="149"/>
                      </a:lnTo>
                      <a:lnTo>
                        <a:pt x="487" y="147"/>
                      </a:lnTo>
                      <a:lnTo>
                        <a:pt x="491" y="143"/>
                      </a:lnTo>
                      <a:lnTo>
                        <a:pt x="492" y="139"/>
                      </a:lnTo>
                      <a:lnTo>
                        <a:pt x="494" y="134"/>
                      </a:lnTo>
                      <a:lnTo>
                        <a:pt x="494" y="129"/>
                      </a:lnTo>
                      <a:lnTo>
                        <a:pt x="494" y="24"/>
                      </a:lnTo>
                      <a:lnTo>
                        <a:pt x="494" y="24"/>
                      </a:lnTo>
                      <a:lnTo>
                        <a:pt x="494" y="19"/>
                      </a:lnTo>
                      <a:lnTo>
                        <a:pt x="492" y="15"/>
                      </a:lnTo>
                      <a:lnTo>
                        <a:pt x="491" y="11"/>
                      </a:lnTo>
                      <a:lnTo>
                        <a:pt x="487" y="8"/>
                      </a:lnTo>
                      <a:lnTo>
                        <a:pt x="484" y="4"/>
                      </a:lnTo>
                      <a:lnTo>
                        <a:pt x="479" y="3"/>
                      </a:lnTo>
                      <a:lnTo>
                        <a:pt x="476" y="0"/>
                      </a:lnTo>
                      <a:lnTo>
                        <a:pt x="47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lnTo>
                        <a:pt x="19" y="0"/>
                      </a:lnTo>
                      <a:lnTo>
                        <a:pt x="14" y="3"/>
                      </a:lnTo>
                      <a:lnTo>
                        <a:pt x="11" y="4"/>
                      </a:lnTo>
                      <a:lnTo>
                        <a:pt x="7" y="8"/>
                      </a:lnTo>
                      <a:lnTo>
                        <a:pt x="5" y="11"/>
                      </a:lnTo>
                      <a:lnTo>
                        <a:pt x="2" y="15"/>
                      </a:lnTo>
                      <a:lnTo>
                        <a:pt x="1" y="19"/>
                      </a:lnTo>
                      <a:lnTo>
                        <a:pt x="0" y="24"/>
                      </a:lnTo>
                      <a:lnTo>
                        <a:pt x="0" y="129"/>
                      </a:lnTo>
                      <a:lnTo>
                        <a:pt x="0" y="129"/>
                      </a:lnTo>
                      <a:lnTo>
                        <a:pt x="1" y="134"/>
                      </a:lnTo>
                      <a:lnTo>
                        <a:pt x="2" y="139"/>
                      </a:lnTo>
                      <a:lnTo>
                        <a:pt x="5" y="143"/>
                      </a:lnTo>
                      <a:lnTo>
                        <a:pt x="7" y="147"/>
                      </a:lnTo>
                      <a:lnTo>
                        <a:pt x="11" y="149"/>
                      </a:lnTo>
                      <a:lnTo>
                        <a:pt x="14" y="152"/>
                      </a:lnTo>
                      <a:lnTo>
                        <a:pt x="19" y="153"/>
                      </a:lnTo>
                      <a:lnTo>
                        <a:pt x="23" y="153"/>
                      </a:lnTo>
                      <a:lnTo>
                        <a:pt x="23" y="153"/>
                      </a:lnTo>
                      <a:close/>
                    </a:path>
                  </a:pathLst>
                </a:custGeom>
                <a:solidFill>
                  <a:srgbClr val="24A7D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1"/>
                </a:p>
              </p:txBody>
            </p:sp>
          </p:grpSp>
          <p:sp>
            <p:nvSpPr>
              <p:cNvPr id="24" name="Freeform 6">
                <a:extLst>
                  <a:ext uri="{FF2B5EF4-FFF2-40B4-BE49-F238E27FC236}">
                    <a16:creationId xmlns:a16="http://schemas.microsoft.com/office/drawing/2014/main" id="{2713B04B-C369-207A-9E8B-B920CCBC85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467" y="2941638"/>
                <a:ext cx="0" cy="1457325"/>
              </a:xfrm>
              <a:custGeom>
                <a:avLst/>
                <a:gdLst>
                  <a:gd name="T0" fmla="*/ 918 h 918"/>
                  <a:gd name="T1" fmla="*/ 0 h 918"/>
                  <a:gd name="T2" fmla="*/ 918 h 91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918">
                    <a:moveTo>
                      <a:pt x="0" y="918"/>
                    </a:moveTo>
                    <a:lnTo>
                      <a:pt x="0" y="0"/>
                    </a:lnTo>
                    <a:lnTo>
                      <a:pt x="0" y="918"/>
                    </a:ln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25" name="Freeform 11">
                <a:extLst>
                  <a:ext uri="{FF2B5EF4-FFF2-40B4-BE49-F238E27FC236}">
                    <a16:creationId xmlns:a16="http://schemas.microsoft.com/office/drawing/2014/main" id="{3DED9664-660D-F4BB-BA3E-5DCCE6B80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0892" y="2941638"/>
                <a:ext cx="0" cy="1457325"/>
              </a:xfrm>
              <a:custGeom>
                <a:avLst/>
                <a:gdLst>
                  <a:gd name="T0" fmla="*/ 918 h 918"/>
                  <a:gd name="T1" fmla="*/ 0 h 918"/>
                  <a:gd name="T2" fmla="*/ 918 h 91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918">
                    <a:moveTo>
                      <a:pt x="0" y="918"/>
                    </a:moveTo>
                    <a:lnTo>
                      <a:pt x="0" y="0"/>
                    </a:lnTo>
                    <a:lnTo>
                      <a:pt x="0" y="918"/>
                    </a:ln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FB3600EC-4231-562B-0E53-48573BBE50E7}"/>
                  </a:ext>
                </a:extLst>
              </p:cNvPr>
              <p:cNvGrpSpPr/>
              <p:nvPr/>
            </p:nvGrpSpPr>
            <p:grpSpPr>
              <a:xfrm>
                <a:off x="3431942" y="2359026"/>
                <a:ext cx="5330826" cy="2759075"/>
                <a:chOff x="3316288" y="2359026"/>
                <a:chExt cx="5330826" cy="2759075"/>
              </a:xfrm>
            </p:grpSpPr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F4C0D6F7-CEE4-F923-CA4E-26BEEF981573}"/>
                    </a:ext>
                  </a:extLst>
                </p:cNvPr>
                <p:cNvGrpSpPr/>
                <p:nvPr/>
              </p:nvGrpSpPr>
              <p:grpSpPr>
                <a:xfrm>
                  <a:off x="7321551" y="3570288"/>
                  <a:ext cx="325438" cy="320675"/>
                  <a:chOff x="7321551" y="3570288"/>
                  <a:chExt cx="325438" cy="320675"/>
                </a:xfrm>
              </p:grpSpPr>
              <p:sp>
                <p:nvSpPr>
                  <p:cNvPr id="52" name="Freeform 27">
                    <a:extLst>
                      <a:ext uri="{FF2B5EF4-FFF2-40B4-BE49-F238E27FC236}">
                        <a16:creationId xmlns:a16="http://schemas.microsoft.com/office/drawing/2014/main" id="{0D237B6A-F6FA-4CA1-4CDE-5004F758014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359651" y="3603626"/>
                    <a:ext cx="249238" cy="179388"/>
                  </a:xfrm>
                  <a:custGeom>
                    <a:avLst/>
                    <a:gdLst>
                      <a:gd name="T0" fmla="*/ 155 w 157"/>
                      <a:gd name="T1" fmla="*/ 11 h 113"/>
                      <a:gd name="T2" fmla="*/ 157 w 157"/>
                      <a:gd name="T3" fmla="*/ 110 h 113"/>
                      <a:gd name="T4" fmla="*/ 155 w 157"/>
                      <a:gd name="T5" fmla="*/ 113 h 113"/>
                      <a:gd name="T6" fmla="*/ 25 w 157"/>
                      <a:gd name="T7" fmla="*/ 111 h 113"/>
                      <a:gd name="T8" fmla="*/ 2 w 157"/>
                      <a:gd name="T9" fmla="*/ 101 h 113"/>
                      <a:gd name="T10" fmla="*/ 0 w 157"/>
                      <a:gd name="T11" fmla="*/ 99 h 113"/>
                      <a:gd name="T12" fmla="*/ 1 w 157"/>
                      <a:gd name="T13" fmla="*/ 0 h 113"/>
                      <a:gd name="T14" fmla="*/ 130 w 157"/>
                      <a:gd name="T15" fmla="*/ 0 h 113"/>
                      <a:gd name="T16" fmla="*/ 134 w 157"/>
                      <a:gd name="T17" fmla="*/ 11 h 113"/>
                      <a:gd name="T18" fmla="*/ 83 w 157"/>
                      <a:gd name="T19" fmla="*/ 37 h 113"/>
                      <a:gd name="T20" fmla="*/ 79 w 157"/>
                      <a:gd name="T21" fmla="*/ 33 h 113"/>
                      <a:gd name="T22" fmla="*/ 106 w 157"/>
                      <a:gd name="T23" fmla="*/ 31 h 113"/>
                      <a:gd name="T24" fmla="*/ 110 w 157"/>
                      <a:gd name="T25" fmla="*/ 33 h 113"/>
                      <a:gd name="T26" fmla="*/ 106 w 157"/>
                      <a:gd name="T27" fmla="*/ 37 h 113"/>
                      <a:gd name="T28" fmla="*/ 83 w 157"/>
                      <a:gd name="T29" fmla="*/ 53 h 113"/>
                      <a:gd name="T30" fmla="*/ 79 w 157"/>
                      <a:gd name="T31" fmla="*/ 49 h 113"/>
                      <a:gd name="T32" fmla="*/ 83 w 157"/>
                      <a:gd name="T33" fmla="*/ 47 h 113"/>
                      <a:gd name="T34" fmla="*/ 116 w 157"/>
                      <a:gd name="T35" fmla="*/ 47 h 113"/>
                      <a:gd name="T36" fmla="*/ 116 w 157"/>
                      <a:gd name="T37" fmla="*/ 52 h 113"/>
                      <a:gd name="T38" fmla="*/ 83 w 157"/>
                      <a:gd name="T39" fmla="*/ 53 h 113"/>
                      <a:gd name="T40" fmla="*/ 80 w 157"/>
                      <a:gd name="T41" fmla="*/ 63 h 113"/>
                      <a:gd name="T42" fmla="*/ 80 w 157"/>
                      <a:gd name="T43" fmla="*/ 58 h 113"/>
                      <a:gd name="T44" fmla="*/ 106 w 157"/>
                      <a:gd name="T45" fmla="*/ 58 h 113"/>
                      <a:gd name="T46" fmla="*/ 110 w 157"/>
                      <a:gd name="T47" fmla="*/ 61 h 113"/>
                      <a:gd name="T48" fmla="*/ 83 w 157"/>
                      <a:gd name="T49" fmla="*/ 64 h 113"/>
                      <a:gd name="T50" fmla="*/ 83 w 157"/>
                      <a:gd name="T51" fmla="*/ 75 h 113"/>
                      <a:gd name="T52" fmla="*/ 79 w 157"/>
                      <a:gd name="T53" fmla="*/ 72 h 113"/>
                      <a:gd name="T54" fmla="*/ 115 w 157"/>
                      <a:gd name="T55" fmla="*/ 69 h 113"/>
                      <a:gd name="T56" fmla="*/ 118 w 157"/>
                      <a:gd name="T57" fmla="*/ 72 h 113"/>
                      <a:gd name="T58" fmla="*/ 115 w 157"/>
                      <a:gd name="T59" fmla="*/ 75 h 113"/>
                      <a:gd name="T60" fmla="*/ 83 w 157"/>
                      <a:gd name="T61" fmla="*/ 87 h 113"/>
                      <a:gd name="T62" fmla="*/ 79 w 157"/>
                      <a:gd name="T63" fmla="*/ 83 h 113"/>
                      <a:gd name="T64" fmla="*/ 83 w 157"/>
                      <a:gd name="T65" fmla="*/ 80 h 113"/>
                      <a:gd name="T66" fmla="*/ 100 w 157"/>
                      <a:gd name="T67" fmla="*/ 80 h 113"/>
                      <a:gd name="T68" fmla="*/ 100 w 157"/>
                      <a:gd name="T69" fmla="*/ 85 h 113"/>
                      <a:gd name="T70" fmla="*/ 83 w 157"/>
                      <a:gd name="T71" fmla="*/ 87 h 113"/>
                      <a:gd name="T72" fmla="*/ 151 w 157"/>
                      <a:gd name="T73" fmla="*/ 106 h 113"/>
                      <a:gd name="T74" fmla="*/ 134 w 157"/>
                      <a:gd name="T75" fmla="*/ 99 h 113"/>
                      <a:gd name="T76" fmla="*/ 130 w 157"/>
                      <a:gd name="T77" fmla="*/ 101 h 113"/>
                      <a:gd name="T78" fmla="*/ 6 w 157"/>
                      <a:gd name="T79" fmla="*/ 16 h 113"/>
                      <a:gd name="T80" fmla="*/ 6 w 157"/>
                      <a:gd name="T81" fmla="*/ 95 h 113"/>
                      <a:gd name="T82" fmla="*/ 149 w 157"/>
                      <a:gd name="T83" fmla="*/ 16 h 113"/>
                      <a:gd name="T84" fmla="*/ 151 w 157"/>
                      <a:gd name="T85" fmla="*/ 18 h 113"/>
                      <a:gd name="T86" fmla="*/ 149 w 157"/>
                      <a:gd name="T87" fmla="*/ 22 h 113"/>
                      <a:gd name="T88" fmla="*/ 137 w 157"/>
                      <a:gd name="T89" fmla="*/ 21 h 113"/>
                      <a:gd name="T90" fmla="*/ 137 w 157"/>
                      <a:gd name="T91" fmla="*/ 16 h 113"/>
                      <a:gd name="T92" fmla="*/ 149 w 157"/>
                      <a:gd name="T93" fmla="*/ 16 h 113"/>
                      <a:gd name="T94" fmla="*/ 126 w 157"/>
                      <a:gd name="T95" fmla="*/ 5 h 113"/>
                      <a:gd name="T96" fmla="*/ 126 w 157"/>
                      <a:gd name="T97" fmla="*/ 10 h 113"/>
                      <a:gd name="T98" fmla="*/ 116 w 157"/>
                      <a:gd name="T99" fmla="*/ 11 h 113"/>
                      <a:gd name="T100" fmla="*/ 113 w 157"/>
                      <a:gd name="T101" fmla="*/ 7 h 113"/>
                      <a:gd name="T102" fmla="*/ 124 w 157"/>
                      <a:gd name="T103" fmla="*/ 5 h 113"/>
                      <a:gd name="T104" fmla="*/ 10 w 157"/>
                      <a:gd name="T105" fmla="*/ 11 h 113"/>
                      <a:gd name="T106" fmla="*/ 6 w 157"/>
                      <a:gd name="T107" fmla="*/ 7 h 113"/>
                      <a:gd name="T108" fmla="*/ 25 w 157"/>
                      <a:gd name="T109" fmla="*/ 5 h 113"/>
                      <a:gd name="T110" fmla="*/ 28 w 157"/>
                      <a:gd name="T111" fmla="*/ 7 h 113"/>
                      <a:gd name="T112" fmla="*/ 25 w 157"/>
                      <a:gd name="T113" fmla="*/ 11 h 1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57" h="113">
                        <a:moveTo>
                          <a:pt x="134" y="11"/>
                        </a:moveTo>
                        <a:lnTo>
                          <a:pt x="155" y="11"/>
                        </a:lnTo>
                        <a:lnTo>
                          <a:pt x="155" y="11"/>
                        </a:lnTo>
                        <a:lnTo>
                          <a:pt x="156" y="11"/>
                        </a:lnTo>
                        <a:lnTo>
                          <a:pt x="157" y="13"/>
                        </a:lnTo>
                        <a:lnTo>
                          <a:pt x="157" y="110"/>
                        </a:lnTo>
                        <a:lnTo>
                          <a:pt x="157" y="110"/>
                        </a:lnTo>
                        <a:lnTo>
                          <a:pt x="156" y="111"/>
                        </a:lnTo>
                        <a:lnTo>
                          <a:pt x="155" y="113"/>
                        </a:lnTo>
                        <a:lnTo>
                          <a:pt x="27" y="113"/>
                        </a:lnTo>
                        <a:lnTo>
                          <a:pt x="27" y="113"/>
                        </a:lnTo>
                        <a:lnTo>
                          <a:pt x="25" y="111"/>
                        </a:lnTo>
                        <a:lnTo>
                          <a:pt x="23" y="110"/>
                        </a:lnTo>
                        <a:lnTo>
                          <a:pt x="23" y="101"/>
                        </a:lnTo>
                        <a:lnTo>
                          <a:pt x="2" y="101"/>
                        </a:lnTo>
                        <a:lnTo>
                          <a:pt x="2" y="101"/>
                        </a:lnTo>
                        <a:lnTo>
                          <a:pt x="1" y="100"/>
                        </a:lnTo>
                        <a:lnTo>
                          <a:pt x="0" y="99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1" y="0"/>
                        </a:lnTo>
                        <a:lnTo>
                          <a:pt x="2" y="0"/>
                        </a:lnTo>
                        <a:lnTo>
                          <a:pt x="130" y="0"/>
                        </a:lnTo>
                        <a:lnTo>
                          <a:pt x="130" y="0"/>
                        </a:lnTo>
                        <a:lnTo>
                          <a:pt x="132" y="0"/>
                        </a:lnTo>
                        <a:lnTo>
                          <a:pt x="134" y="2"/>
                        </a:lnTo>
                        <a:lnTo>
                          <a:pt x="134" y="11"/>
                        </a:lnTo>
                        <a:lnTo>
                          <a:pt x="134" y="11"/>
                        </a:lnTo>
                        <a:close/>
                        <a:moveTo>
                          <a:pt x="83" y="37"/>
                        </a:moveTo>
                        <a:lnTo>
                          <a:pt x="83" y="37"/>
                        </a:lnTo>
                        <a:lnTo>
                          <a:pt x="80" y="36"/>
                        </a:lnTo>
                        <a:lnTo>
                          <a:pt x="79" y="33"/>
                        </a:lnTo>
                        <a:lnTo>
                          <a:pt x="79" y="33"/>
                        </a:lnTo>
                        <a:lnTo>
                          <a:pt x="80" y="32"/>
                        </a:lnTo>
                        <a:lnTo>
                          <a:pt x="83" y="31"/>
                        </a:lnTo>
                        <a:lnTo>
                          <a:pt x="106" y="31"/>
                        </a:lnTo>
                        <a:lnTo>
                          <a:pt x="106" y="31"/>
                        </a:lnTo>
                        <a:lnTo>
                          <a:pt x="109" y="32"/>
                        </a:lnTo>
                        <a:lnTo>
                          <a:pt x="110" y="33"/>
                        </a:lnTo>
                        <a:lnTo>
                          <a:pt x="110" y="33"/>
                        </a:lnTo>
                        <a:lnTo>
                          <a:pt x="109" y="36"/>
                        </a:lnTo>
                        <a:lnTo>
                          <a:pt x="106" y="37"/>
                        </a:lnTo>
                        <a:lnTo>
                          <a:pt x="83" y="37"/>
                        </a:lnTo>
                        <a:lnTo>
                          <a:pt x="83" y="37"/>
                        </a:lnTo>
                        <a:close/>
                        <a:moveTo>
                          <a:pt x="83" y="53"/>
                        </a:moveTo>
                        <a:lnTo>
                          <a:pt x="83" y="53"/>
                        </a:lnTo>
                        <a:lnTo>
                          <a:pt x="80" y="52"/>
                        </a:lnTo>
                        <a:lnTo>
                          <a:pt x="79" y="49"/>
                        </a:lnTo>
                        <a:lnTo>
                          <a:pt x="79" y="49"/>
                        </a:lnTo>
                        <a:lnTo>
                          <a:pt x="80" y="47"/>
                        </a:lnTo>
                        <a:lnTo>
                          <a:pt x="83" y="47"/>
                        </a:lnTo>
                        <a:lnTo>
                          <a:pt x="115" y="47"/>
                        </a:lnTo>
                        <a:lnTo>
                          <a:pt x="115" y="47"/>
                        </a:lnTo>
                        <a:lnTo>
                          <a:pt x="116" y="47"/>
                        </a:lnTo>
                        <a:lnTo>
                          <a:pt x="118" y="49"/>
                        </a:lnTo>
                        <a:lnTo>
                          <a:pt x="118" y="49"/>
                        </a:lnTo>
                        <a:lnTo>
                          <a:pt x="116" y="52"/>
                        </a:lnTo>
                        <a:lnTo>
                          <a:pt x="115" y="53"/>
                        </a:lnTo>
                        <a:lnTo>
                          <a:pt x="83" y="53"/>
                        </a:lnTo>
                        <a:lnTo>
                          <a:pt x="83" y="53"/>
                        </a:lnTo>
                        <a:close/>
                        <a:moveTo>
                          <a:pt x="83" y="64"/>
                        </a:moveTo>
                        <a:lnTo>
                          <a:pt x="83" y="64"/>
                        </a:lnTo>
                        <a:lnTo>
                          <a:pt x="80" y="63"/>
                        </a:lnTo>
                        <a:lnTo>
                          <a:pt x="79" y="61"/>
                        </a:lnTo>
                        <a:lnTo>
                          <a:pt x="79" y="61"/>
                        </a:lnTo>
                        <a:lnTo>
                          <a:pt x="80" y="58"/>
                        </a:lnTo>
                        <a:lnTo>
                          <a:pt x="83" y="58"/>
                        </a:lnTo>
                        <a:lnTo>
                          <a:pt x="106" y="58"/>
                        </a:lnTo>
                        <a:lnTo>
                          <a:pt x="106" y="58"/>
                        </a:lnTo>
                        <a:lnTo>
                          <a:pt x="109" y="58"/>
                        </a:lnTo>
                        <a:lnTo>
                          <a:pt x="110" y="61"/>
                        </a:lnTo>
                        <a:lnTo>
                          <a:pt x="110" y="61"/>
                        </a:lnTo>
                        <a:lnTo>
                          <a:pt x="109" y="63"/>
                        </a:lnTo>
                        <a:lnTo>
                          <a:pt x="106" y="64"/>
                        </a:lnTo>
                        <a:lnTo>
                          <a:pt x="83" y="64"/>
                        </a:lnTo>
                        <a:lnTo>
                          <a:pt x="83" y="64"/>
                        </a:lnTo>
                        <a:close/>
                        <a:moveTo>
                          <a:pt x="83" y="75"/>
                        </a:moveTo>
                        <a:lnTo>
                          <a:pt x="83" y="75"/>
                        </a:lnTo>
                        <a:lnTo>
                          <a:pt x="80" y="74"/>
                        </a:lnTo>
                        <a:lnTo>
                          <a:pt x="79" y="72"/>
                        </a:lnTo>
                        <a:lnTo>
                          <a:pt x="79" y="72"/>
                        </a:lnTo>
                        <a:lnTo>
                          <a:pt x="80" y="69"/>
                        </a:lnTo>
                        <a:lnTo>
                          <a:pt x="83" y="69"/>
                        </a:lnTo>
                        <a:lnTo>
                          <a:pt x="115" y="69"/>
                        </a:lnTo>
                        <a:lnTo>
                          <a:pt x="115" y="69"/>
                        </a:lnTo>
                        <a:lnTo>
                          <a:pt x="116" y="69"/>
                        </a:lnTo>
                        <a:lnTo>
                          <a:pt x="118" y="72"/>
                        </a:lnTo>
                        <a:lnTo>
                          <a:pt x="118" y="72"/>
                        </a:lnTo>
                        <a:lnTo>
                          <a:pt x="116" y="74"/>
                        </a:lnTo>
                        <a:lnTo>
                          <a:pt x="115" y="75"/>
                        </a:lnTo>
                        <a:lnTo>
                          <a:pt x="83" y="75"/>
                        </a:lnTo>
                        <a:lnTo>
                          <a:pt x="83" y="75"/>
                        </a:lnTo>
                        <a:close/>
                        <a:moveTo>
                          <a:pt x="83" y="87"/>
                        </a:moveTo>
                        <a:lnTo>
                          <a:pt x="83" y="87"/>
                        </a:lnTo>
                        <a:lnTo>
                          <a:pt x="80" y="85"/>
                        </a:lnTo>
                        <a:lnTo>
                          <a:pt x="79" y="83"/>
                        </a:lnTo>
                        <a:lnTo>
                          <a:pt x="79" y="83"/>
                        </a:lnTo>
                        <a:lnTo>
                          <a:pt x="80" y="80"/>
                        </a:lnTo>
                        <a:lnTo>
                          <a:pt x="83" y="80"/>
                        </a:lnTo>
                        <a:lnTo>
                          <a:pt x="99" y="80"/>
                        </a:lnTo>
                        <a:lnTo>
                          <a:pt x="99" y="80"/>
                        </a:lnTo>
                        <a:lnTo>
                          <a:pt x="100" y="80"/>
                        </a:lnTo>
                        <a:lnTo>
                          <a:pt x="101" y="83"/>
                        </a:lnTo>
                        <a:lnTo>
                          <a:pt x="101" y="83"/>
                        </a:lnTo>
                        <a:lnTo>
                          <a:pt x="100" y="85"/>
                        </a:lnTo>
                        <a:lnTo>
                          <a:pt x="99" y="87"/>
                        </a:lnTo>
                        <a:lnTo>
                          <a:pt x="83" y="87"/>
                        </a:lnTo>
                        <a:lnTo>
                          <a:pt x="83" y="87"/>
                        </a:lnTo>
                        <a:close/>
                        <a:moveTo>
                          <a:pt x="30" y="101"/>
                        </a:moveTo>
                        <a:lnTo>
                          <a:pt x="30" y="106"/>
                        </a:lnTo>
                        <a:lnTo>
                          <a:pt x="151" y="106"/>
                        </a:lnTo>
                        <a:lnTo>
                          <a:pt x="151" y="27"/>
                        </a:lnTo>
                        <a:lnTo>
                          <a:pt x="134" y="27"/>
                        </a:lnTo>
                        <a:lnTo>
                          <a:pt x="134" y="99"/>
                        </a:lnTo>
                        <a:lnTo>
                          <a:pt x="134" y="99"/>
                        </a:lnTo>
                        <a:lnTo>
                          <a:pt x="132" y="100"/>
                        </a:lnTo>
                        <a:lnTo>
                          <a:pt x="130" y="101"/>
                        </a:lnTo>
                        <a:lnTo>
                          <a:pt x="30" y="101"/>
                        </a:lnTo>
                        <a:lnTo>
                          <a:pt x="30" y="101"/>
                        </a:lnTo>
                        <a:close/>
                        <a:moveTo>
                          <a:pt x="6" y="16"/>
                        </a:moveTo>
                        <a:lnTo>
                          <a:pt x="127" y="16"/>
                        </a:lnTo>
                        <a:lnTo>
                          <a:pt x="127" y="95"/>
                        </a:lnTo>
                        <a:lnTo>
                          <a:pt x="6" y="95"/>
                        </a:lnTo>
                        <a:lnTo>
                          <a:pt x="6" y="16"/>
                        </a:lnTo>
                        <a:lnTo>
                          <a:pt x="6" y="16"/>
                        </a:lnTo>
                        <a:close/>
                        <a:moveTo>
                          <a:pt x="149" y="16"/>
                        </a:moveTo>
                        <a:lnTo>
                          <a:pt x="149" y="16"/>
                        </a:lnTo>
                        <a:lnTo>
                          <a:pt x="150" y="16"/>
                        </a:lnTo>
                        <a:lnTo>
                          <a:pt x="151" y="18"/>
                        </a:lnTo>
                        <a:lnTo>
                          <a:pt x="151" y="18"/>
                        </a:lnTo>
                        <a:lnTo>
                          <a:pt x="150" y="21"/>
                        </a:lnTo>
                        <a:lnTo>
                          <a:pt x="149" y="22"/>
                        </a:lnTo>
                        <a:lnTo>
                          <a:pt x="140" y="22"/>
                        </a:lnTo>
                        <a:lnTo>
                          <a:pt x="140" y="22"/>
                        </a:lnTo>
                        <a:lnTo>
                          <a:pt x="137" y="21"/>
                        </a:lnTo>
                        <a:lnTo>
                          <a:pt x="137" y="18"/>
                        </a:lnTo>
                        <a:lnTo>
                          <a:pt x="137" y="18"/>
                        </a:lnTo>
                        <a:lnTo>
                          <a:pt x="137" y="16"/>
                        </a:lnTo>
                        <a:lnTo>
                          <a:pt x="140" y="16"/>
                        </a:lnTo>
                        <a:lnTo>
                          <a:pt x="149" y="16"/>
                        </a:lnTo>
                        <a:lnTo>
                          <a:pt x="149" y="16"/>
                        </a:lnTo>
                        <a:close/>
                        <a:moveTo>
                          <a:pt x="124" y="5"/>
                        </a:moveTo>
                        <a:lnTo>
                          <a:pt x="124" y="5"/>
                        </a:lnTo>
                        <a:lnTo>
                          <a:pt x="126" y="5"/>
                        </a:lnTo>
                        <a:lnTo>
                          <a:pt x="127" y="7"/>
                        </a:lnTo>
                        <a:lnTo>
                          <a:pt x="127" y="7"/>
                        </a:lnTo>
                        <a:lnTo>
                          <a:pt x="126" y="10"/>
                        </a:lnTo>
                        <a:lnTo>
                          <a:pt x="124" y="11"/>
                        </a:lnTo>
                        <a:lnTo>
                          <a:pt x="116" y="11"/>
                        </a:lnTo>
                        <a:lnTo>
                          <a:pt x="116" y="11"/>
                        </a:lnTo>
                        <a:lnTo>
                          <a:pt x="114" y="10"/>
                        </a:lnTo>
                        <a:lnTo>
                          <a:pt x="113" y="7"/>
                        </a:lnTo>
                        <a:lnTo>
                          <a:pt x="113" y="7"/>
                        </a:lnTo>
                        <a:lnTo>
                          <a:pt x="114" y="5"/>
                        </a:lnTo>
                        <a:lnTo>
                          <a:pt x="116" y="5"/>
                        </a:lnTo>
                        <a:lnTo>
                          <a:pt x="124" y="5"/>
                        </a:lnTo>
                        <a:lnTo>
                          <a:pt x="124" y="5"/>
                        </a:lnTo>
                        <a:close/>
                        <a:moveTo>
                          <a:pt x="10" y="11"/>
                        </a:moveTo>
                        <a:lnTo>
                          <a:pt x="10" y="11"/>
                        </a:lnTo>
                        <a:lnTo>
                          <a:pt x="7" y="10"/>
                        </a:lnTo>
                        <a:lnTo>
                          <a:pt x="6" y="7"/>
                        </a:lnTo>
                        <a:lnTo>
                          <a:pt x="6" y="7"/>
                        </a:lnTo>
                        <a:lnTo>
                          <a:pt x="7" y="5"/>
                        </a:lnTo>
                        <a:lnTo>
                          <a:pt x="10" y="5"/>
                        </a:lnTo>
                        <a:lnTo>
                          <a:pt x="25" y="5"/>
                        </a:lnTo>
                        <a:lnTo>
                          <a:pt x="25" y="5"/>
                        </a:lnTo>
                        <a:lnTo>
                          <a:pt x="27" y="5"/>
                        </a:lnTo>
                        <a:lnTo>
                          <a:pt x="28" y="7"/>
                        </a:lnTo>
                        <a:lnTo>
                          <a:pt x="28" y="7"/>
                        </a:lnTo>
                        <a:lnTo>
                          <a:pt x="27" y="10"/>
                        </a:lnTo>
                        <a:lnTo>
                          <a:pt x="25" y="11"/>
                        </a:lnTo>
                        <a:lnTo>
                          <a:pt x="10" y="11"/>
                        </a:lnTo>
                        <a:lnTo>
                          <a:pt x="10" y="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351"/>
                  </a:p>
                </p:txBody>
              </p:sp>
              <p:sp>
                <p:nvSpPr>
                  <p:cNvPr id="53" name="Freeform 28">
                    <a:extLst>
                      <a:ext uri="{FF2B5EF4-FFF2-40B4-BE49-F238E27FC236}">
                        <a16:creationId xmlns:a16="http://schemas.microsoft.com/office/drawing/2014/main" id="{0CC75C6C-F5FB-DDE7-BD5C-81DF1BDB238C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386638" y="3638551"/>
                    <a:ext cx="73025" cy="103188"/>
                  </a:xfrm>
                  <a:custGeom>
                    <a:avLst/>
                    <a:gdLst>
                      <a:gd name="T0" fmla="*/ 46 w 46"/>
                      <a:gd name="T1" fmla="*/ 65 h 65"/>
                      <a:gd name="T2" fmla="*/ 44 w 46"/>
                      <a:gd name="T3" fmla="*/ 42 h 65"/>
                      <a:gd name="T4" fmla="*/ 44 w 46"/>
                      <a:gd name="T5" fmla="*/ 42 h 65"/>
                      <a:gd name="T6" fmla="*/ 42 w 46"/>
                      <a:gd name="T7" fmla="*/ 39 h 65"/>
                      <a:gd name="T8" fmla="*/ 41 w 46"/>
                      <a:gd name="T9" fmla="*/ 37 h 65"/>
                      <a:gd name="T10" fmla="*/ 37 w 46"/>
                      <a:gd name="T11" fmla="*/ 35 h 65"/>
                      <a:gd name="T12" fmla="*/ 31 w 46"/>
                      <a:gd name="T13" fmla="*/ 32 h 65"/>
                      <a:gd name="T14" fmla="*/ 31 w 46"/>
                      <a:gd name="T15" fmla="*/ 32 h 65"/>
                      <a:gd name="T16" fmla="*/ 29 w 46"/>
                      <a:gd name="T17" fmla="*/ 40 h 65"/>
                      <a:gd name="T18" fmla="*/ 26 w 46"/>
                      <a:gd name="T19" fmla="*/ 47 h 65"/>
                      <a:gd name="T20" fmla="*/ 25 w 46"/>
                      <a:gd name="T21" fmla="*/ 36 h 65"/>
                      <a:gd name="T22" fmla="*/ 22 w 46"/>
                      <a:gd name="T23" fmla="*/ 35 h 65"/>
                      <a:gd name="T24" fmla="*/ 21 w 46"/>
                      <a:gd name="T25" fmla="*/ 36 h 65"/>
                      <a:gd name="T26" fmla="*/ 19 w 46"/>
                      <a:gd name="T27" fmla="*/ 47 h 65"/>
                      <a:gd name="T28" fmla="*/ 19 w 46"/>
                      <a:gd name="T29" fmla="*/ 47 h 65"/>
                      <a:gd name="T30" fmla="*/ 16 w 46"/>
                      <a:gd name="T31" fmla="*/ 40 h 65"/>
                      <a:gd name="T32" fmla="*/ 14 w 46"/>
                      <a:gd name="T33" fmla="*/ 32 h 65"/>
                      <a:gd name="T34" fmla="*/ 8 w 46"/>
                      <a:gd name="T35" fmla="*/ 35 h 65"/>
                      <a:gd name="T36" fmla="*/ 8 w 46"/>
                      <a:gd name="T37" fmla="*/ 35 h 65"/>
                      <a:gd name="T38" fmla="*/ 4 w 46"/>
                      <a:gd name="T39" fmla="*/ 37 h 65"/>
                      <a:gd name="T40" fmla="*/ 3 w 46"/>
                      <a:gd name="T41" fmla="*/ 39 h 65"/>
                      <a:gd name="T42" fmla="*/ 1 w 46"/>
                      <a:gd name="T43" fmla="*/ 42 h 65"/>
                      <a:gd name="T44" fmla="*/ 0 w 46"/>
                      <a:gd name="T45" fmla="*/ 65 h 65"/>
                      <a:gd name="T46" fmla="*/ 46 w 46"/>
                      <a:gd name="T47" fmla="*/ 65 h 65"/>
                      <a:gd name="T48" fmla="*/ 46 w 46"/>
                      <a:gd name="T49" fmla="*/ 65 h 65"/>
                      <a:gd name="T50" fmla="*/ 22 w 46"/>
                      <a:gd name="T51" fmla="*/ 29 h 65"/>
                      <a:gd name="T52" fmla="*/ 22 w 46"/>
                      <a:gd name="T53" fmla="*/ 29 h 65"/>
                      <a:gd name="T54" fmla="*/ 26 w 46"/>
                      <a:gd name="T55" fmla="*/ 27 h 65"/>
                      <a:gd name="T56" fmla="*/ 30 w 46"/>
                      <a:gd name="T57" fmla="*/ 24 h 65"/>
                      <a:gd name="T58" fmla="*/ 32 w 46"/>
                      <a:gd name="T59" fmla="*/ 19 h 65"/>
                      <a:gd name="T60" fmla="*/ 34 w 46"/>
                      <a:gd name="T61" fmla="*/ 14 h 65"/>
                      <a:gd name="T62" fmla="*/ 34 w 46"/>
                      <a:gd name="T63" fmla="*/ 9 h 65"/>
                      <a:gd name="T64" fmla="*/ 31 w 46"/>
                      <a:gd name="T65" fmla="*/ 4 h 65"/>
                      <a:gd name="T66" fmla="*/ 29 w 46"/>
                      <a:gd name="T67" fmla="*/ 1 h 65"/>
                      <a:gd name="T68" fmla="*/ 22 w 46"/>
                      <a:gd name="T69" fmla="*/ 0 h 65"/>
                      <a:gd name="T70" fmla="*/ 22 w 46"/>
                      <a:gd name="T71" fmla="*/ 0 h 65"/>
                      <a:gd name="T72" fmla="*/ 17 w 46"/>
                      <a:gd name="T73" fmla="*/ 1 h 65"/>
                      <a:gd name="T74" fmla="*/ 14 w 46"/>
                      <a:gd name="T75" fmla="*/ 4 h 65"/>
                      <a:gd name="T76" fmla="*/ 11 w 46"/>
                      <a:gd name="T77" fmla="*/ 9 h 65"/>
                      <a:gd name="T78" fmla="*/ 11 w 46"/>
                      <a:gd name="T79" fmla="*/ 14 h 65"/>
                      <a:gd name="T80" fmla="*/ 14 w 46"/>
                      <a:gd name="T81" fmla="*/ 19 h 65"/>
                      <a:gd name="T82" fmla="*/ 15 w 46"/>
                      <a:gd name="T83" fmla="*/ 24 h 65"/>
                      <a:gd name="T84" fmla="*/ 19 w 46"/>
                      <a:gd name="T85" fmla="*/ 27 h 65"/>
                      <a:gd name="T86" fmla="*/ 22 w 46"/>
                      <a:gd name="T87" fmla="*/ 29 h 65"/>
                      <a:gd name="T88" fmla="*/ 22 w 46"/>
                      <a:gd name="T89" fmla="*/ 29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46" h="65">
                        <a:moveTo>
                          <a:pt x="46" y="65"/>
                        </a:moveTo>
                        <a:lnTo>
                          <a:pt x="44" y="42"/>
                        </a:lnTo>
                        <a:lnTo>
                          <a:pt x="44" y="42"/>
                        </a:lnTo>
                        <a:lnTo>
                          <a:pt x="42" y="39"/>
                        </a:lnTo>
                        <a:lnTo>
                          <a:pt x="41" y="37"/>
                        </a:lnTo>
                        <a:lnTo>
                          <a:pt x="37" y="35"/>
                        </a:lnTo>
                        <a:lnTo>
                          <a:pt x="31" y="32"/>
                        </a:lnTo>
                        <a:lnTo>
                          <a:pt x="31" y="32"/>
                        </a:lnTo>
                        <a:lnTo>
                          <a:pt x="29" y="40"/>
                        </a:lnTo>
                        <a:lnTo>
                          <a:pt x="26" y="47"/>
                        </a:lnTo>
                        <a:lnTo>
                          <a:pt x="25" y="36"/>
                        </a:lnTo>
                        <a:lnTo>
                          <a:pt x="22" y="35"/>
                        </a:lnTo>
                        <a:lnTo>
                          <a:pt x="21" y="36"/>
                        </a:lnTo>
                        <a:lnTo>
                          <a:pt x="19" y="47"/>
                        </a:lnTo>
                        <a:lnTo>
                          <a:pt x="19" y="47"/>
                        </a:lnTo>
                        <a:lnTo>
                          <a:pt x="16" y="40"/>
                        </a:lnTo>
                        <a:lnTo>
                          <a:pt x="14" y="32"/>
                        </a:lnTo>
                        <a:lnTo>
                          <a:pt x="8" y="35"/>
                        </a:lnTo>
                        <a:lnTo>
                          <a:pt x="8" y="35"/>
                        </a:lnTo>
                        <a:lnTo>
                          <a:pt x="4" y="37"/>
                        </a:lnTo>
                        <a:lnTo>
                          <a:pt x="3" y="39"/>
                        </a:lnTo>
                        <a:lnTo>
                          <a:pt x="1" y="42"/>
                        </a:lnTo>
                        <a:lnTo>
                          <a:pt x="0" y="65"/>
                        </a:lnTo>
                        <a:lnTo>
                          <a:pt x="46" y="65"/>
                        </a:lnTo>
                        <a:lnTo>
                          <a:pt x="46" y="65"/>
                        </a:lnTo>
                        <a:close/>
                        <a:moveTo>
                          <a:pt x="22" y="29"/>
                        </a:moveTo>
                        <a:lnTo>
                          <a:pt x="22" y="29"/>
                        </a:lnTo>
                        <a:lnTo>
                          <a:pt x="26" y="27"/>
                        </a:lnTo>
                        <a:lnTo>
                          <a:pt x="30" y="24"/>
                        </a:lnTo>
                        <a:lnTo>
                          <a:pt x="32" y="19"/>
                        </a:lnTo>
                        <a:lnTo>
                          <a:pt x="34" y="14"/>
                        </a:lnTo>
                        <a:lnTo>
                          <a:pt x="34" y="9"/>
                        </a:lnTo>
                        <a:lnTo>
                          <a:pt x="31" y="4"/>
                        </a:lnTo>
                        <a:lnTo>
                          <a:pt x="29" y="1"/>
                        </a:ln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7" y="1"/>
                        </a:lnTo>
                        <a:lnTo>
                          <a:pt x="14" y="4"/>
                        </a:lnTo>
                        <a:lnTo>
                          <a:pt x="11" y="9"/>
                        </a:lnTo>
                        <a:lnTo>
                          <a:pt x="11" y="14"/>
                        </a:lnTo>
                        <a:lnTo>
                          <a:pt x="14" y="19"/>
                        </a:lnTo>
                        <a:lnTo>
                          <a:pt x="15" y="24"/>
                        </a:lnTo>
                        <a:lnTo>
                          <a:pt x="19" y="27"/>
                        </a:lnTo>
                        <a:lnTo>
                          <a:pt x="22" y="29"/>
                        </a:lnTo>
                        <a:lnTo>
                          <a:pt x="22" y="2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351"/>
                  </a:p>
                </p:txBody>
              </p:sp>
              <p:sp>
                <p:nvSpPr>
                  <p:cNvPr id="54" name="Freeform 29">
                    <a:extLst>
                      <a:ext uri="{FF2B5EF4-FFF2-40B4-BE49-F238E27FC236}">
                        <a16:creationId xmlns:a16="http://schemas.microsoft.com/office/drawing/2014/main" id="{E89E63CC-3B9B-1E0E-40F9-8329FA60290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321551" y="3570288"/>
                    <a:ext cx="325438" cy="320675"/>
                  </a:xfrm>
                  <a:custGeom>
                    <a:avLst/>
                    <a:gdLst>
                      <a:gd name="T0" fmla="*/ 161 w 205"/>
                      <a:gd name="T1" fmla="*/ 192 h 202"/>
                      <a:gd name="T2" fmla="*/ 160 w 205"/>
                      <a:gd name="T3" fmla="*/ 191 h 202"/>
                      <a:gd name="T4" fmla="*/ 112 w 205"/>
                      <a:gd name="T5" fmla="*/ 189 h 202"/>
                      <a:gd name="T6" fmla="*/ 93 w 205"/>
                      <a:gd name="T7" fmla="*/ 172 h 202"/>
                      <a:gd name="T8" fmla="*/ 46 w 205"/>
                      <a:gd name="T9" fmla="*/ 189 h 202"/>
                      <a:gd name="T10" fmla="*/ 45 w 205"/>
                      <a:gd name="T11" fmla="*/ 191 h 202"/>
                      <a:gd name="T12" fmla="*/ 44 w 205"/>
                      <a:gd name="T13" fmla="*/ 192 h 202"/>
                      <a:gd name="T14" fmla="*/ 40 w 205"/>
                      <a:gd name="T15" fmla="*/ 199 h 202"/>
                      <a:gd name="T16" fmla="*/ 41 w 205"/>
                      <a:gd name="T17" fmla="*/ 201 h 202"/>
                      <a:gd name="T18" fmla="*/ 44 w 205"/>
                      <a:gd name="T19" fmla="*/ 202 h 202"/>
                      <a:gd name="T20" fmla="*/ 161 w 205"/>
                      <a:gd name="T21" fmla="*/ 202 h 202"/>
                      <a:gd name="T22" fmla="*/ 164 w 205"/>
                      <a:gd name="T23" fmla="*/ 201 h 202"/>
                      <a:gd name="T24" fmla="*/ 164 w 205"/>
                      <a:gd name="T25" fmla="*/ 198 h 202"/>
                      <a:gd name="T26" fmla="*/ 191 w 205"/>
                      <a:gd name="T27" fmla="*/ 0 h 202"/>
                      <a:gd name="T28" fmla="*/ 197 w 205"/>
                      <a:gd name="T29" fmla="*/ 1 h 202"/>
                      <a:gd name="T30" fmla="*/ 204 w 205"/>
                      <a:gd name="T31" fmla="*/ 7 h 202"/>
                      <a:gd name="T32" fmla="*/ 205 w 205"/>
                      <a:gd name="T33" fmla="*/ 151 h 202"/>
                      <a:gd name="T34" fmla="*/ 204 w 205"/>
                      <a:gd name="T35" fmla="*/ 156 h 202"/>
                      <a:gd name="T36" fmla="*/ 197 w 205"/>
                      <a:gd name="T37" fmla="*/ 163 h 202"/>
                      <a:gd name="T38" fmla="*/ 14 w 205"/>
                      <a:gd name="T39" fmla="*/ 165 h 202"/>
                      <a:gd name="T40" fmla="*/ 9 w 205"/>
                      <a:gd name="T41" fmla="*/ 163 h 202"/>
                      <a:gd name="T42" fmla="*/ 1 w 205"/>
                      <a:gd name="T43" fmla="*/ 156 h 202"/>
                      <a:gd name="T44" fmla="*/ 0 w 205"/>
                      <a:gd name="T45" fmla="*/ 12 h 202"/>
                      <a:gd name="T46" fmla="*/ 1 w 205"/>
                      <a:gd name="T47" fmla="*/ 7 h 202"/>
                      <a:gd name="T48" fmla="*/ 9 w 205"/>
                      <a:gd name="T49" fmla="*/ 1 h 202"/>
                      <a:gd name="T50" fmla="*/ 14 w 205"/>
                      <a:gd name="T51" fmla="*/ 0 h 202"/>
                      <a:gd name="T52" fmla="*/ 10 w 205"/>
                      <a:gd name="T53" fmla="*/ 142 h 202"/>
                      <a:gd name="T54" fmla="*/ 13 w 205"/>
                      <a:gd name="T55" fmla="*/ 145 h 202"/>
                      <a:gd name="T56" fmla="*/ 192 w 205"/>
                      <a:gd name="T57" fmla="*/ 145 h 202"/>
                      <a:gd name="T58" fmla="*/ 195 w 205"/>
                      <a:gd name="T59" fmla="*/ 142 h 202"/>
                      <a:gd name="T60" fmla="*/ 195 w 205"/>
                      <a:gd name="T61" fmla="*/ 12 h 202"/>
                      <a:gd name="T62" fmla="*/ 191 w 205"/>
                      <a:gd name="T63" fmla="*/ 10 h 202"/>
                      <a:gd name="T64" fmla="*/ 14 w 205"/>
                      <a:gd name="T65" fmla="*/ 10 h 202"/>
                      <a:gd name="T66" fmla="*/ 10 w 205"/>
                      <a:gd name="T67" fmla="*/ 12 h 202"/>
                      <a:gd name="T68" fmla="*/ 10 w 205"/>
                      <a:gd name="T69" fmla="*/ 142 h 2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05" h="202">
                        <a:moveTo>
                          <a:pt x="164" y="198"/>
                        </a:moveTo>
                        <a:lnTo>
                          <a:pt x="161" y="192"/>
                        </a:lnTo>
                        <a:lnTo>
                          <a:pt x="161" y="192"/>
                        </a:lnTo>
                        <a:lnTo>
                          <a:pt x="160" y="191"/>
                        </a:lnTo>
                        <a:lnTo>
                          <a:pt x="159" y="189"/>
                        </a:lnTo>
                        <a:lnTo>
                          <a:pt x="112" y="189"/>
                        </a:lnTo>
                        <a:lnTo>
                          <a:pt x="112" y="172"/>
                        </a:lnTo>
                        <a:lnTo>
                          <a:pt x="93" y="172"/>
                        </a:lnTo>
                        <a:lnTo>
                          <a:pt x="93" y="189"/>
                        </a:lnTo>
                        <a:lnTo>
                          <a:pt x="46" y="189"/>
                        </a:lnTo>
                        <a:lnTo>
                          <a:pt x="46" y="189"/>
                        </a:lnTo>
                        <a:lnTo>
                          <a:pt x="45" y="191"/>
                        </a:lnTo>
                        <a:lnTo>
                          <a:pt x="44" y="192"/>
                        </a:lnTo>
                        <a:lnTo>
                          <a:pt x="44" y="192"/>
                        </a:lnTo>
                        <a:lnTo>
                          <a:pt x="41" y="197"/>
                        </a:lnTo>
                        <a:lnTo>
                          <a:pt x="40" y="199"/>
                        </a:lnTo>
                        <a:lnTo>
                          <a:pt x="41" y="201"/>
                        </a:lnTo>
                        <a:lnTo>
                          <a:pt x="41" y="201"/>
                        </a:lnTo>
                        <a:lnTo>
                          <a:pt x="42" y="202"/>
                        </a:lnTo>
                        <a:lnTo>
                          <a:pt x="44" y="202"/>
                        </a:lnTo>
                        <a:lnTo>
                          <a:pt x="161" y="202"/>
                        </a:lnTo>
                        <a:lnTo>
                          <a:pt x="161" y="202"/>
                        </a:lnTo>
                        <a:lnTo>
                          <a:pt x="163" y="202"/>
                        </a:lnTo>
                        <a:lnTo>
                          <a:pt x="164" y="201"/>
                        </a:lnTo>
                        <a:lnTo>
                          <a:pt x="164" y="198"/>
                        </a:lnTo>
                        <a:lnTo>
                          <a:pt x="164" y="198"/>
                        </a:lnTo>
                        <a:close/>
                        <a:moveTo>
                          <a:pt x="14" y="0"/>
                        </a:moveTo>
                        <a:lnTo>
                          <a:pt x="191" y="0"/>
                        </a:lnTo>
                        <a:lnTo>
                          <a:pt x="191" y="0"/>
                        </a:lnTo>
                        <a:lnTo>
                          <a:pt x="197" y="1"/>
                        </a:lnTo>
                        <a:lnTo>
                          <a:pt x="201" y="3"/>
                        </a:lnTo>
                        <a:lnTo>
                          <a:pt x="204" y="7"/>
                        </a:lnTo>
                        <a:lnTo>
                          <a:pt x="205" y="12"/>
                        </a:lnTo>
                        <a:lnTo>
                          <a:pt x="205" y="151"/>
                        </a:lnTo>
                        <a:lnTo>
                          <a:pt x="205" y="151"/>
                        </a:lnTo>
                        <a:lnTo>
                          <a:pt x="204" y="156"/>
                        </a:lnTo>
                        <a:lnTo>
                          <a:pt x="201" y="160"/>
                        </a:lnTo>
                        <a:lnTo>
                          <a:pt x="197" y="163"/>
                        </a:lnTo>
                        <a:lnTo>
                          <a:pt x="191" y="165"/>
                        </a:lnTo>
                        <a:lnTo>
                          <a:pt x="14" y="165"/>
                        </a:lnTo>
                        <a:lnTo>
                          <a:pt x="14" y="165"/>
                        </a:lnTo>
                        <a:lnTo>
                          <a:pt x="9" y="163"/>
                        </a:lnTo>
                        <a:lnTo>
                          <a:pt x="4" y="160"/>
                        </a:lnTo>
                        <a:lnTo>
                          <a:pt x="1" y="156"/>
                        </a:lnTo>
                        <a:lnTo>
                          <a:pt x="0" y="151"/>
                        </a:lnTo>
                        <a:lnTo>
                          <a:pt x="0" y="12"/>
                        </a:lnTo>
                        <a:lnTo>
                          <a:pt x="0" y="12"/>
                        </a:lnTo>
                        <a:lnTo>
                          <a:pt x="1" y="7"/>
                        </a:lnTo>
                        <a:lnTo>
                          <a:pt x="4" y="3"/>
                        </a:lnTo>
                        <a:lnTo>
                          <a:pt x="9" y="1"/>
                        </a:lnTo>
                        <a:lnTo>
                          <a:pt x="14" y="0"/>
                        </a:lnTo>
                        <a:lnTo>
                          <a:pt x="14" y="0"/>
                        </a:lnTo>
                        <a:close/>
                        <a:moveTo>
                          <a:pt x="10" y="142"/>
                        </a:moveTo>
                        <a:lnTo>
                          <a:pt x="10" y="142"/>
                        </a:lnTo>
                        <a:lnTo>
                          <a:pt x="11" y="144"/>
                        </a:lnTo>
                        <a:lnTo>
                          <a:pt x="13" y="145"/>
                        </a:lnTo>
                        <a:lnTo>
                          <a:pt x="192" y="145"/>
                        </a:lnTo>
                        <a:lnTo>
                          <a:pt x="192" y="145"/>
                        </a:lnTo>
                        <a:lnTo>
                          <a:pt x="194" y="144"/>
                        </a:lnTo>
                        <a:lnTo>
                          <a:pt x="195" y="142"/>
                        </a:lnTo>
                        <a:lnTo>
                          <a:pt x="195" y="12"/>
                        </a:lnTo>
                        <a:lnTo>
                          <a:pt x="195" y="12"/>
                        </a:lnTo>
                        <a:lnTo>
                          <a:pt x="194" y="11"/>
                        </a:lnTo>
                        <a:lnTo>
                          <a:pt x="191" y="10"/>
                        </a:lnTo>
                        <a:lnTo>
                          <a:pt x="14" y="10"/>
                        </a:lnTo>
                        <a:lnTo>
                          <a:pt x="14" y="10"/>
                        </a:lnTo>
                        <a:lnTo>
                          <a:pt x="11" y="11"/>
                        </a:lnTo>
                        <a:lnTo>
                          <a:pt x="10" y="12"/>
                        </a:lnTo>
                        <a:lnTo>
                          <a:pt x="10" y="142"/>
                        </a:lnTo>
                        <a:lnTo>
                          <a:pt x="10" y="14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351"/>
                  </a:p>
                </p:txBody>
              </p:sp>
            </p:grpSp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A9E02CCD-C11D-20D0-20D4-B7D70EACDD3B}"/>
                    </a:ext>
                  </a:extLst>
                </p:cNvPr>
                <p:cNvGrpSpPr/>
                <p:nvPr/>
              </p:nvGrpSpPr>
              <p:grpSpPr>
                <a:xfrm>
                  <a:off x="5465763" y="2374901"/>
                  <a:ext cx="292100" cy="322263"/>
                  <a:chOff x="5465763" y="2374901"/>
                  <a:chExt cx="292100" cy="322263"/>
                </a:xfrm>
              </p:grpSpPr>
              <p:sp>
                <p:nvSpPr>
                  <p:cNvPr id="50" name="Freeform 30">
                    <a:extLst>
                      <a:ext uri="{FF2B5EF4-FFF2-40B4-BE49-F238E27FC236}">
                        <a16:creationId xmlns:a16="http://schemas.microsoft.com/office/drawing/2014/main" id="{1523BD0B-CE01-1DD0-6D6E-247DB8DFF79D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5465763" y="2400301"/>
                    <a:ext cx="292100" cy="271463"/>
                  </a:xfrm>
                  <a:custGeom>
                    <a:avLst/>
                    <a:gdLst>
                      <a:gd name="T0" fmla="*/ 149 w 184"/>
                      <a:gd name="T1" fmla="*/ 155 h 171"/>
                      <a:gd name="T2" fmla="*/ 158 w 184"/>
                      <a:gd name="T3" fmla="*/ 134 h 171"/>
                      <a:gd name="T4" fmla="*/ 158 w 184"/>
                      <a:gd name="T5" fmla="*/ 134 h 171"/>
                      <a:gd name="T6" fmla="*/ 164 w 184"/>
                      <a:gd name="T7" fmla="*/ 125 h 171"/>
                      <a:gd name="T8" fmla="*/ 169 w 184"/>
                      <a:gd name="T9" fmla="*/ 116 h 171"/>
                      <a:gd name="T10" fmla="*/ 174 w 184"/>
                      <a:gd name="T11" fmla="*/ 94 h 171"/>
                      <a:gd name="T12" fmla="*/ 174 w 184"/>
                      <a:gd name="T13" fmla="*/ 81 h 171"/>
                      <a:gd name="T14" fmla="*/ 167 w 184"/>
                      <a:gd name="T15" fmla="*/ 55 h 171"/>
                      <a:gd name="T16" fmla="*/ 161 w 184"/>
                      <a:gd name="T17" fmla="*/ 42 h 171"/>
                      <a:gd name="T18" fmla="*/ 144 w 184"/>
                      <a:gd name="T19" fmla="*/ 23 h 171"/>
                      <a:gd name="T20" fmla="*/ 120 w 184"/>
                      <a:gd name="T21" fmla="*/ 9 h 171"/>
                      <a:gd name="T22" fmla="*/ 119 w 184"/>
                      <a:gd name="T23" fmla="*/ 8 h 171"/>
                      <a:gd name="T24" fmla="*/ 118 w 184"/>
                      <a:gd name="T25" fmla="*/ 5 h 171"/>
                      <a:gd name="T26" fmla="*/ 118 w 184"/>
                      <a:gd name="T27" fmla="*/ 3 h 171"/>
                      <a:gd name="T28" fmla="*/ 120 w 184"/>
                      <a:gd name="T29" fmla="*/ 0 h 171"/>
                      <a:gd name="T30" fmla="*/ 124 w 184"/>
                      <a:gd name="T31" fmla="*/ 0 h 171"/>
                      <a:gd name="T32" fmla="*/ 138 w 184"/>
                      <a:gd name="T33" fmla="*/ 6 h 171"/>
                      <a:gd name="T34" fmla="*/ 161 w 184"/>
                      <a:gd name="T35" fmla="*/ 26 h 171"/>
                      <a:gd name="T36" fmla="*/ 170 w 184"/>
                      <a:gd name="T37" fmla="*/ 37 h 171"/>
                      <a:gd name="T38" fmla="*/ 181 w 184"/>
                      <a:gd name="T39" fmla="*/ 65 h 171"/>
                      <a:gd name="T40" fmla="*/ 182 w 184"/>
                      <a:gd name="T41" fmla="*/ 96 h 171"/>
                      <a:gd name="T42" fmla="*/ 181 w 184"/>
                      <a:gd name="T43" fmla="*/ 107 h 171"/>
                      <a:gd name="T44" fmla="*/ 177 w 184"/>
                      <a:gd name="T45" fmla="*/ 118 h 171"/>
                      <a:gd name="T46" fmla="*/ 166 w 184"/>
                      <a:gd name="T47" fmla="*/ 139 h 171"/>
                      <a:gd name="T48" fmla="*/ 165 w 184"/>
                      <a:gd name="T49" fmla="*/ 140 h 171"/>
                      <a:gd name="T50" fmla="*/ 176 w 184"/>
                      <a:gd name="T51" fmla="*/ 148 h 171"/>
                      <a:gd name="T52" fmla="*/ 62 w 184"/>
                      <a:gd name="T53" fmla="*/ 163 h 171"/>
                      <a:gd name="T54" fmla="*/ 65 w 184"/>
                      <a:gd name="T55" fmla="*/ 165 h 171"/>
                      <a:gd name="T56" fmla="*/ 65 w 184"/>
                      <a:gd name="T57" fmla="*/ 169 h 171"/>
                      <a:gd name="T58" fmla="*/ 63 w 184"/>
                      <a:gd name="T59" fmla="*/ 170 h 171"/>
                      <a:gd name="T60" fmla="*/ 61 w 184"/>
                      <a:gd name="T61" fmla="*/ 171 h 171"/>
                      <a:gd name="T62" fmla="*/ 58 w 184"/>
                      <a:gd name="T63" fmla="*/ 171 h 171"/>
                      <a:gd name="T64" fmla="*/ 32 w 184"/>
                      <a:gd name="T65" fmla="*/ 156 h 171"/>
                      <a:gd name="T66" fmla="*/ 14 w 184"/>
                      <a:gd name="T67" fmla="*/ 134 h 171"/>
                      <a:gd name="T68" fmla="*/ 6 w 184"/>
                      <a:gd name="T69" fmla="*/ 121 h 171"/>
                      <a:gd name="T70" fmla="*/ 0 w 184"/>
                      <a:gd name="T71" fmla="*/ 92 h 171"/>
                      <a:gd name="T72" fmla="*/ 0 w 184"/>
                      <a:gd name="T73" fmla="*/ 76 h 171"/>
                      <a:gd name="T74" fmla="*/ 6 w 184"/>
                      <a:gd name="T75" fmla="*/ 54 h 171"/>
                      <a:gd name="T76" fmla="*/ 11 w 184"/>
                      <a:gd name="T77" fmla="*/ 42 h 171"/>
                      <a:gd name="T78" fmla="*/ 17 w 184"/>
                      <a:gd name="T79" fmla="*/ 32 h 171"/>
                      <a:gd name="T80" fmla="*/ 7 w 184"/>
                      <a:gd name="T81" fmla="*/ 24 h 171"/>
                      <a:gd name="T82" fmla="*/ 35 w 184"/>
                      <a:gd name="T83" fmla="*/ 45 h 171"/>
                      <a:gd name="T84" fmla="*/ 25 w 184"/>
                      <a:gd name="T85" fmla="*/ 37 h 171"/>
                      <a:gd name="T86" fmla="*/ 25 w 184"/>
                      <a:gd name="T87" fmla="*/ 37 h 171"/>
                      <a:gd name="T88" fmla="*/ 15 w 184"/>
                      <a:gd name="T89" fmla="*/ 56 h 171"/>
                      <a:gd name="T90" fmla="*/ 11 w 184"/>
                      <a:gd name="T91" fmla="*/ 67 h 171"/>
                      <a:gd name="T92" fmla="*/ 10 w 184"/>
                      <a:gd name="T93" fmla="*/ 77 h 171"/>
                      <a:gd name="T94" fmla="*/ 11 w 184"/>
                      <a:gd name="T95" fmla="*/ 104 h 171"/>
                      <a:gd name="T96" fmla="*/ 21 w 184"/>
                      <a:gd name="T97" fmla="*/ 129 h 171"/>
                      <a:gd name="T98" fmla="*/ 29 w 184"/>
                      <a:gd name="T99" fmla="*/ 139 h 171"/>
                      <a:gd name="T100" fmla="*/ 50 w 184"/>
                      <a:gd name="T101" fmla="*/ 156 h 171"/>
                      <a:gd name="T102" fmla="*/ 62 w 184"/>
                      <a:gd name="T103" fmla="*/ 163 h 1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184" h="171">
                        <a:moveTo>
                          <a:pt x="176" y="148"/>
                        </a:moveTo>
                        <a:lnTo>
                          <a:pt x="149" y="155"/>
                        </a:lnTo>
                        <a:lnTo>
                          <a:pt x="148" y="127"/>
                        </a:lnTo>
                        <a:lnTo>
                          <a:pt x="158" y="134"/>
                        </a:lnTo>
                        <a:lnTo>
                          <a:pt x="158" y="134"/>
                        </a:lnTo>
                        <a:lnTo>
                          <a:pt x="158" y="134"/>
                        </a:lnTo>
                        <a:lnTo>
                          <a:pt x="158" y="134"/>
                        </a:lnTo>
                        <a:lnTo>
                          <a:pt x="164" y="125"/>
                        </a:lnTo>
                        <a:lnTo>
                          <a:pt x="169" y="116"/>
                        </a:lnTo>
                        <a:lnTo>
                          <a:pt x="169" y="116"/>
                        </a:lnTo>
                        <a:lnTo>
                          <a:pt x="171" y="104"/>
                        </a:lnTo>
                        <a:lnTo>
                          <a:pt x="174" y="94"/>
                        </a:lnTo>
                        <a:lnTo>
                          <a:pt x="174" y="94"/>
                        </a:lnTo>
                        <a:lnTo>
                          <a:pt x="174" y="81"/>
                        </a:lnTo>
                        <a:lnTo>
                          <a:pt x="171" y="67"/>
                        </a:lnTo>
                        <a:lnTo>
                          <a:pt x="167" y="55"/>
                        </a:lnTo>
                        <a:lnTo>
                          <a:pt x="161" y="42"/>
                        </a:lnTo>
                        <a:lnTo>
                          <a:pt x="161" y="42"/>
                        </a:lnTo>
                        <a:lnTo>
                          <a:pt x="154" y="32"/>
                        </a:lnTo>
                        <a:lnTo>
                          <a:pt x="144" y="23"/>
                        </a:lnTo>
                        <a:lnTo>
                          <a:pt x="133" y="15"/>
                        </a:lnTo>
                        <a:lnTo>
                          <a:pt x="120" y="9"/>
                        </a:lnTo>
                        <a:lnTo>
                          <a:pt x="120" y="9"/>
                        </a:lnTo>
                        <a:lnTo>
                          <a:pt x="119" y="8"/>
                        </a:lnTo>
                        <a:lnTo>
                          <a:pt x="118" y="6"/>
                        </a:lnTo>
                        <a:lnTo>
                          <a:pt x="118" y="5"/>
                        </a:lnTo>
                        <a:lnTo>
                          <a:pt x="118" y="3"/>
                        </a:lnTo>
                        <a:lnTo>
                          <a:pt x="118" y="3"/>
                        </a:lnTo>
                        <a:lnTo>
                          <a:pt x="119" y="2"/>
                        </a:lnTo>
                        <a:lnTo>
                          <a:pt x="120" y="0"/>
                        </a:lnTo>
                        <a:lnTo>
                          <a:pt x="123" y="0"/>
                        </a:lnTo>
                        <a:lnTo>
                          <a:pt x="124" y="0"/>
                        </a:lnTo>
                        <a:lnTo>
                          <a:pt x="124" y="0"/>
                        </a:lnTo>
                        <a:lnTo>
                          <a:pt x="138" y="6"/>
                        </a:lnTo>
                        <a:lnTo>
                          <a:pt x="150" y="15"/>
                        </a:lnTo>
                        <a:lnTo>
                          <a:pt x="161" y="26"/>
                        </a:lnTo>
                        <a:lnTo>
                          <a:pt x="170" y="37"/>
                        </a:lnTo>
                        <a:lnTo>
                          <a:pt x="170" y="37"/>
                        </a:lnTo>
                        <a:lnTo>
                          <a:pt x="176" y="51"/>
                        </a:lnTo>
                        <a:lnTo>
                          <a:pt x="181" y="65"/>
                        </a:lnTo>
                        <a:lnTo>
                          <a:pt x="184" y="80"/>
                        </a:lnTo>
                        <a:lnTo>
                          <a:pt x="182" y="96"/>
                        </a:lnTo>
                        <a:lnTo>
                          <a:pt x="182" y="96"/>
                        </a:lnTo>
                        <a:lnTo>
                          <a:pt x="181" y="107"/>
                        </a:lnTo>
                        <a:lnTo>
                          <a:pt x="177" y="118"/>
                        </a:lnTo>
                        <a:lnTo>
                          <a:pt x="177" y="118"/>
                        </a:lnTo>
                        <a:lnTo>
                          <a:pt x="172" y="129"/>
                        </a:lnTo>
                        <a:lnTo>
                          <a:pt x="166" y="139"/>
                        </a:lnTo>
                        <a:lnTo>
                          <a:pt x="166" y="139"/>
                        </a:lnTo>
                        <a:lnTo>
                          <a:pt x="165" y="140"/>
                        </a:lnTo>
                        <a:lnTo>
                          <a:pt x="176" y="148"/>
                        </a:lnTo>
                        <a:lnTo>
                          <a:pt x="176" y="148"/>
                        </a:lnTo>
                        <a:close/>
                        <a:moveTo>
                          <a:pt x="62" y="163"/>
                        </a:moveTo>
                        <a:lnTo>
                          <a:pt x="62" y="163"/>
                        </a:lnTo>
                        <a:lnTo>
                          <a:pt x="63" y="164"/>
                        </a:lnTo>
                        <a:lnTo>
                          <a:pt x="65" y="165"/>
                        </a:lnTo>
                        <a:lnTo>
                          <a:pt x="65" y="166"/>
                        </a:lnTo>
                        <a:lnTo>
                          <a:pt x="65" y="169"/>
                        </a:lnTo>
                        <a:lnTo>
                          <a:pt x="65" y="169"/>
                        </a:lnTo>
                        <a:lnTo>
                          <a:pt x="63" y="170"/>
                        </a:lnTo>
                        <a:lnTo>
                          <a:pt x="62" y="171"/>
                        </a:lnTo>
                        <a:lnTo>
                          <a:pt x="61" y="171"/>
                        </a:lnTo>
                        <a:lnTo>
                          <a:pt x="58" y="171"/>
                        </a:lnTo>
                        <a:lnTo>
                          <a:pt x="58" y="171"/>
                        </a:lnTo>
                        <a:lnTo>
                          <a:pt x="45" y="165"/>
                        </a:lnTo>
                        <a:lnTo>
                          <a:pt x="32" y="156"/>
                        </a:lnTo>
                        <a:lnTo>
                          <a:pt x="22" y="145"/>
                        </a:lnTo>
                        <a:lnTo>
                          <a:pt x="14" y="134"/>
                        </a:lnTo>
                        <a:lnTo>
                          <a:pt x="14" y="134"/>
                        </a:lnTo>
                        <a:lnTo>
                          <a:pt x="6" y="121"/>
                        </a:lnTo>
                        <a:lnTo>
                          <a:pt x="3" y="107"/>
                        </a:lnTo>
                        <a:lnTo>
                          <a:pt x="0" y="92"/>
                        </a:lnTo>
                        <a:lnTo>
                          <a:pt x="0" y="76"/>
                        </a:lnTo>
                        <a:lnTo>
                          <a:pt x="0" y="76"/>
                        </a:lnTo>
                        <a:lnTo>
                          <a:pt x="3" y="65"/>
                        </a:lnTo>
                        <a:lnTo>
                          <a:pt x="6" y="54"/>
                        </a:lnTo>
                        <a:lnTo>
                          <a:pt x="6" y="54"/>
                        </a:lnTo>
                        <a:lnTo>
                          <a:pt x="11" y="42"/>
                        </a:lnTo>
                        <a:lnTo>
                          <a:pt x="17" y="32"/>
                        </a:lnTo>
                        <a:lnTo>
                          <a:pt x="17" y="32"/>
                        </a:lnTo>
                        <a:lnTo>
                          <a:pt x="17" y="31"/>
                        </a:lnTo>
                        <a:lnTo>
                          <a:pt x="7" y="24"/>
                        </a:lnTo>
                        <a:lnTo>
                          <a:pt x="35" y="16"/>
                        </a:lnTo>
                        <a:lnTo>
                          <a:pt x="35" y="45"/>
                        </a:lnTo>
                        <a:lnTo>
                          <a:pt x="25" y="37"/>
                        </a:lnTo>
                        <a:lnTo>
                          <a:pt x="25" y="37"/>
                        </a:lnTo>
                        <a:lnTo>
                          <a:pt x="25" y="37"/>
                        </a:lnTo>
                        <a:lnTo>
                          <a:pt x="25" y="37"/>
                        </a:lnTo>
                        <a:lnTo>
                          <a:pt x="19" y="46"/>
                        </a:lnTo>
                        <a:lnTo>
                          <a:pt x="15" y="56"/>
                        </a:lnTo>
                        <a:lnTo>
                          <a:pt x="15" y="56"/>
                        </a:lnTo>
                        <a:lnTo>
                          <a:pt x="11" y="67"/>
                        </a:lnTo>
                        <a:lnTo>
                          <a:pt x="10" y="77"/>
                        </a:lnTo>
                        <a:lnTo>
                          <a:pt x="10" y="77"/>
                        </a:lnTo>
                        <a:lnTo>
                          <a:pt x="10" y="91"/>
                        </a:lnTo>
                        <a:lnTo>
                          <a:pt x="11" y="104"/>
                        </a:lnTo>
                        <a:lnTo>
                          <a:pt x="15" y="117"/>
                        </a:lnTo>
                        <a:lnTo>
                          <a:pt x="21" y="129"/>
                        </a:lnTo>
                        <a:lnTo>
                          <a:pt x="21" y="129"/>
                        </a:lnTo>
                        <a:lnTo>
                          <a:pt x="29" y="139"/>
                        </a:lnTo>
                        <a:lnTo>
                          <a:pt x="38" y="149"/>
                        </a:lnTo>
                        <a:lnTo>
                          <a:pt x="50" y="156"/>
                        </a:lnTo>
                        <a:lnTo>
                          <a:pt x="62" y="163"/>
                        </a:lnTo>
                        <a:lnTo>
                          <a:pt x="62" y="16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351"/>
                  </a:p>
                </p:txBody>
              </p:sp>
              <p:sp>
                <p:nvSpPr>
                  <p:cNvPr id="51" name="Freeform 31">
                    <a:extLst>
                      <a:ext uri="{FF2B5EF4-FFF2-40B4-BE49-F238E27FC236}">
                        <a16:creationId xmlns:a16="http://schemas.microsoft.com/office/drawing/2014/main" id="{6927A0AC-400B-A942-F593-C8B5D13ECE3C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5529263" y="2374901"/>
                    <a:ext cx="163513" cy="322263"/>
                  </a:xfrm>
                  <a:custGeom>
                    <a:avLst/>
                    <a:gdLst>
                      <a:gd name="T0" fmla="*/ 31 w 103"/>
                      <a:gd name="T1" fmla="*/ 72 h 203"/>
                      <a:gd name="T2" fmla="*/ 22 w 103"/>
                      <a:gd name="T3" fmla="*/ 48 h 203"/>
                      <a:gd name="T4" fmla="*/ 8 w 103"/>
                      <a:gd name="T5" fmla="*/ 53 h 203"/>
                      <a:gd name="T6" fmla="*/ 3 w 103"/>
                      <a:gd name="T7" fmla="*/ 63 h 203"/>
                      <a:gd name="T8" fmla="*/ 0 w 103"/>
                      <a:gd name="T9" fmla="*/ 94 h 203"/>
                      <a:gd name="T10" fmla="*/ 3 w 103"/>
                      <a:gd name="T11" fmla="*/ 97 h 203"/>
                      <a:gd name="T12" fmla="*/ 70 w 103"/>
                      <a:gd name="T13" fmla="*/ 96 h 203"/>
                      <a:gd name="T14" fmla="*/ 70 w 103"/>
                      <a:gd name="T15" fmla="*/ 94 h 203"/>
                      <a:gd name="T16" fmla="*/ 65 w 103"/>
                      <a:gd name="T17" fmla="*/ 57 h 203"/>
                      <a:gd name="T18" fmla="*/ 58 w 103"/>
                      <a:gd name="T19" fmla="*/ 51 h 203"/>
                      <a:gd name="T20" fmla="*/ 44 w 103"/>
                      <a:gd name="T21" fmla="*/ 61 h 203"/>
                      <a:gd name="T22" fmla="*/ 36 w 103"/>
                      <a:gd name="T23" fmla="*/ 52 h 203"/>
                      <a:gd name="T24" fmla="*/ 64 w 103"/>
                      <a:gd name="T25" fmla="*/ 161 h 203"/>
                      <a:gd name="T26" fmla="*/ 58 w 103"/>
                      <a:gd name="T27" fmla="*/ 168 h 203"/>
                      <a:gd name="T28" fmla="*/ 44 w 103"/>
                      <a:gd name="T29" fmla="*/ 158 h 203"/>
                      <a:gd name="T30" fmla="*/ 37 w 103"/>
                      <a:gd name="T31" fmla="*/ 164 h 203"/>
                      <a:gd name="T32" fmla="*/ 32 w 103"/>
                      <a:gd name="T33" fmla="*/ 201 h 203"/>
                      <a:gd name="T34" fmla="*/ 33 w 103"/>
                      <a:gd name="T35" fmla="*/ 203 h 203"/>
                      <a:gd name="T36" fmla="*/ 100 w 103"/>
                      <a:gd name="T37" fmla="*/ 203 h 203"/>
                      <a:gd name="T38" fmla="*/ 103 w 103"/>
                      <a:gd name="T39" fmla="*/ 201 h 203"/>
                      <a:gd name="T40" fmla="*/ 100 w 103"/>
                      <a:gd name="T41" fmla="*/ 171 h 203"/>
                      <a:gd name="T42" fmla="*/ 95 w 103"/>
                      <a:gd name="T43" fmla="*/ 160 h 203"/>
                      <a:gd name="T44" fmla="*/ 80 w 103"/>
                      <a:gd name="T45" fmla="*/ 155 h 203"/>
                      <a:gd name="T46" fmla="*/ 70 w 103"/>
                      <a:gd name="T47" fmla="*/ 161 h 203"/>
                      <a:gd name="T48" fmla="*/ 68 w 103"/>
                      <a:gd name="T49" fmla="*/ 150 h 203"/>
                      <a:gd name="T50" fmla="*/ 73 w 103"/>
                      <a:gd name="T51" fmla="*/ 149 h 203"/>
                      <a:gd name="T52" fmla="*/ 84 w 103"/>
                      <a:gd name="T53" fmla="*/ 129 h 203"/>
                      <a:gd name="T54" fmla="*/ 82 w 103"/>
                      <a:gd name="T55" fmla="*/ 113 h 203"/>
                      <a:gd name="T56" fmla="*/ 72 w 103"/>
                      <a:gd name="T57" fmla="*/ 107 h 203"/>
                      <a:gd name="T58" fmla="*/ 63 w 103"/>
                      <a:gd name="T59" fmla="*/ 107 h 203"/>
                      <a:gd name="T60" fmla="*/ 53 w 103"/>
                      <a:gd name="T61" fmla="*/ 113 h 203"/>
                      <a:gd name="T62" fmla="*/ 51 w 103"/>
                      <a:gd name="T63" fmla="*/ 129 h 203"/>
                      <a:gd name="T64" fmla="*/ 62 w 103"/>
                      <a:gd name="T65" fmla="*/ 149 h 203"/>
                      <a:gd name="T66" fmla="*/ 68 w 103"/>
                      <a:gd name="T67" fmla="*/ 150 h 203"/>
                      <a:gd name="T68" fmla="*/ 38 w 103"/>
                      <a:gd name="T69" fmla="*/ 44 h 203"/>
                      <a:gd name="T70" fmla="*/ 49 w 103"/>
                      <a:gd name="T71" fmla="*/ 30 h 203"/>
                      <a:gd name="T72" fmla="*/ 51 w 103"/>
                      <a:gd name="T73" fmla="*/ 10 h 203"/>
                      <a:gd name="T74" fmla="*/ 44 w 103"/>
                      <a:gd name="T75" fmla="*/ 1 h 203"/>
                      <a:gd name="T76" fmla="*/ 36 w 103"/>
                      <a:gd name="T77" fmla="*/ 0 h 203"/>
                      <a:gd name="T78" fmla="*/ 23 w 103"/>
                      <a:gd name="T79" fmla="*/ 4 h 203"/>
                      <a:gd name="T80" fmla="*/ 20 w 103"/>
                      <a:gd name="T81" fmla="*/ 14 h 203"/>
                      <a:gd name="T82" fmla="*/ 25 w 103"/>
                      <a:gd name="T83" fmla="*/ 37 h 203"/>
                      <a:gd name="T84" fmla="*/ 36 w 103"/>
                      <a:gd name="T85" fmla="*/ 44 h 2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03" h="203">
                        <a:moveTo>
                          <a:pt x="36" y="52"/>
                        </a:moveTo>
                        <a:lnTo>
                          <a:pt x="33" y="55"/>
                        </a:lnTo>
                        <a:lnTo>
                          <a:pt x="31" y="72"/>
                        </a:lnTo>
                        <a:lnTo>
                          <a:pt x="31" y="72"/>
                        </a:lnTo>
                        <a:lnTo>
                          <a:pt x="26" y="61"/>
                        </a:lnTo>
                        <a:lnTo>
                          <a:pt x="22" y="48"/>
                        </a:lnTo>
                        <a:lnTo>
                          <a:pt x="22" y="48"/>
                        </a:lnTo>
                        <a:lnTo>
                          <a:pt x="12" y="51"/>
                        </a:lnTo>
                        <a:lnTo>
                          <a:pt x="8" y="53"/>
                        </a:lnTo>
                        <a:lnTo>
                          <a:pt x="5" y="57"/>
                        </a:lnTo>
                        <a:lnTo>
                          <a:pt x="5" y="57"/>
                        </a:lnTo>
                        <a:lnTo>
                          <a:pt x="3" y="63"/>
                        </a:lnTo>
                        <a:lnTo>
                          <a:pt x="1" y="73"/>
                        </a:lnTo>
                        <a:lnTo>
                          <a:pt x="0" y="94"/>
                        </a:lnTo>
                        <a:lnTo>
                          <a:pt x="0" y="94"/>
                        </a:lnTo>
                        <a:lnTo>
                          <a:pt x="1" y="96"/>
                        </a:lnTo>
                        <a:lnTo>
                          <a:pt x="1" y="96"/>
                        </a:lnTo>
                        <a:lnTo>
                          <a:pt x="3" y="97"/>
                        </a:lnTo>
                        <a:lnTo>
                          <a:pt x="68" y="97"/>
                        </a:lnTo>
                        <a:lnTo>
                          <a:pt x="68" y="97"/>
                        </a:lnTo>
                        <a:lnTo>
                          <a:pt x="70" y="96"/>
                        </a:lnTo>
                        <a:lnTo>
                          <a:pt x="70" y="96"/>
                        </a:lnTo>
                        <a:lnTo>
                          <a:pt x="70" y="94"/>
                        </a:lnTo>
                        <a:lnTo>
                          <a:pt x="70" y="94"/>
                        </a:lnTo>
                        <a:lnTo>
                          <a:pt x="69" y="73"/>
                        </a:lnTo>
                        <a:lnTo>
                          <a:pt x="68" y="63"/>
                        </a:lnTo>
                        <a:lnTo>
                          <a:pt x="65" y="57"/>
                        </a:lnTo>
                        <a:lnTo>
                          <a:pt x="65" y="57"/>
                        </a:lnTo>
                        <a:lnTo>
                          <a:pt x="63" y="53"/>
                        </a:lnTo>
                        <a:lnTo>
                          <a:pt x="58" y="51"/>
                        </a:lnTo>
                        <a:lnTo>
                          <a:pt x="49" y="48"/>
                        </a:lnTo>
                        <a:lnTo>
                          <a:pt x="49" y="48"/>
                        </a:lnTo>
                        <a:lnTo>
                          <a:pt x="44" y="61"/>
                        </a:lnTo>
                        <a:lnTo>
                          <a:pt x="39" y="72"/>
                        </a:lnTo>
                        <a:lnTo>
                          <a:pt x="38" y="55"/>
                        </a:lnTo>
                        <a:lnTo>
                          <a:pt x="36" y="52"/>
                        </a:lnTo>
                        <a:lnTo>
                          <a:pt x="36" y="52"/>
                        </a:lnTo>
                        <a:close/>
                        <a:moveTo>
                          <a:pt x="68" y="160"/>
                        </a:moveTo>
                        <a:lnTo>
                          <a:pt x="64" y="161"/>
                        </a:lnTo>
                        <a:lnTo>
                          <a:pt x="63" y="179"/>
                        </a:lnTo>
                        <a:lnTo>
                          <a:pt x="63" y="179"/>
                        </a:lnTo>
                        <a:lnTo>
                          <a:pt x="58" y="168"/>
                        </a:lnTo>
                        <a:lnTo>
                          <a:pt x="54" y="155"/>
                        </a:lnTo>
                        <a:lnTo>
                          <a:pt x="54" y="155"/>
                        </a:lnTo>
                        <a:lnTo>
                          <a:pt x="44" y="158"/>
                        </a:lnTo>
                        <a:lnTo>
                          <a:pt x="39" y="160"/>
                        </a:lnTo>
                        <a:lnTo>
                          <a:pt x="37" y="164"/>
                        </a:lnTo>
                        <a:lnTo>
                          <a:pt x="37" y="164"/>
                        </a:lnTo>
                        <a:lnTo>
                          <a:pt x="34" y="171"/>
                        </a:lnTo>
                        <a:lnTo>
                          <a:pt x="33" y="181"/>
                        </a:lnTo>
                        <a:lnTo>
                          <a:pt x="32" y="201"/>
                        </a:lnTo>
                        <a:lnTo>
                          <a:pt x="32" y="201"/>
                        </a:lnTo>
                        <a:lnTo>
                          <a:pt x="33" y="203"/>
                        </a:lnTo>
                        <a:lnTo>
                          <a:pt x="33" y="203"/>
                        </a:lnTo>
                        <a:lnTo>
                          <a:pt x="34" y="203"/>
                        </a:lnTo>
                        <a:lnTo>
                          <a:pt x="100" y="203"/>
                        </a:lnTo>
                        <a:lnTo>
                          <a:pt x="100" y="203"/>
                        </a:lnTo>
                        <a:lnTo>
                          <a:pt x="101" y="203"/>
                        </a:lnTo>
                        <a:lnTo>
                          <a:pt x="101" y="203"/>
                        </a:lnTo>
                        <a:lnTo>
                          <a:pt x="103" y="201"/>
                        </a:lnTo>
                        <a:lnTo>
                          <a:pt x="103" y="201"/>
                        </a:lnTo>
                        <a:lnTo>
                          <a:pt x="101" y="181"/>
                        </a:lnTo>
                        <a:lnTo>
                          <a:pt x="100" y="171"/>
                        </a:lnTo>
                        <a:lnTo>
                          <a:pt x="98" y="164"/>
                        </a:lnTo>
                        <a:lnTo>
                          <a:pt x="98" y="164"/>
                        </a:lnTo>
                        <a:lnTo>
                          <a:pt x="95" y="160"/>
                        </a:lnTo>
                        <a:lnTo>
                          <a:pt x="90" y="158"/>
                        </a:lnTo>
                        <a:lnTo>
                          <a:pt x="80" y="155"/>
                        </a:lnTo>
                        <a:lnTo>
                          <a:pt x="80" y="155"/>
                        </a:lnTo>
                        <a:lnTo>
                          <a:pt x="77" y="168"/>
                        </a:lnTo>
                        <a:lnTo>
                          <a:pt x="72" y="179"/>
                        </a:lnTo>
                        <a:lnTo>
                          <a:pt x="70" y="161"/>
                        </a:lnTo>
                        <a:lnTo>
                          <a:pt x="68" y="160"/>
                        </a:lnTo>
                        <a:lnTo>
                          <a:pt x="68" y="160"/>
                        </a:lnTo>
                        <a:close/>
                        <a:moveTo>
                          <a:pt x="68" y="150"/>
                        </a:moveTo>
                        <a:lnTo>
                          <a:pt x="68" y="150"/>
                        </a:lnTo>
                        <a:lnTo>
                          <a:pt x="70" y="150"/>
                        </a:lnTo>
                        <a:lnTo>
                          <a:pt x="73" y="149"/>
                        </a:lnTo>
                        <a:lnTo>
                          <a:pt x="78" y="144"/>
                        </a:lnTo>
                        <a:lnTo>
                          <a:pt x="82" y="137"/>
                        </a:lnTo>
                        <a:lnTo>
                          <a:pt x="84" y="129"/>
                        </a:lnTo>
                        <a:lnTo>
                          <a:pt x="84" y="120"/>
                        </a:lnTo>
                        <a:lnTo>
                          <a:pt x="83" y="117"/>
                        </a:lnTo>
                        <a:lnTo>
                          <a:pt x="82" y="113"/>
                        </a:lnTo>
                        <a:lnTo>
                          <a:pt x="79" y="110"/>
                        </a:lnTo>
                        <a:lnTo>
                          <a:pt x="75" y="108"/>
                        </a:lnTo>
                        <a:lnTo>
                          <a:pt x="72" y="107"/>
                        </a:lnTo>
                        <a:lnTo>
                          <a:pt x="68" y="107"/>
                        </a:lnTo>
                        <a:lnTo>
                          <a:pt x="68" y="107"/>
                        </a:lnTo>
                        <a:lnTo>
                          <a:pt x="63" y="107"/>
                        </a:lnTo>
                        <a:lnTo>
                          <a:pt x="59" y="108"/>
                        </a:lnTo>
                        <a:lnTo>
                          <a:pt x="56" y="110"/>
                        </a:lnTo>
                        <a:lnTo>
                          <a:pt x="53" y="113"/>
                        </a:lnTo>
                        <a:lnTo>
                          <a:pt x="52" y="117"/>
                        </a:lnTo>
                        <a:lnTo>
                          <a:pt x="51" y="120"/>
                        </a:lnTo>
                        <a:lnTo>
                          <a:pt x="51" y="129"/>
                        </a:lnTo>
                        <a:lnTo>
                          <a:pt x="53" y="137"/>
                        </a:lnTo>
                        <a:lnTo>
                          <a:pt x="57" y="144"/>
                        </a:lnTo>
                        <a:lnTo>
                          <a:pt x="62" y="149"/>
                        </a:lnTo>
                        <a:lnTo>
                          <a:pt x="64" y="150"/>
                        </a:lnTo>
                        <a:lnTo>
                          <a:pt x="68" y="150"/>
                        </a:lnTo>
                        <a:lnTo>
                          <a:pt x="68" y="150"/>
                        </a:lnTo>
                        <a:close/>
                        <a:moveTo>
                          <a:pt x="36" y="44"/>
                        </a:moveTo>
                        <a:lnTo>
                          <a:pt x="36" y="44"/>
                        </a:lnTo>
                        <a:lnTo>
                          <a:pt x="38" y="44"/>
                        </a:lnTo>
                        <a:lnTo>
                          <a:pt x="41" y="42"/>
                        </a:lnTo>
                        <a:lnTo>
                          <a:pt x="46" y="37"/>
                        </a:lnTo>
                        <a:lnTo>
                          <a:pt x="49" y="30"/>
                        </a:lnTo>
                        <a:lnTo>
                          <a:pt x="52" y="21"/>
                        </a:lnTo>
                        <a:lnTo>
                          <a:pt x="52" y="14"/>
                        </a:lnTo>
                        <a:lnTo>
                          <a:pt x="51" y="10"/>
                        </a:lnTo>
                        <a:lnTo>
                          <a:pt x="49" y="6"/>
                        </a:lnTo>
                        <a:lnTo>
                          <a:pt x="47" y="4"/>
                        </a:lnTo>
                        <a:lnTo>
                          <a:pt x="44" y="1"/>
                        </a:lnTo>
                        <a:lnTo>
                          <a:pt x="41" y="0"/>
                        </a:lnTo>
                        <a:lnTo>
                          <a:pt x="36" y="0"/>
                        </a:lnTo>
                        <a:lnTo>
                          <a:pt x="36" y="0"/>
                        </a:lnTo>
                        <a:lnTo>
                          <a:pt x="31" y="0"/>
                        </a:lnTo>
                        <a:lnTo>
                          <a:pt x="27" y="1"/>
                        </a:lnTo>
                        <a:lnTo>
                          <a:pt x="23" y="4"/>
                        </a:lnTo>
                        <a:lnTo>
                          <a:pt x="22" y="6"/>
                        </a:lnTo>
                        <a:lnTo>
                          <a:pt x="20" y="10"/>
                        </a:lnTo>
                        <a:lnTo>
                          <a:pt x="20" y="14"/>
                        </a:lnTo>
                        <a:lnTo>
                          <a:pt x="20" y="21"/>
                        </a:lnTo>
                        <a:lnTo>
                          <a:pt x="21" y="30"/>
                        </a:lnTo>
                        <a:lnTo>
                          <a:pt x="25" y="37"/>
                        </a:lnTo>
                        <a:lnTo>
                          <a:pt x="29" y="42"/>
                        </a:lnTo>
                        <a:lnTo>
                          <a:pt x="32" y="44"/>
                        </a:lnTo>
                        <a:lnTo>
                          <a:pt x="36" y="44"/>
                        </a:lnTo>
                        <a:lnTo>
                          <a:pt x="36" y="4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351"/>
                  </a:p>
                </p:txBody>
              </p:sp>
            </p:grpSp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22C3B930-155B-0E71-2B57-E41E3E060BE3}"/>
                    </a:ext>
                  </a:extLst>
                </p:cNvPr>
                <p:cNvGrpSpPr/>
                <p:nvPr/>
              </p:nvGrpSpPr>
              <p:grpSpPr>
                <a:xfrm>
                  <a:off x="6188076" y="2359026"/>
                  <a:ext cx="314325" cy="325438"/>
                  <a:chOff x="6188076" y="2359026"/>
                  <a:chExt cx="314325" cy="325438"/>
                </a:xfrm>
              </p:grpSpPr>
              <p:sp>
                <p:nvSpPr>
                  <p:cNvPr id="47" name="Freeform 32">
                    <a:extLst>
                      <a:ext uri="{FF2B5EF4-FFF2-40B4-BE49-F238E27FC236}">
                        <a16:creationId xmlns:a16="http://schemas.microsoft.com/office/drawing/2014/main" id="{5A6547B2-DAF0-CC88-84DB-5B82C22C780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321426" y="2359026"/>
                    <a:ext cx="180975" cy="325438"/>
                  </a:xfrm>
                  <a:custGeom>
                    <a:avLst/>
                    <a:gdLst>
                      <a:gd name="T0" fmla="*/ 29 w 114"/>
                      <a:gd name="T1" fmla="*/ 153 h 205"/>
                      <a:gd name="T2" fmla="*/ 20 w 114"/>
                      <a:gd name="T3" fmla="*/ 201 h 205"/>
                      <a:gd name="T4" fmla="*/ 18 w 114"/>
                      <a:gd name="T5" fmla="*/ 205 h 205"/>
                      <a:gd name="T6" fmla="*/ 3 w 114"/>
                      <a:gd name="T7" fmla="*/ 204 h 205"/>
                      <a:gd name="T8" fmla="*/ 7 w 114"/>
                      <a:gd name="T9" fmla="*/ 143 h 205"/>
                      <a:gd name="T10" fmla="*/ 13 w 114"/>
                      <a:gd name="T11" fmla="*/ 132 h 205"/>
                      <a:gd name="T12" fmla="*/ 56 w 114"/>
                      <a:gd name="T13" fmla="*/ 112 h 205"/>
                      <a:gd name="T14" fmla="*/ 7 w 114"/>
                      <a:gd name="T15" fmla="*/ 119 h 205"/>
                      <a:gd name="T16" fmla="*/ 0 w 114"/>
                      <a:gd name="T17" fmla="*/ 112 h 205"/>
                      <a:gd name="T18" fmla="*/ 2 w 114"/>
                      <a:gd name="T19" fmla="*/ 107 h 205"/>
                      <a:gd name="T20" fmla="*/ 51 w 114"/>
                      <a:gd name="T21" fmla="*/ 93 h 205"/>
                      <a:gd name="T22" fmla="*/ 66 w 114"/>
                      <a:gd name="T23" fmla="*/ 65 h 205"/>
                      <a:gd name="T24" fmla="*/ 80 w 114"/>
                      <a:gd name="T25" fmla="*/ 51 h 205"/>
                      <a:gd name="T26" fmla="*/ 90 w 114"/>
                      <a:gd name="T27" fmla="*/ 49 h 205"/>
                      <a:gd name="T28" fmla="*/ 97 w 114"/>
                      <a:gd name="T29" fmla="*/ 50 h 205"/>
                      <a:gd name="T30" fmla="*/ 102 w 114"/>
                      <a:gd name="T31" fmla="*/ 58 h 205"/>
                      <a:gd name="T32" fmla="*/ 78 w 114"/>
                      <a:gd name="T33" fmla="*/ 123 h 205"/>
                      <a:gd name="T34" fmla="*/ 80 w 114"/>
                      <a:gd name="T35" fmla="*/ 145 h 205"/>
                      <a:gd name="T36" fmla="*/ 80 w 114"/>
                      <a:gd name="T37" fmla="*/ 147 h 205"/>
                      <a:gd name="T38" fmla="*/ 69 w 114"/>
                      <a:gd name="T39" fmla="*/ 147 h 205"/>
                      <a:gd name="T40" fmla="*/ 85 w 114"/>
                      <a:gd name="T41" fmla="*/ 41 h 205"/>
                      <a:gd name="T42" fmla="*/ 91 w 114"/>
                      <a:gd name="T43" fmla="*/ 41 h 205"/>
                      <a:gd name="T44" fmla="*/ 105 w 114"/>
                      <a:gd name="T45" fmla="*/ 24 h 205"/>
                      <a:gd name="T46" fmla="*/ 103 w 114"/>
                      <a:gd name="T47" fmla="*/ 6 h 205"/>
                      <a:gd name="T48" fmla="*/ 92 w 114"/>
                      <a:gd name="T49" fmla="*/ 0 h 205"/>
                      <a:gd name="T50" fmla="*/ 85 w 114"/>
                      <a:gd name="T51" fmla="*/ 1 h 205"/>
                      <a:gd name="T52" fmla="*/ 75 w 114"/>
                      <a:gd name="T53" fmla="*/ 10 h 205"/>
                      <a:gd name="T54" fmla="*/ 76 w 114"/>
                      <a:gd name="T55" fmla="*/ 34 h 205"/>
                      <a:gd name="T56" fmla="*/ 85 w 114"/>
                      <a:gd name="T57" fmla="*/ 41 h 205"/>
                      <a:gd name="T58" fmla="*/ 114 w 114"/>
                      <a:gd name="T59" fmla="*/ 81 h 205"/>
                      <a:gd name="T60" fmla="*/ 111 w 114"/>
                      <a:gd name="T61" fmla="*/ 77 h 205"/>
                      <a:gd name="T62" fmla="*/ 107 w 114"/>
                      <a:gd name="T63" fmla="*/ 77 h 205"/>
                      <a:gd name="T64" fmla="*/ 85 w 114"/>
                      <a:gd name="T65" fmla="*/ 125 h 205"/>
                      <a:gd name="T66" fmla="*/ 86 w 114"/>
                      <a:gd name="T67" fmla="*/ 144 h 205"/>
                      <a:gd name="T68" fmla="*/ 88 w 114"/>
                      <a:gd name="T69" fmla="*/ 148 h 205"/>
                      <a:gd name="T70" fmla="*/ 91 w 114"/>
                      <a:gd name="T71" fmla="*/ 156 h 205"/>
                      <a:gd name="T72" fmla="*/ 75 w 114"/>
                      <a:gd name="T73" fmla="*/ 151 h 205"/>
                      <a:gd name="T74" fmla="*/ 39 w 114"/>
                      <a:gd name="T75" fmla="*/ 158 h 205"/>
                      <a:gd name="T76" fmla="*/ 34 w 114"/>
                      <a:gd name="T77" fmla="*/ 161 h 205"/>
                      <a:gd name="T78" fmla="*/ 36 w 114"/>
                      <a:gd name="T79" fmla="*/ 165 h 205"/>
                      <a:gd name="T80" fmla="*/ 56 w 114"/>
                      <a:gd name="T81" fmla="*/ 166 h 205"/>
                      <a:gd name="T82" fmla="*/ 59 w 114"/>
                      <a:gd name="T83" fmla="*/ 170 h 205"/>
                      <a:gd name="T84" fmla="*/ 77 w 114"/>
                      <a:gd name="T85" fmla="*/ 169 h 205"/>
                      <a:gd name="T86" fmla="*/ 95 w 114"/>
                      <a:gd name="T87" fmla="*/ 166 h 205"/>
                      <a:gd name="T88" fmla="*/ 100 w 114"/>
                      <a:gd name="T89" fmla="*/ 163 h 205"/>
                      <a:gd name="T90" fmla="*/ 70 w 114"/>
                      <a:gd name="T91" fmla="*/ 176 h 205"/>
                      <a:gd name="T92" fmla="*/ 83 w 114"/>
                      <a:gd name="T93" fmla="*/ 181 h 205"/>
                      <a:gd name="T94" fmla="*/ 90 w 114"/>
                      <a:gd name="T95" fmla="*/ 182 h 205"/>
                      <a:gd name="T96" fmla="*/ 96 w 114"/>
                      <a:gd name="T97" fmla="*/ 200 h 205"/>
                      <a:gd name="T98" fmla="*/ 95 w 114"/>
                      <a:gd name="T99" fmla="*/ 205 h 205"/>
                      <a:gd name="T100" fmla="*/ 90 w 114"/>
                      <a:gd name="T101" fmla="*/ 202 h 205"/>
                      <a:gd name="T102" fmla="*/ 86 w 114"/>
                      <a:gd name="T103" fmla="*/ 189 h 205"/>
                      <a:gd name="T104" fmla="*/ 70 w 114"/>
                      <a:gd name="T105" fmla="*/ 187 h 205"/>
                      <a:gd name="T106" fmla="*/ 70 w 114"/>
                      <a:gd name="T107" fmla="*/ 204 h 205"/>
                      <a:gd name="T108" fmla="*/ 65 w 114"/>
                      <a:gd name="T109" fmla="*/ 204 h 205"/>
                      <a:gd name="T110" fmla="*/ 50 w 114"/>
                      <a:gd name="T111" fmla="*/ 187 h 205"/>
                      <a:gd name="T112" fmla="*/ 49 w 114"/>
                      <a:gd name="T113" fmla="*/ 189 h 205"/>
                      <a:gd name="T114" fmla="*/ 44 w 114"/>
                      <a:gd name="T115" fmla="*/ 202 h 205"/>
                      <a:gd name="T116" fmla="*/ 40 w 114"/>
                      <a:gd name="T117" fmla="*/ 205 h 205"/>
                      <a:gd name="T118" fmla="*/ 41 w 114"/>
                      <a:gd name="T119" fmla="*/ 187 h 205"/>
                      <a:gd name="T120" fmla="*/ 45 w 114"/>
                      <a:gd name="T121" fmla="*/ 182 h 205"/>
                      <a:gd name="T122" fmla="*/ 50 w 114"/>
                      <a:gd name="T123" fmla="*/ 181 h 205"/>
                      <a:gd name="T124" fmla="*/ 70 w 114"/>
                      <a:gd name="T125" fmla="*/ 176 h 2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14" h="205">
                        <a:moveTo>
                          <a:pt x="33" y="151"/>
                        </a:moveTo>
                        <a:lnTo>
                          <a:pt x="33" y="151"/>
                        </a:lnTo>
                        <a:lnTo>
                          <a:pt x="29" y="153"/>
                        </a:lnTo>
                        <a:lnTo>
                          <a:pt x="28" y="154"/>
                        </a:lnTo>
                        <a:lnTo>
                          <a:pt x="28" y="156"/>
                        </a:lnTo>
                        <a:lnTo>
                          <a:pt x="20" y="201"/>
                        </a:lnTo>
                        <a:lnTo>
                          <a:pt x="20" y="201"/>
                        </a:lnTo>
                        <a:lnTo>
                          <a:pt x="20" y="204"/>
                        </a:lnTo>
                        <a:lnTo>
                          <a:pt x="18" y="205"/>
                        </a:lnTo>
                        <a:lnTo>
                          <a:pt x="5" y="205"/>
                        </a:lnTo>
                        <a:lnTo>
                          <a:pt x="5" y="205"/>
                        </a:lnTo>
                        <a:lnTo>
                          <a:pt x="3" y="204"/>
                        </a:lnTo>
                        <a:lnTo>
                          <a:pt x="3" y="201"/>
                        </a:lnTo>
                        <a:lnTo>
                          <a:pt x="7" y="143"/>
                        </a:lnTo>
                        <a:lnTo>
                          <a:pt x="7" y="143"/>
                        </a:lnTo>
                        <a:lnTo>
                          <a:pt x="8" y="138"/>
                        </a:lnTo>
                        <a:lnTo>
                          <a:pt x="10" y="135"/>
                        </a:lnTo>
                        <a:lnTo>
                          <a:pt x="13" y="132"/>
                        </a:lnTo>
                        <a:lnTo>
                          <a:pt x="18" y="130"/>
                        </a:lnTo>
                        <a:lnTo>
                          <a:pt x="55" y="122"/>
                        </a:lnTo>
                        <a:lnTo>
                          <a:pt x="56" y="112"/>
                        </a:lnTo>
                        <a:lnTo>
                          <a:pt x="10" y="119"/>
                        </a:lnTo>
                        <a:lnTo>
                          <a:pt x="10" y="119"/>
                        </a:lnTo>
                        <a:lnTo>
                          <a:pt x="7" y="119"/>
                        </a:lnTo>
                        <a:lnTo>
                          <a:pt x="4" y="118"/>
                        </a:lnTo>
                        <a:lnTo>
                          <a:pt x="2" y="116"/>
                        </a:lnTo>
                        <a:lnTo>
                          <a:pt x="0" y="112"/>
                        </a:lnTo>
                        <a:lnTo>
                          <a:pt x="0" y="112"/>
                        </a:lnTo>
                        <a:lnTo>
                          <a:pt x="0" y="109"/>
                        </a:lnTo>
                        <a:lnTo>
                          <a:pt x="2" y="107"/>
                        </a:lnTo>
                        <a:lnTo>
                          <a:pt x="4" y="104"/>
                        </a:lnTo>
                        <a:lnTo>
                          <a:pt x="7" y="103"/>
                        </a:lnTo>
                        <a:lnTo>
                          <a:pt x="51" y="93"/>
                        </a:lnTo>
                        <a:lnTo>
                          <a:pt x="62" y="75"/>
                        </a:lnTo>
                        <a:lnTo>
                          <a:pt x="62" y="75"/>
                        </a:lnTo>
                        <a:lnTo>
                          <a:pt x="66" y="65"/>
                        </a:lnTo>
                        <a:lnTo>
                          <a:pt x="72" y="57"/>
                        </a:lnTo>
                        <a:lnTo>
                          <a:pt x="76" y="54"/>
                        </a:lnTo>
                        <a:lnTo>
                          <a:pt x="80" y="51"/>
                        </a:lnTo>
                        <a:lnTo>
                          <a:pt x="85" y="49"/>
                        </a:lnTo>
                        <a:lnTo>
                          <a:pt x="90" y="49"/>
                        </a:lnTo>
                        <a:lnTo>
                          <a:pt x="90" y="49"/>
                        </a:lnTo>
                        <a:lnTo>
                          <a:pt x="95" y="49"/>
                        </a:lnTo>
                        <a:lnTo>
                          <a:pt x="95" y="49"/>
                        </a:lnTo>
                        <a:lnTo>
                          <a:pt x="97" y="50"/>
                        </a:lnTo>
                        <a:lnTo>
                          <a:pt x="100" y="51"/>
                        </a:lnTo>
                        <a:lnTo>
                          <a:pt x="101" y="55"/>
                        </a:lnTo>
                        <a:lnTo>
                          <a:pt x="102" y="58"/>
                        </a:lnTo>
                        <a:lnTo>
                          <a:pt x="98" y="77"/>
                        </a:lnTo>
                        <a:lnTo>
                          <a:pt x="78" y="123"/>
                        </a:lnTo>
                        <a:lnTo>
                          <a:pt x="78" y="123"/>
                        </a:lnTo>
                        <a:lnTo>
                          <a:pt x="76" y="130"/>
                        </a:lnTo>
                        <a:lnTo>
                          <a:pt x="77" y="139"/>
                        </a:lnTo>
                        <a:lnTo>
                          <a:pt x="80" y="145"/>
                        </a:lnTo>
                        <a:lnTo>
                          <a:pt x="80" y="145"/>
                        </a:lnTo>
                        <a:lnTo>
                          <a:pt x="80" y="147"/>
                        </a:lnTo>
                        <a:lnTo>
                          <a:pt x="80" y="147"/>
                        </a:lnTo>
                        <a:lnTo>
                          <a:pt x="75" y="145"/>
                        </a:lnTo>
                        <a:lnTo>
                          <a:pt x="75" y="145"/>
                        </a:lnTo>
                        <a:lnTo>
                          <a:pt x="69" y="147"/>
                        </a:lnTo>
                        <a:lnTo>
                          <a:pt x="33" y="151"/>
                        </a:lnTo>
                        <a:lnTo>
                          <a:pt x="33" y="151"/>
                        </a:lnTo>
                        <a:close/>
                        <a:moveTo>
                          <a:pt x="85" y="41"/>
                        </a:moveTo>
                        <a:lnTo>
                          <a:pt x="85" y="41"/>
                        </a:lnTo>
                        <a:lnTo>
                          <a:pt x="87" y="41"/>
                        </a:lnTo>
                        <a:lnTo>
                          <a:pt x="91" y="41"/>
                        </a:lnTo>
                        <a:lnTo>
                          <a:pt x="96" y="37"/>
                        </a:lnTo>
                        <a:lnTo>
                          <a:pt x="101" y="31"/>
                        </a:lnTo>
                        <a:lnTo>
                          <a:pt x="105" y="24"/>
                        </a:lnTo>
                        <a:lnTo>
                          <a:pt x="106" y="16"/>
                        </a:lnTo>
                        <a:lnTo>
                          <a:pt x="105" y="10"/>
                        </a:lnTo>
                        <a:lnTo>
                          <a:pt x="103" y="6"/>
                        </a:lnTo>
                        <a:lnTo>
                          <a:pt x="101" y="4"/>
                        </a:lnTo>
                        <a:lnTo>
                          <a:pt x="97" y="1"/>
                        </a:lnTo>
                        <a:lnTo>
                          <a:pt x="92" y="0"/>
                        </a:lnTo>
                        <a:lnTo>
                          <a:pt x="92" y="0"/>
                        </a:lnTo>
                        <a:lnTo>
                          <a:pt x="88" y="0"/>
                        </a:lnTo>
                        <a:lnTo>
                          <a:pt x="85" y="1"/>
                        </a:lnTo>
                        <a:lnTo>
                          <a:pt x="81" y="3"/>
                        </a:lnTo>
                        <a:lnTo>
                          <a:pt x="78" y="4"/>
                        </a:lnTo>
                        <a:lnTo>
                          <a:pt x="75" y="10"/>
                        </a:lnTo>
                        <a:lnTo>
                          <a:pt x="74" y="18"/>
                        </a:lnTo>
                        <a:lnTo>
                          <a:pt x="74" y="26"/>
                        </a:lnTo>
                        <a:lnTo>
                          <a:pt x="76" y="34"/>
                        </a:lnTo>
                        <a:lnTo>
                          <a:pt x="80" y="39"/>
                        </a:lnTo>
                        <a:lnTo>
                          <a:pt x="82" y="41"/>
                        </a:lnTo>
                        <a:lnTo>
                          <a:pt x="85" y="41"/>
                        </a:lnTo>
                        <a:lnTo>
                          <a:pt x="85" y="41"/>
                        </a:lnTo>
                        <a:close/>
                        <a:moveTo>
                          <a:pt x="109" y="107"/>
                        </a:moveTo>
                        <a:lnTo>
                          <a:pt x="114" y="81"/>
                        </a:lnTo>
                        <a:lnTo>
                          <a:pt x="114" y="81"/>
                        </a:lnTo>
                        <a:lnTo>
                          <a:pt x="113" y="78"/>
                        </a:lnTo>
                        <a:lnTo>
                          <a:pt x="111" y="77"/>
                        </a:lnTo>
                        <a:lnTo>
                          <a:pt x="109" y="77"/>
                        </a:lnTo>
                        <a:lnTo>
                          <a:pt x="109" y="77"/>
                        </a:lnTo>
                        <a:lnTo>
                          <a:pt x="107" y="77"/>
                        </a:lnTo>
                        <a:lnTo>
                          <a:pt x="105" y="80"/>
                        </a:lnTo>
                        <a:lnTo>
                          <a:pt x="85" y="125"/>
                        </a:lnTo>
                        <a:lnTo>
                          <a:pt x="85" y="125"/>
                        </a:lnTo>
                        <a:lnTo>
                          <a:pt x="83" y="132"/>
                        </a:lnTo>
                        <a:lnTo>
                          <a:pt x="83" y="138"/>
                        </a:lnTo>
                        <a:lnTo>
                          <a:pt x="86" y="144"/>
                        </a:lnTo>
                        <a:lnTo>
                          <a:pt x="86" y="144"/>
                        </a:lnTo>
                        <a:lnTo>
                          <a:pt x="86" y="147"/>
                        </a:lnTo>
                        <a:lnTo>
                          <a:pt x="88" y="148"/>
                        </a:lnTo>
                        <a:lnTo>
                          <a:pt x="90" y="149"/>
                        </a:lnTo>
                        <a:lnTo>
                          <a:pt x="92" y="149"/>
                        </a:lnTo>
                        <a:lnTo>
                          <a:pt x="91" y="156"/>
                        </a:lnTo>
                        <a:lnTo>
                          <a:pt x="78" y="153"/>
                        </a:lnTo>
                        <a:lnTo>
                          <a:pt x="78" y="153"/>
                        </a:lnTo>
                        <a:lnTo>
                          <a:pt x="75" y="151"/>
                        </a:lnTo>
                        <a:lnTo>
                          <a:pt x="70" y="153"/>
                        </a:lnTo>
                        <a:lnTo>
                          <a:pt x="39" y="158"/>
                        </a:lnTo>
                        <a:lnTo>
                          <a:pt x="39" y="158"/>
                        </a:lnTo>
                        <a:lnTo>
                          <a:pt x="36" y="158"/>
                        </a:lnTo>
                        <a:lnTo>
                          <a:pt x="35" y="159"/>
                        </a:lnTo>
                        <a:lnTo>
                          <a:pt x="34" y="161"/>
                        </a:lnTo>
                        <a:lnTo>
                          <a:pt x="34" y="163"/>
                        </a:lnTo>
                        <a:lnTo>
                          <a:pt x="34" y="163"/>
                        </a:lnTo>
                        <a:lnTo>
                          <a:pt x="36" y="165"/>
                        </a:lnTo>
                        <a:lnTo>
                          <a:pt x="39" y="166"/>
                        </a:lnTo>
                        <a:lnTo>
                          <a:pt x="56" y="166"/>
                        </a:lnTo>
                        <a:lnTo>
                          <a:pt x="56" y="166"/>
                        </a:lnTo>
                        <a:lnTo>
                          <a:pt x="56" y="166"/>
                        </a:lnTo>
                        <a:lnTo>
                          <a:pt x="56" y="169"/>
                        </a:lnTo>
                        <a:lnTo>
                          <a:pt x="59" y="170"/>
                        </a:lnTo>
                        <a:lnTo>
                          <a:pt x="75" y="170"/>
                        </a:lnTo>
                        <a:lnTo>
                          <a:pt x="75" y="170"/>
                        </a:lnTo>
                        <a:lnTo>
                          <a:pt x="77" y="169"/>
                        </a:lnTo>
                        <a:lnTo>
                          <a:pt x="78" y="166"/>
                        </a:lnTo>
                        <a:lnTo>
                          <a:pt x="78" y="166"/>
                        </a:lnTo>
                        <a:lnTo>
                          <a:pt x="95" y="166"/>
                        </a:lnTo>
                        <a:lnTo>
                          <a:pt x="95" y="166"/>
                        </a:lnTo>
                        <a:lnTo>
                          <a:pt x="98" y="165"/>
                        </a:lnTo>
                        <a:lnTo>
                          <a:pt x="100" y="163"/>
                        </a:lnTo>
                        <a:lnTo>
                          <a:pt x="109" y="107"/>
                        </a:lnTo>
                        <a:lnTo>
                          <a:pt x="109" y="107"/>
                        </a:lnTo>
                        <a:close/>
                        <a:moveTo>
                          <a:pt x="70" y="176"/>
                        </a:moveTo>
                        <a:lnTo>
                          <a:pt x="70" y="181"/>
                        </a:lnTo>
                        <a:lnTo>
                          <a:pt x="83" y="181"/>
                        </a:lnTo>
                        <a:lnTo>
                          <a:pt x="83" y="181"/>
                        </a:lnTo>
                        <a:lnTo>
                          <a:pt x="87" y="181"/>
                        </a:lnTo>
                        <a:lnTo>
                          <a:pt x="90" y="182"/>
                        </a:lnTo>
                        <a:lnTo>
                          <a:pt x="90" y="182"/>
                        </a:lnTo>
                        <a:lnTo>
                          <a:pt x="91" y="185"/>
                        </a:lnTo>
                        <a:lnTo>
                          <a:pt x="92" y="187"/>
                        </a:lnTo>
                        <a:lnTo>
                          <a:pt x="96" y="200"/>
                        </a:lnTo>
                        <a:lnTo>
                          <a:pt x="96" y="200"/>
                        </a:lnTo>
                        <a:lnTo>
                          <a:pt x="96" y="202"/>
                        </a:lnTo>
                        <a:lnTo>
                          <a:pt x="95" y="205"/>
                        </a:lnTo>
                        <a:lnTo>
                          <a:pt x="95" y="205"/>
                        </a:lnTo>
                        <a:lnTo>
                          <a:pt x="92" y="204"/>
                        </a:lnTo>
                        <a:lnTo>
                          <a:pt x="90" y="202"/>
                        </a:lnTo>
                        <a:lnTo>
                          <a:pt x="86" y="190"/>
                        </a:lnTo>
                        <a:lnTo>
                          <a:pt x="86" y="190"/>
                        </a:lnTo>
                        <a:lnTo>
                          <a:pt x="86" y="189"/>
                        </a:lnTo>
                        <a:lnTo>
                          <a:pt x="86" y="189"/>
                        </a:lnTo>
                        <a:lnTo>
                          <a:pt x="83" y="187"/>
                        </a:lnTo>
                        <a:lnTo>
                          <a:pt x="70" y="187"/>
                        </a:lnTo>
                        <a:lnTo>
                          <a:pt x="70" y="201"/>
                        </a:lnTo>
                        <a:lnTo>
                          <a:pt x="70" y="201"/>
                        </a:lnTo>
                        <a:lnTo>
                          <a:pt x="70" y="204"/>
                        </a:lnTo>
                        <a:lnTo>
                          <a:pt x="67" y="205"/>
                        </a:lnTo>
                        <a:lnTo>
                          <a:pt x="67" y="205"/>
                        </a:lnTo>
                        <a:lnTo>
                          <a:pt x="65" y="204"/>
                        </a:lnTo>
                        <a:lnTo>
                          <a:pt x="64" y="201"/>
                        </a:lnTo>
                        <a:lnTo>
                          <a:pt x="64" y="187"/>
                        </a:lnTo>
                        <a:lnTo>
                          <a:pt x="50" y="187"/>
                        </a:lnTo>
                        <a:lnTo>
                          <a:pt x="50" y="187"/>
                        </a:lnTo>
                        <a:lnTo>
                          <a:pt x="49" y="189"/>
                        </a:lnTo>
                        <a:lnTo>
                          <a:pt x="49" y="189"/>
                        </a:lnTo>
                        <a:lnTo>
                          <a:pt x="47" y="190"/>
                        </a:lnTo>
                        <a:lnTo>
                          <a:pt x="44" y="202"/>
                        </a:lnTo>
                        <a:lnTo>
                          <a:pt x="44" y="202"/>
                        </a:lnTo>
                        <a:lnTo>
                          <a:pt x="43" y="204"/>
                        </a:lnTo>
                        <a:lnTo>
                          <a:pt x="40" y="205"/>
                        </a:lnTo>
                        <a:lnTo>
                          <a:pt x="40" y="205"/>
                        </a:lnTo>
                        <a:lnTo>
                          <a:pt x="38" y="202"/>
                        </a:lnTo>
                        <a:lnTo>
                          <a:pt x="38" y="200"/>
                        </a:lnTo>
                        <a:lnTo>
                          <a:pt x="41" y="187"/>
                        </a:lnTo>
                        <a:lnTo>
                          <a:pt x="41" y="187"/>
                        </a:lnTo>
                        <a:lnTo>
                          <a:pt x="43" y="185"/>
                        </a:lnTo>
                        <a:lnTo>
                          <a:pt x="45" y="182"/>
                        </a:lnTo>
                        <a:lnTo>
                          <a:pt x="45" y="182"/>
                        </a:lnTo>
                        <a:lnTo>
                          <a:pt x="47" y="181"/>
                        </a:lnTo>
                        <a:lnTo>
                          <a:pt x="50" y="181"/>
                        </a:lnTo>
                        <a:lnTo>
                          <a:pt x="64" y="181"/>
                        </a:lnTo>
                        <a:lnTo>
                          <a:pt x="64" y="176"/>
                        </a:lnTo>
                        <a:lnTo>
                          <a:pt x="70" y="176"/>
                        </a:lnTo>
                        <a:lnTo>
                          <a:pt x="70" y="17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351"/>
                  </a:p>
                </p:txBody>
              </p:sp>
              <p:sp>
                <p:nvSpPr>
                  <p:cNvPr id="48" name="Freeform 33">
                    <a:extLst>
                      <a:ext uri="{FF2B5EF4-FFF2-40B4-BE49-F238E27FC236}">
                        <a16:creationId xmlns:a16="http://schemas.microsoft.com/office/drawing/2014/main" id="{E053ABD2-9789-3893-D42D-FA3E876AFD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188076" y="2546351"/>
                    <a:ext cx="152400" cy="138113"/>
                  </a:xfrm>
                  <a:custGeom>
                    <a:avLst/>
                    <a:gdLst>
                      <a:gd name="T0" fmla="*/ 16 w 96"/>
                      <a:gd name="T1" fmla="*/ 81 h 87"/>
                      <a:gd name="T2" fmla="*/ 16 w 96"/>
                      <a:gd name="T3" fmla="*/ 10 h 87"/>
                      <a:gd name="T4" fmla="*/ 6 w 96"/>
                      <a:gd name="T5" fmla="*/ 10 h 87"/>
                      <a:gd name="T6" fmla="*/ 6 w 96"/>
                      <a:gd name="T7" fmla="*/ 10 h 87"/>
                      <a:gd name="T8" fmla="*/ 4 w 96"/>
                      <a:gd name="T9" fmla="*/ 9 h 87"/>
                      <a:gd name="T10" fmla="*/ 3 w 96"/>
                      <a:gd name="T11" fmla="*/ 7 h 87"/>
                      <a:gd name="T12" fmla="*/ 0 w 96"/>
                      <a:gd name="T13" fmla="*/ 6 h 87"/>
                      <a:gd name="T14" fmla="*/ 0 w 96"/>
                      <a:gd name="T15" fmla="*/ 4 h 87"/>
                      <a:gd name="T16" fmla="*/ 0 w 96"/>
                      <a:gd name="T17" fmla="*/ 0 h 87"/>
                      <a:gd name="T18" fmla="*/ 96 w 96"/>
                      <a:gd name="T19" fmla="*/ 0 h 87"/>
                      <a:gd name="T20" fmla="*/ 96 w 96"/>
                      <a:gd name="T21" fmla="*/ 4 h 87"/>
                      <a:gd name="T22" fmla="*/ 96 w 96"/>
                      <a:gd name="T23" fmla="*/ 4 h 87"/>
                      <a:gd name="T24" fmla="*/ 94 w 96"/>
                      <a:gd name="T25" fmla="*/ 6 h 87"/>
                      <a:gd name="T26" fmla="*/ 93 w 96"/>
                      <a:gd name="T27" fmla="*/ 7 h 87"/>
                      <a:gd name="T28" fmla="*/ 92 w 96"/>
                      <a:gd name="T29" fmla="*/ 9 h 87"/>
                      <a:gd name="T30" fmla="*/ 89 w 96"/>
                      <a:gd name="T31" fmla="*/ 10 h 87"/>
                      <a:gd name="T32" fmla="*/ 69 w 96"/>
                      <a:gd name="T33" fmla="*/ 10 h 87"/>
                      <a:gd name="T34" fmla="*/ 69 w 96"/>
                      <a:gd name="T35" fmla="*/ 81 h 87"/>
                      <a:gd name="T36" fmla="*/ 71 w 96"/>
                      <a:gd name="T37" fmla="*/ 81 h 87"/>
                      <a:gd name="T38" fmla="*/ 71 w 96"/>
                      <a:gd name="T39" fmla="*/ 81 h 87"/>
                      <a:gd name="T40" fmla="*/ 72 w 96"/>
                      <a:gd name="T41" fmla="*/ 81 h 87"/>
                      <a:gd name="T42" fmla="*/ 73 w 96"/>
                      <a:gd name="T43" fmla="*/ 82 h 87"/>
                      <a:gd name="T44" fmla="*/ 74 w 96"/>
                      <a:gd name="T45" fmla="*/ 83 h 87"/>
                      <a:gd name="T46" fmla="*/ 76 w 96"/>
                      <a:gd name="T47" fmla="*/ 84 h 87"/>
                      <a:gd name="T48" fmla="*/ 76 w 96"/>
                      <a:gd name="T49" fmla="*/ 87 h 87"/>
                      <a:gd name="T50" fmla="*/ 0 w 96"/>
                      <a:gd name="T51" fmla="*/ 87 h 87"/>
                      <a:gd name="T52" fmla="*/ 0 w 96"/>
                      <a:gd name="T53" fmla="*/ 84 h 87"/>
                      <a:gd name="T54" fmla="*/ 0 w 96"/>
                      <a:gd name="T55" fmla="*/ 84 h 87"/>
                      <a:gd name="T56" fmla="*/ 0 w 96"/>
                      <a:gd name="T57" fmla="*/ 83 h 87"/>
                      <a:gd name="T58" fmla="*/ 1 w 96"/>
                      <a:gd name="T59" fmla="*/ 82 h 87"/>
                      <a:gd name="T60" fmla="*/ 3 w 96"/>
                      <a:gd name="T61" fmla="*/ 81 h 87"/>
                      <a:gd name="T62" fmla="*/ 5 w 96"/>
                      <a:gd name="T63" fmla="*/ 81 h 87"/>
                      <a:gd name="T64" fmla="*/ 16 w 96"/>
                      <a:gd name="T65" fmla="*/ 81 h 87"/>
                      <a:gd name="T66" fmla="*/ 16 w 96"/>
                      <a:gd name="T67" fmla="*/ 81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96" h="87">
                        <a:moveTo>
                          <a:pt x="16" y="81"/>
                        </a:moveTo>
                        <a:lnTo>
                          <a:pt x="16" y="10"/>
                        </a:lnTo>
                        <a:lnTo>
                          <a:pt x="6" y="10"/>
                        </a:lnTo>
                        <a:lnTo>
                          <a:pt x="6" y="10"/>
                        </a:lnTo>
                        <a:lnTo>
                          <a:pt x="4" y="9"/>
                        </a:lnTo>
                        <a:lnTo>
                          <a:pt x="3" y="7"/>
                        </a:lnTo>
                        <a:lnTo>
                          <a:pt x="0" y="6"/>
                        </a:lnTo>
                        <a:lnTo>
                          <a:pt x="0" y="4"/>
                        </a:lnTo>
                        <a:lnTo>
                          <a:pt x="0" y="0"/>
                        </a:lnTo>
                        <a:lnTo>
                          <a:pt x="96" y="0"/>
                        </a:lnTo>
                        <a:lnTo>
                          <a:pt x="96" y="4"/>
                        </a:lnTo>
                        <a:lnTo>
                          <a:pt x="96" y="4"/>
                        </a:lnTo>
                        <a:lnTo>
                          <a:pt x="94" y="6"/>
                        </a:lnTo>
                        <a:lnTo>
                          <a:pt x="93" y="7"/>
                        </a:lnTo>
                        <a:lnTo>
                          <a:pt x="92" y="9"/>
                        </a:lnTo>
                        <a:lnTo>
                          <a:pt x="89" y="10"/>
                        </a:lnTo>
                        <a:lnTo>
                          <a:pt x="69" y="10"/>
                        </a:lnTo>
                        <a:lnTo>
                          <a:pt x="69" y="81"/>
                        </a:lnTo>
                        <a:lnTo>
                          <a:pt x="71" y="81"/>
                        </a:lnTo>
                        <a:lnTo>
                          <a:pt x="71" y="81"/>
                        </a:lnTo>
                        <a:lnTo>
                          <a:pt x="72" y="81"/>
                        </a:lnTo>
                        <a:lnTo>
                          <a:pt x="73" y="82"/>
                        </a:lnTo>
                        <a:lnTo>
                          <a:pt x="74" y="83"/>
                        </a:lnTo>
                        <a:lnTo>
                          <a:pt x="76" y="84"/>
                        </a:lnTo>
                        <a:lnTo>
                          <a:pt x="76" y="87"/>
                        </a:lnTo>
                        <a:lnTo>
                          <a:pt x="0" y="87"/>
                        </a:lnTo>
                        <a:lnTo>
                          <a:pt x="0" y="84"/>
                        </a:lnTo>
                        <a:lnTo>
                          <a:pt x="0" y="84"/>
                        </a:lnTo>
                        <a:lnTo>
                          <a:pt x="0" y="83"/>
                        </a:lnTo>
                        <a:lnTo>
                          <a:pt x="1" y="82"/>
                        </a:lnTo>
                        <a:lnTo>
                          <a:pt x="3" y="81"/>
                        </a:lnTo>
                        <a:lnTo>
                          <a:pt x="5" y="81"/>
                        </a:lnTo>
                        <a:lnTo>
                          <a:pt x="16" y="81"/>
                        </a:lnTo>
                        <a:lnTo>
                          <a:pt x="16" y="8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351"/>
                  </a:p>
                </p:txBody>
              </p:sp>
              <p:sp>
                <p:nvSpPr>
                  <p:cNvPr id="49" name="Freeform 34">
                    <a:extLst>
                      <a:ext uri="{FF2B5EF4-FFF2-40B4-BE49-F238E27FC236}">
                        <a16:creationId xmlns:a16="http://schemas.microsoft.com/office/drawing/2014/main" id="{35E8AB1F-6F07-3244-2F6F-8BC2A53A56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29351" y="2417763"/>
                    <a:ext cx="63500" cy="119063"/>
                  </a:xfrm>
                  <a:custGeom>
                    <a:avLst/>
                    <a:gdLst>
                      <a:gd name="T0" fmla="*/ 10 w 40"/>
                      <a:gd name="T1" fmla="*/ 2 h 75"/>
                      <a:gd name="T2" fmla="*/ 16 w 40"/>
                      <a:gd name="T3" fmla="*/ 0 h 75"/>
                      <a:gd name="T4" fmla="*/ 16 w 40"/>
                      <a:gd name="T5" fmla="*/ 0 h 75"/>
                      <a:gd name="T6" fmla="*/ 17 w 40"/>
                      <a:gd name="T7" fmla="*/ 0 h 75"/>
                      <a:gd name="T8" fmla="*/ 17 w 40"/>
                      <a:gd name="T9" fmla="*/ 2 h 75"/>
                      <a:gd name="T10" fmla="*/ 32 w 40"/>
                      <a:gd name="T11" fmla="*/ 56 h 75"/>
                      <a:gd name="T12" fmla="*/ 32 w 40"/>
                      <a:gd name="T13" fmla="*/ 56 h 75"/>
                      <a:gd name="T14" fmla="*/ 32 w 40"/>
                      <a:gd name="T15" fmla="*/ 57 h 75"/>
                      <a:gd name="T16" fmla="*/ 31 w 40"/>
                      <a:gd name="T17" fmla="*/ 59 h 75"/>
                      <a:gd name="T18" fmla="*/ 25 w 40"/>
                      <a:gd name="T19" fmla="*/ 60 h 75"/>
                      <a:gd name="T20" fmla="*/ 25 w 40"/>
                      <a:gd name="T21" fmla="*/ 60 h 75"/>
                      <a:gd name="T22" fmla="*/ 24 w 40"/>
                      <a:gd name="T23" fmla="*/ 60 h 75"/>
                      <a:gd name="T24" fmla="*/ 24 w 40"/>
                      <a:gd name="T25" fmla="*/ 59 h 75"/>
                      <a:gd name="T26" fmla="*/ 16 w 40"/>
                      <a:gd name="T27" fmla="*/ 34 h 75"/>
                      <a:gd name="T28" fmla="*/ 11 w 40"/>
                      <a:gd name="T29" fmla="*/ 34 h 75"/>
                      <a:gd name="T30" fmla="*/ 11 w 40"/>
                      <a:gd name="T31" fmla="*/ 66 h 75"/>
                      <a:gd name="T32" fmla="*/ 36 w 40"/>
                      <a:gd name="T33" fmla="*/ 69 h 75"/>
                      <a:gd name="T34" fmla="*/ 36 w 40"/>
                      <a:gd name="T35" fmla="*/ 69 h 75"/>
                      <a:gd name="T36" fmla="*/ 39 w 40"/>
                      <a:gd name="T37" fmla="*/ 70 h 75"/>
                      <a:gd name="T38" fmla="*/ 40 w 40"/>
                      <a:gd name="T39" fmla="*/ 72 h 75"/>
                      <a:gd name="T40" fmla="*/ 39 w 40"/>
                      <a:gd name="T41" fmla="*/ 74 h 75"/>
                      <a:gd name="T42" fmla="*/ 36 w 40"/>
                      <a:gd name="T43" fmla="*/ 75 h 75"/>
                      <a:gd name="T44" fmla="*/ 4 w 40"/>
                      <a:gd name="T45" fmla="*/ 75 h 75"/>
                      <a:gd name="T46" fmla="*/ 4 w 40"/>
                      <a:gd name="T47" fmla="*/ 75 h 75"/>
                      <a:gd name="T48" fmla="*/ 1 w 40"/>
                      <a:gd name="T49" fmla="*/ 74 h 75"/>
                      <a:gd name="T50" fmla="*/ 0 w 40"/>
                      <a:gd name="T51" fmla="*/ 71 h 75"/>
                      <a:gd name="T52" fmla="*/ 5 w 40"/>
                      <a:gd name="T53" fmla="*/ 30 h 75"/>
                      <a:gd name="T54" fmla="*/ 5 w 40"/>
                      <a:gd name="T55" fmla="*/ 30 h 75"/>
                      <a:gd name="T56" fmla="*/ 5 w 40"/>
                      <a:gd name="T57" fmla="*/ 28 h 75"/>
                      <a:gd name="T58" fmla="*/ 8 w 40"/>
                      <a:gd name="T59" fmla="*/ 26 h 75"/>
                      <a:gd name="T60" fmla="*/ 15 w 40"/>
                      <a:gd name="T61" fmla="*/ 26 h 75"/>
                      <a:gd name="T62" fmla="*/ 9 w 40"/>
                      <a:gd name="T63" fmla="*/ 4 h 75"/>
                      <a:gd name="T64" fmla="*/ 9 w 40"/>
                      <a:gd name="T65" fmla="*/ 4 h 75"/>
                      <a:gd name="T66" fmla="*/ 9 w 40"/>
                      <a:gd name="T67" fmla="*/ 3 h 75"/>
                      <a:gd name="T68" fmla="*/ 10 w 40"/>
                      <a:gd name="T69" fmla="*/ 2 h 75"/>
                      <a:gd name="T70" fmla="*/ 10 w 40"/>
                      <a:gd name="T71" fmla="*/ 2 h 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40" h="75">
                        <a:moveTo>
                          <a:pt x="10" y="2"/>
                        </a:moveTo>
                        <a:lnTo>
                          <a:pt x="16" y="0"/>
                        </a:lnTo>
                        <a:lnTo>
                          <a:pt x="16" y="0"/>
                        </a:lnTo>
                        <a:lnTo>
                          <a:pt x="17" y="0"/>
                        </a:lnTo>
                        <a:lnTo>
                          <a:pt x="17" y="2"/>
                        </a:lnTo>
                        <a:lnTo>
                          <a:pt x="32" y="56"/>
                        </a:lnTo>
                        <a:lnTo>
                          <a:pt x="32" y="56"/>
                        </a:lnTo>
                        <a:lnTo>
                          <a:pt x="32" y="57"/>
                        </a:lnTo>
                        <a:lnTo>
                          <a:pt x="31" y="59"/>
                        </a:lnTo>
                        <a:lnTo>
                          <a:pt x="25" y="60"/>
                        </a:lnTo>
                        <a:lnTo>
                          <a:pt x="25" y="60"/>
                        </a:lnTo>
                        <a:lnTo>
                          <a:pt x="24" y="60"/>
                        </a:lnTo>
                        <a:lnTo>
                          <a:pt x="24" y="59"/>
                        </a:lnTo>
                        <a:lnTo>
                          <a:pt x="16" y="34"/>
                        </a:lnTo>
                        <a:lnTo>
                          <a:pt x="11" y="34"/>
                        </a:lnTo>
                        <a:lnTo>
                          <a:pt x="11" y="66"/>
                        </a:lnTo>
                        <a:lnTo>
                          <a:pt x="36" y="69"/>
                        </a:lnTo>
                        <a:lnTo>
                          <a:pt x="36" y="69"/>
                        </a:lnTo>
                        <a:lnTo>
                          <a:pt x="39" y="70"/>
                        </a:lnTo>
                        <a:lnTo>
                          <a:pt x="40" y="72"/>
                        </a:lnTo>
                        <a:lnTo>
                          <a:pt x="39" y="74"/>
                        </a:lnTo>
                        <a:lnTo>
                          <a:pt x="36" y="75"/>
                        </a:lnTo>
                        <a:lnTo>
                          <a:pt x="4" y="75"/>
                        </a:lnTo>
                        <a:lnTo>
                          <a:pt x="4" y="75"/>
                        </a:lnTo>
                        <a:lnTo>
                          <a:pt x="1" y="74"/>
                        </a:lnTo>
                        <a:lnTo>
                          <a:pt x="0" y="71"/>
                        </a:lnTo>
                        <a:lnTo>
                          <a:pt x="5" y="30"/>
                        </a:lnTo>
                        <a:lnTo>
                          <a:pt x="5" y="30"/>
                        </a:lnTo>
                        <a:lnTo>
                          <a:pt x="5" y="28"/>
                        </a:lnTo>
                        <a:lnTo>
                          <a:pt x="8" y="26"/>
                        </a:lnTo>
                        <a:lnTo>
                          <a:pt x="15" y="26"/>
                        </a:lnTo>
                        <a:lnTo>
                          <a:pt x="9" y="4"/>
                        </a:lnTo>
                        <a:lnTo>
                          <a:pt x="9" y="4"/>
                        </a:lnTo>
                        <a:lnTo>
                          <a:pt x="9" y="3"/>
                        </a:lnTo>
                        <a:lnTo>
                          <a:pt x="10" y="2"/>
                        </a:lnTo>
                        <a:lnTo>
                          <a:pt x="10" y="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351"/>
                  </a:p>
                </p:txBody>
              </p:sp>
            </p:grpSp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A3EFA55A-9E0B-F6F7-44EF-45AFDB5E0A34}"/>
                    </a:ext>
                  </a:extLst>
                </p:cNvPr>
                <p:cNvGrpSpPr/>
                <p:nvPr/>
              </p:nvGrpSpPr>
              <p:grpSpPr>
                <a:xfrm>
                  <a:off x="4310063" y="3570288"/>
                  <a:ext cx="325437" cy="322263"/>
                  <a:chOff x="4310063" y="3570288"/>
                  <a:chExt cx="325437" cy="322263"/>
                </a:xfrm>
              </p:grpSpPr>
              <p:sp>
                <p:nvSpPr>
                  <p:cNvPr id="43" name="Freeform 35">
                    <a:extLst>
                      <a:ext uri="{FF2B5EF4-FFF2-40B4-BE49-F238E27FC236}">
                        <a16:creationId xmlns:a16="http://schemas.microsoft.com/office/drawing/2014/main" id="{742A8B55-3108-3772-BA67-23C2A0E6CD4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29125" y="3579813"/>
                    <a:ext cx="206375" cy="312738"/>
                  </a:xfrm>
                  <a:custGeom>
                    <a:avLst/>
                    <a:gdLst>
                      <a:gd name="T0" fmla="*/ 27 w 130"/>
                      <a:gd name="T1" fmla="*/ 196 h 197"/>
                      <a:gd name="T2" fmla="*/ 24 w 130"/>
                      <a:gd name="T3" fmla="*/ 197 h 197"/>
                      <a:gd name="T4" fmla="*/ 22 w 130"/>
                      <a:gd name="T5" fmla="*/ 196 h 197"/>
                      <a:gd name="T6" fmla="*/ 22 w 130"/>
                      <a:gd name="T7" fmla="*/ 191 h 197"/>
                      <a:gd name="T8" fmla="*/ 60 w 130"/>
                      <a:gd name="T9" fmla="*/ 99 h 197"/>
                      <a:gd name="T10" fmla="*/ 3 w 130"/>
                      <a:gd name="T11" fmla="*/ 99 h 197"/>
                      <a:gd name="T12" fmla="*/ 1 w 130"/>
                      <a:gd name="T13" fmla="*/ 97 h 197"/>
                      <a:gd name="T14" fmla="*/ 1 w 130"/>
                      <a:gd name="T15" fmla="*/ 93 h 197"/>
                      <a:gd name="T16" fmla="*/ 2 w 130"/>
                      <a:gd name="T17" fmla="*/ 92 h 197"/>
                      <a:gd name="T18" fmla="*/ 3 w 130"/>
                      <a:gd name="T19" fmla="*/ 76 h 197"/>
                      <a:gd name="T20" fmla="*/ 6 w 130"/>
                      <a:gd name="T21" fmla="*/ 76 h 197"/>
                      <a:gd name="T22" fmla="*/ 10 w 130"/>
                      <a:gd name="T23" fmla="*/ 92 h 197"/>
                      <a:gd name="T24" fmla="*/ 120 w 130"/>
                      <a:gd name="T25" fmla="*/ 20 h 197"/>
                      <a:gd name="T26" fmla="*/ 10 w 130"/>
                      <a:gd name="T27" fmla="*/ 20 h 197"/>
                      <a:gd name="T28" fmla="*/ 10 w 130"/>
                      <a:gd name="T29" fmla="*/ 50 h 197"/>
                      <a:gd name="T30" fmla="*/ 8 w 130"/>
                      <a:gd name="T31" fmla="*/ 50 h 197"/>
                      <a:gd name="T32" fmla="*/ 8 w 130"/>
                      <a:gd name="T33" fmla="*/ 50 h 197"/>
                      <a:gd name="T34" fmla="*/ 3 w 130"/>
                      <a:gd name="T35" fmla="*/ 20 h 197"/>
                      <a:gd name="T36" fmla="*/ 1 w 130"/>
                      <a:gd name="T37" fmla="*/ 17 h 197"/>
                      <a:gd name="T38" fmla="*/ 0 w 130"/>
                      <a:gd name="T39" fmla="*/ 15 h 197"/>
                      <a:gd name="T40" fmla="*/ 3 w 130"/>
                      <a:gd name="T41" fmla="*/ 11 h 197"/>
                      <a:gd name="T42" fmla="*/ 60 w 130"/>
                      <a:gd name="T43" fmla="*/ 4 h 197"/>
                      <a:gd name="T44" fmla="*/ 62 w 130"/>
                      <a:gd name="T45" fmla="*/ 1 h 197"/>
                      <a:gd name="T46" fmla="*/ 64 w 130"/>
                      <a:gd name="T47" fmla="*/ 0 h 197"/>
                      <a:gd name="T48" fmla="*/ 69 w 130"/>
                      <a:gd name="T49" fmla="*/ 4 h 197"/>
                      <a:gd name="T50" fmla="*/ 125 w 130"/>
                      <a:gd name="T51" fmla="*/ 11 h 197"/>
                      <a:gd name="T52" fmla="*/ 129 w 130"/>
                      <a:gd name="T53" fmla="*/ 12 h 197"/>
                      <a:gd name="T54" fmla="*/ 130 w 130"/>
                      <a:gd name="T55" fmla="*/ 15 h 197"/>
                      <a:gd name="T56" fmla="*/ 126 w 130"/>
                      <a:gd name="T57" fmla="*/ 20 h 197"/>
                      <a:gd name="T58" fmla="*/ 126 w 130"/>
                      <a:gd name="T59" fmla="*/ 92 h 197"/>
                      <a:gd name="T60" fmla="*/ 130 w 130"/>
                      <a:gd name="T61" fmla="*/ 95 h 197"/>
                      <a:gd name="T62" fmla="*/ 129 w 130"/>
                      <a:gd name="T63" fmla="*/ 98 h 197"/>
                      <a:gd name="T64" fmla="*/ 69 w 130"/>
                      <a:gd name="T65" fmla="*/ 99 h 197"/>
                      <a:gd name="T66" fmla="*/ 108 w 130"/>
                      <a:gd name="T67" fmla="*/ 191 h 197"/>
                      <a:gd name="T68" fmla="*/ 109 w 130"/>
                      <a:gd name="T69" fmla="*/ 193 h 197"/>
                      <a:gd name="T70" fmla="*/ 108 w 130"/>
                      <a:gd name="T71" fmla="*/ 196 h 197"/>
                      <a:gd name="T72" fmla="*/ 103 w 130"/>
                      <a:gd name="T73" fmla="*/ 196 h 197"/>
                      <a:gd name="T74" fmla="*/ 69 w 130"/>
                      <a:gd name="T75" fmla="*/ 178 h 197"/>
                      <a:gd name="T76" fmla="*/ 68 w 130"/>
                      <a:gd name="T77" fmla="*/ 181 h 197"/>
                      <a:gd name="T78" fmla="*/ 64 w 130"/>
                      <a:gd name="T79" fmla="*/ 182 h 197"/>
                      <a:gd name="T80" fmla="*/ 60 w 130"/>
                      <a:gd name="T81" fmla="*/ 178 h 197"/>
                      <a:gd name="T82" fmla="*/ 60 w 130"/>
                      <a:gd name="T83" fmla="*/ 160 h 1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130" h="197">
                        <a:moveTo>
                          <a:pt x="60" y="160"/>
                        </a:moveTo>
                        <a:lnTo>
                          <a:pt x="27" y="196"/>
                        </a:lnTo>
                        <a:lnTo>
                          <a:pt x="27" y="196"/>
                        </a:lnTo>
                        <a:lnTo>
                          <a:pt x="24" y="197"/>
                        </a:lnTo>
                        <a:lnTo>
                          <a:pt x="22" y="196"/>
                        </a:lnTo>
                        <a:lnTo>
                          <a:pt x="22" y="196"/>
                        </a:lnTo>
                        <a:lnTo>
                          <a:pt x="21" y="193"/>
                        </a:lnTo>
                        <a:lnTo>
                          <a:pt x="22" y="191"/>
                        </a:lnTo>
                        <a:lnTo>
                          <a:pt x="60" y="150"/>
                        </a:lnTo>
                        <a:lnTo>
                          <a:pt x="60" y="99"/>
                        </a:lnTo>
                        <a:lnTo>
                          <a:pt x="3" y="99"/>
                        </a:lnTo>
                        <a:lnTo>
                          <a:pt x="3" y="99"/>
                        </a:lnTo>
                        <a:lnTo>
                          <a:pt x="2" y="99"/>
                        </a:lnTo>
                        <a:lnTo>
                          <a:pt x="1" y="97"/>
                        </a:lnTo>
                        <a:lnTo>
                          <a:pt x="1" y="97"/>
                        </a:lnTo>
                        <a:lnTo>
                          <a:pt x="1" y="93"/>
                        </a:lnTo>
                        <a:lnTo>
                          <a:pt x="1" y="93"/>
                        </a:lnTo>
                        <a:lnTo>
                          <a:pt x="2" y="92"/>
                        </a:lnTo>
                        <a:lnTo>
                          <a:pt x="3" y="92"/>
                        </a:lnTo>
                        <a:lnTo>
                          <a:pt x="3" y="76"/>
                        </a:lnTo>
                        <a:lnTo>
                          <a:pt x="3" y="76"/>
                        </a:lnTo>
                        <a:lnTo>
                          <a:pt x="6" y="76"/>
                        </a:lnTo>
                        <a:lnTo>
                          <a:pt x="10" y="76"/>
                        </a:lnTo>
                        <a:lnTo>
                          <a:pt x="10" y="92"/>
                        </a:lnTo>
                        <a:lnTo>
                          <a:pt x="120" y="92"/>
                        </a:lnTo>
                        <a:lnTo>
                          <a:pt x="120" y="20"/>
                        </a:lnTo>
                        <a:lnTo>
                          <a:pt x="64" y="20"/>
                        </a:lnTo>
                        <a:lnTo>
                          <a:pt x="10" y="20"/>
                        </a:lnTo>
                        <a:lnTo>
                          <a:pt x="10" y="50"/>
                        </a:lnTo>
                        <a:lnTo>
                          <a:pt x="10" y="50"/>
                        </a:lnTo>
                        <a:lnTo>
                          <a:pt x="8" y="50"/>
                        </a:lnTo>
                        <a:lnTo>
                          <a:pt x="8" y="50"/>
                        </a:lnTo>
                        <a:lnTo>
                          <a:pt x="8" y="50"/>
                        </a:lnTo>
                        <a:lnTo>
                          <a:pt x="8" y="50"/>
                        </a:lnTo>
                        <a:lnTo>
                          <a:pt x="3" y="45"/>
                        </a:lnTo>
                        <a:lnTo>
                          <a:pt x="3" y="20"/>
                        </a:lnTo>
                        <a:lnTo>
                          <a:pt x="3" y="20"/>
                        </a:lnTo>
                        <a:lnTo>
                          <a:pt x="1" y="17"/>
                        </a:lnTo>
                        <a:lnTo>
                          <a:pt x="0" y="15"/>
                        </a:lnTo>
                        <a:lnTo>
                          <a:pt x="0" y="15"/>
                        </a:lnTo>
                        <a:lnTo>
                          <a:pt x="1" y="12"/>
                        </a:lnTo>
                        <a:lnTo>
                          <a:pt x="3" y="11"/>
                        </a:lnTo>
                        <a:lnTo>
                          <a:pt x="60" y="11"/>
                        </a:lnTo>
                        <a:lnTo>
                          <a:pt x="60" y="4"/>
                        </a:lnTo>
                        <a:lnTo>
                          <a:pt x="60" y="4"/>
                        </a:lnTo>
                        <a:lnTo>
                          <a:pt x="62" y="1"/>
                        </a:lnTo>
                        <a:lnTo>
                          <a:pt x="64" y="0"/>
                        </a:lnTo>
                        <a:lnTo>
                          <a:pt x="64" y="0"/>
                        </a:lnTo>
                        <a:lnTo>
                          <a:pt x="68" y="1"/>
                        </a:lnTo>
                        <a:lnTo>
                          <a:pt x="69" y="4"/>
                        </a:lnTo>
                        <a:lnTo>
                          <a:pt x="69" y="11"/>
                        </a:lnTo>
                        <a:lnTo>
                          <a:pt x="125" y="11"/>
                        </a:lnTo>
                        <a:lnTo>
                          <a:pt x="125" y="11"/>
                        </a:lnTo>
                        <a:lnTo>
                          <a:pt x="129" y="12"/>
                        </a:lnTo>
                        <a:lnTo>
                          <a:pt x="130" y="15"/>
                        </a:lnTo>
                        <a:lnTo>
                          <a:pt x="130" y="15"/>
                        </a:lnTo>
                        <a:lnTo>
                          <a:pt x="129" y="17"/>
                        </a:lnTo>
                        <a:lnTo>
                          <a:pt x="126" y="20"/>
                        </a:lnTo>
                        <a:lnTo>
                          <a:pt x="126" y="92"/>
                        </a:lnTo>
                        <a:lnTo>
                          <a:pt x="126" y="92"/>
                        </a:lnTo>
                        <a:lnTo>
                          <a:pt x="129" y="93"/>
                        </a:lnTo>
                        <a:lnTo>
                          <a:pt x="130" y="95"/>
                        </a:lnTo>
                        <a:lnTo>
                          <a:pt x="130" y="95"/>
                        </a:lnTo>
                        <a:lnTo>
                          <a:pt x="129" y="98"/>
                        </a:lnTo>
                        <a:lnTo>
                          <a:pt x="125" y="99"/>
                        </a:lnTo>
                        <a:lnTo>
                          <a:pt x="69" y="99"/>
                        </a:lnTo>
                        <a:lnTo>
                          <a:pt x="69" y="150"/>
                        </a:lnTo>
                        <a:lnTo>
                          <a:pt x="108" y="191"/>
                        </a:lnTo>
                        <a:lnTo>
                          <a:pt x="108" y="191"/>
                        </a:lnTo>
                        <a:lnTo>
                          <a:pt x="109" y="193"/>
                        </a:lnTo>
                        <a:lnTo>
                          <a:pt x="108" y="196"/>
                        </a:lnTo>
                        <a:lnTo>
                          <a:pt x="108" y="196"/>
                        </a:lnTo>
                        <a:lnTo>
                          <a:pt x="105" y="197"/>
                        </a:lnTo>
                        <a:lnTo>
                          <a:pt x="103" y="196"/>
                        </a:lnTo>
                        <a:lnTo>
                          <a:pt x="69" y="160"/>
                        </a:lnTo>
                        <a:lnTo>
                          <a:pt x="69" y="178"/>
                        </a:lnTo>
                        <a:lnTo>
                          <a:pt x="69" y="178"/>
                        </a:lnTo>
                        <a:lnTo>
                          <a:pt x="68" y="181"/>
                        </a:lnTo>
                        <a:lnTo>
                          <a:pt x="64" y="182"/>
                        </a:lnTo>
                        <a:lnTo>
                          <a:pt x="64" y="182"/>
                        </a:lnTo>
                        <a:lnTo>
                          <a:pt x="62" y="181"/>
                        </a:lnTo>
                        <a:lnTo>
                          <a:pt x="60" y="178"/>
                        </a:lnTo>
                        <a:lnTo>
                          <a:pt x="60" y="160"/>
                        </a:lnTo>
                        <a:lnTo>
                          <a:pt x="60" y="16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351"/>
                  </a:p>
                </p:txBody>
              </p:sp>
              <p:sp>
                <p:nvSpPr>
                  <p:cNvPr id="44" name="Freeform 36">
                    <a:extLst>
                      <a:ext uri="{FF2B5EF4-FFF2-40B4-BE49-F238E27FC236}">
                        <a16:creationId xmlns:a16="http://schemas.microsoft.com/office/drawing/2014/main" id="{464CFF0F-7C3E-EEA9-F024-7F14C69246D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310063" y="3570288"/>
                    <a:ext cx="179388" cy="322263"/>
                  </a:xfrm>
                  <a:custGeom>
                    <a:avLst/>
                    <a:gdLst>
                      <a:gd name="T0" fmla="*/ 32 w 113"/>
                      <a:gd name="T1" fmla="*/ 38 h 203"/>
                      <a:gd name="T2" fmla="*/ 26 w 113"/>
                      <a:gd name="T3" fmla="*/ 47 h 203"/>
                      <a:gd name="T4" fmla="*/ 28 w 113"/>
                      <a:gd name="T5" fmla="*/ 48 h 203"/>
                      <a:gd name="T6" fmla="*/ 35 w 113"/>
                      <a:gd name="T7" fmla="*/ 47 h 203"/>
                      <a:gd name="T8" fmla="*/ 41 w 113"/>
                      <a:gd name="T9" fmla="*/ 57 h 203"/>
                      <a:gd name="T10" fmla="*/ 47 w 113"/>
                      <a:gd name="T11" fmla="*/ 48 h 203"/>
                      <a:gd name="T12" fmla="*/ 50 w 113"/>
                      <a:gd name="T13" fmla="*/ 47 h 203"/>
                      <a:gd name="T14" fmla="*/ 56 w 113"/>
                      <a:gd name="T15" fmla="*/ 48 h 203"/>
                      <a:gd name="T16" fmla="*/ 50 w 113"/>
                      <a:gd name="T17" fmla="*/ 38 h 203"/>
                      <a:gd name="T18" fmla="*/ 62 w 113"/>
                      <a:gd name="T19" fmla="*/ 44 h 203"/>
                      <a:gd name="T20" fmla="*/ 82 w 113"/>
                      <a:gd name="T21" fmla="*/ 63 h 203"/>
                      <a:gd name="T22" fmla="*/ 107 w 113"/>
                      <a:gd name="T23" fmla="*/ 53 h 203"/>
                      <a:gd name="T24" fmla="*/ 112 w 113"/>
                      <a:gd name="T25" fmla="*/ 53 h 203"/>
                      <a:gd name="T26" fmla="*/ 113 w 113"/>
                      <a:gd name="T27" fmla="*/ 58 h 203"/>
                      <a:gd name="T28" fmla="*/ 99 w 113"/>
                      <a:gd name="T29" fmla="*/ 68 h 203"/>
                      <a:gd name="T30" fmla="*/ 82 w 113"/>
                      <a:gd name="T31" fmla="*/ 75 h 203"/>
                      <a:gd name="T32" fmla="*/ 70 w 113"/>
                      <a:gd name="T33" fmla="*/ 69 h 203"/>
                      <a:gd name="T34" fmla="*/ 59 w 113"/>
                      <a:gd name="T35" fmla="*/ 82 h 203"/>
                      <a:gd name="T36" fmla="*/ 61 w 113"/>
                      <a:gd name="T37" fmla="*/ 95 h 203"/>
                      <a:gd name="T38" fmla="*/ 66 w 113"/>
                      <a:gd name="T39" fmla="*/ 116 h 203"/>
                      <a:gd name="T40" fmla="*/ 63 w 113"/>
                      <a:gd name="T41" fmla="*/ 116 h 203"/>
                      <a:gd name="T42" fmla="*/ 55 w 113"/>
                      <a:gd name="T43" fmla="*/ 203 h 203"/>
                      <a:gd name="T44" fmla="*/ 47 w 113"/>
                      <a:gd name="T45" fmla="*/ 203 h 203"/>
                      <a:gd name="T46" fmla="*/ 45 w 113"/>
                      <a:gd name="T47" fmla="*/ 197 h 203"/>
                      <a:gd name="T48" fmla="*/ 42 w 113"/>
                      <a:gd name="T49" fmla="*/ 119 h 203"/>
                      <a:gd name="T50" fmla="*/ 40 w 113"/>
                      <a:gd name="T51" fmla="*/ 120 h 203"/>
                      <a:gd name="T52" fmla="*/ 39 w 113"/>
                      <a:gd name="T53" fmla="*/ 201 h 203"/>
                      <a:gd name="T54" fmla="*/ 30 w 113"/>
                      <a:gd name="T55" fmla="*/ 203 h 203"/>
                      <a:gd name="T56" fmla="*/ 28 w 113"/>
                      <a:gd name="T57" fmla="*/ 201 h 203"/>
                      <a:gd name="T58" fmla="*/ 20 w 113"/>
                      <a:gd name="T59" fmla="*/ 116 h 203"/>
                      <a:gd name="T60" fmla="*/ 18 w 113"/>
                      <a:gd name="T61" fmla="*/ 110 h 203"/>
                      <a:gd name="T62" fmla="*/ 15 w 113"/>
                      <a:gd name="T63" fmla="*/ 109 h 203"/>
                      <a:gd name="T64" fmla="*/ 3 w 113"/>
                      <a:gd name="T65" fmla="*/ 87 h 203"/>
                      <a:gd name="T66" fmla="*/ 0 w 113"/>
                      <a:gd name="T67" fmla="*/ 77 h 203"/>
                      <a:gd name="T68" fmla="*/ 11 w 113"/>
                      <a:gd name="T69" fmla="*/ 58 h 203"/>
                      <a:gd name="T70" fmla="*/ 21 w 113"/>
                      <a:gd name="T71" fmla="*/ 43 h 203"/>
                      <a:gd name="T72" fmla="*/ 24 w 113"/>
                      <a:gd name="T73" fmla="*/ 33 h 203"/>
                      <a:gd name="T74" fmla="*/ 26 w 113"/>
                      <a:gd name="T75" fmla="*/ 23 h 203"/>
                      <a:gd name="T76" fmla="*/ 28 w 113"/>
                      <a:gd name="T77" fmla="*/ 8 h 203"/>
                      <a:gd name="T78" fmla="*/ 34 w 113"/>
                      <a:gd name="T79" fmla="*/ 1 h 203"/>
                      <a:gd name="T80" fmla="*/ 41 w 113"/>
                      <a:gd name="T81" fmla="*/ 0 h 203"/>
                      <a:gd name="T82" fmla="*/ 42 w 113"/>
                      <a:gd name="T83" fmla="*/ 1 h 203"/>
                      <a:gd name="T84" fmla="*/ 54 w 113"/>
                      <a:gd name="T85" fmla="*/ 3 h 203"/>
                      <a:gd name="T86" fmla="*/ 57 w 113"/>
                      <a:gd name="T87" fmla="*/ 15 h 203"/>
                      <a:gd name="T88" fmla="*/ 57 w 113"/>
                      <a:gd name="T89" fmla="*/ 29 h 203"/>
                      <a:gd name="T90" fmla="*/ 55 w 113"/>
                      <a:gd name="T91" fmla="*/ 34 h 203"/>
                      <a:gd name="T92" fmla="*/ 47 w 113"/>
                      <a:gd name="T93" fmla="*/ 38 h 203"/>
                      <a:gd name="T94" fmla="*/ 42 w 113"/>
                      <a:gd name="T95" fmla="*/ 44 h 203"/>
                      <a:gd name="T96" fmla="*/ 37 w 113"/>
                      <a:gd name="T97" fmla="*/ 41 h 203"/>
                      <a:gd name="T98" fmla="*/ 35 w 113"/>
                      <a:gd name="T99" fmla="*/ 36 h 203"/>
                      <a:gd name="T100" fmla="*/ 24 w 113"/>
                      <a:gd name="T101" fmla="*/ 33 h 203"/>
                      <a:gd name="T102" fmla="*/ 24 w 113"/>
                      <a:gd name="T103" fmla="*/ 82 h 203"/>
                      <a:gd name="T104" fmla="*/ 23 w 113"/>
                      <a:gd name="T105" fmla="*/ 95 h 203"/>
                      <a:gd name="T106" fmla="*/ 21 w 113"/>
                      <a:gd name="T107" fmla="*/ 101 h 203"/>
                      <a:gd name="T108" fmla="*/ 21 w 113"/>
                      <a:gd name="T109" fmla="*/ 67 h 2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13" h="203">
                        <a:moveTo>
                          <a:pt x="21" y="43"/>
                        </a:moveTo>
                        <a:lnTo>
                          <a:pt x="21" y="43"/>
                        </a:lnTo>
                        <a:lnTo>
                          <a:pt x="32" y="38"/>
                        </a:lnTo>
                        <a:lnTo>
                          <a:pt x="32" y="38"/>
                        </a:lnTo>
                        <a:lnTo>
                          <a:pt x="34" y="38"/>
                        </a:lnTo>
                        <a:lnTo>
                          <a:pt x="26" y="47"/>
                        </a:lnTo>
                        <a:lnTo>
                          <a:pt x="26" y="47"/>
                        </a:lnTo>
                        <a:lnTo>
                          <a:pt x="26" y="48"/>
                        </a:lnTo>
                        <a:lnTo>
                          <a:pt x="28" y="48"/>
                        </a:lnTo>
                        <a:lnTo>
                          <a:pt x="28" y="48"/>
                        </a:lnTo>
                        <a:lnTo>
                          <a:pt x="34" y="47"/>
                        </a:lnTo>
                        <a:lnTo>
                          <a:pt x="35" y="47"/>
                        </a:lnTo>
                        <a:lnTo>
                          <a:pt x="36" y="48"/>
                        </a:lnTo>
                        <a:lnTo>
                          <a:pt x="41" y="57"/>
                        </a:lnTo>
                        <a:lnTo>
                          <a:pt x="41" y="57"/>
                        </a:lnTo>
                        <a:lnTo>
                          <a:pt x="41" y="57"/>
                        </a:lnTo>
                        <a:lnTo>
                          <a:pt x="42" y="57"/>
                        </a:lnTo>
                        <a:lnTo>
                          <a:pt x="47" y="48"/>
                        </a:lnTo>
                        <a:lnTo>
                          <a:pt x="47" y="48"/>
                        </a:lnTo>
                        <a:lnTo>
                          <a:pt x="49" y="47"/>
                        </a:lnTo>
                        <a:lnTo>
                          <a:pt x="50" y="47"/>
                        </a:lnTo>
                        <a:lnTo>
                          <a:pt x="55" y="48"/>
                        </a:lnTo>
                        <a:lnTo>
                          <a:pt x="55" y="48"/>
                        </a:lnTo>
                        <a:lnTo>
                          <a:pt x="56" y="48"/>
                        </a:lnTo>
                        <a:lnTo>
                          <a:pt x="56" y="47"/>
                        </a:lnTo>
                        <a:lnTo>
                          <a:pt x="50" y="38"/>
                        </a:lnTo>
                        <a:lnTo>
                          <a:pt x="50" y="38"/>
                        </a:lnTo>
                        <a:lnTo>
                          <a:pt x="50" y="38"/>
                        </a:lnTo>
                        <a:lnTo>
                          <a:pt x="50" y="38"/>
                        </a:lnTo>
                        <a:lnTo>
                          <a:pt x="62" y="44"/>
                        </a:lnTo>
                        <a:lnTo>
                          <a:pt x="62" y="44"/>
                        </a:lnTo>
                        <a:lnTo>
                          <a:pt x="62" y="44"/>
                        </a:lnTo>
                        <a:lnTo>
                          <a:pt x="82" y="63"/>
                        </a:lnTo>
                        <a:lnTo>
                          <a:pt x="82" y="63"/>
                        </a:lnTo>
                        <a:lnTo>
                          <a:pt x="107" y="53"/>
                        </a:lnTo>
                        <a:lnTo>
                          <a:pt x="107" y="53"/>
                        </a:lnTo>
                        <a:lnTo>
                          <a:pt x="108" y="52"/>
                        </a:lnTo>
                        <a:lnTo>
                          <a:pt x="111" y="52"/>
                        </a:lnTo>
                        <a:lnTo>
                          <a:pt x="112" y="53"/>
                        </a:lnTo>
                        <a:lnTo>
                          <a:pt x="113" y="56"/>
                        </a:lnTo>
                        <a:lnTo>
                          <a:pt x="113" y="56"/>
                        </a:lnTo>
                        <a:lnTo>
                          <a:pt x="113" y="58"/>
                        </a:lnTo>
                        <a:lnTo>
                          <a:pt x="112" y="60"/>
                        </a:lnTo>
                        <a:lnTo>
                          <a:pt x="112" y="60"/>
                        </a:lnTo>
                        <a:lnTo>
                          <a:pt x="99" y="68"/>
                        </a:lnTo>
                        <a:lnTo>
                          <a:pt x="86" y="74"/>
                        </a:lnTo>
                        <a:lnTo>
                          <a:pt x="86" y="74"/>
                        </a:lnTo>
                        <a:lnTo>
                          <a:pt x="82" y="75"/>
                        </a:lnTo>
                        <a:lnTo>
                          <a:pt x="78" y="74"/>
                        </a:lnTo>
                        <a:lnTo>
                          <a:pt x="78" y="74"/>
                        </a:lnTo>
                        <a:lnTo>
                          <a:pt x="70" y="69"/>
                        </a:lnTo>
                        <a:lnTo>
                          <a:pt x="61" y="63"/>
                        </a:lnTo>
                        <a:lnTo>
                          <a:pt x="61" y="63"/>
                        </a:lnTo>
                        <a:lnTo>
                          <a:pt x="59" y="82"/>
                        </a:lnTo>
                        <a:lnTo>
                          <a:pt x="59" y="82"/>
                        </a:lnTo>
                        <a:lnTo>
                          <a:pt x="59" y="88"/>
                        </a:lnTo>
                        <a:lnTo>
                          <a:pt x="61" y="95"/>
                        </a:lnTo>
                        <a:lnTo>
                          <a:pt x="61" y="95"/>
                        </a:lnTo>
                        <a:lnTo>
                          <a:pt x="63" y="105"/>
                        </a:lnTo>
                        <a:lnTo>
                          <a:pt x="66" y="116"/>
                        </a:lnTo>
                        <a:lnTo>
                          <a:pt x="66" y="116"/>
                        </a:lnTo>
                        <a:lnTo>
                          <a:pt x="63" y="116"/>
                        </a:lnTo>
                        <a:lnTo>
                          <a:pt x="63" y="116"/>
                        </a:lnTo>
                        <a:lnTo>
                          <a:pt x="56" y="201"/>
                        </a:lnTo>
                        <a:lnTo>
                          <a:pt x="56" y="201"/>
                        </a:lnTo>
                        <a:lnTo>
                          <a:pt x="55" y="203"/>
                        </a:lnTo>
                        <a:lnTo>
                          <a:pt x="54" y="203"/>
                        </a:lnTo>
                        <a:lnTo>
                          <a:pt x="47" y="203"/>
                        </a:lnTo>
                        <a:lnTo>
                          <a:pt x="47" y="203"/>
                        </a:lnTo>
                        <a:lnTo>
                          <a:pt x="45" y="203"/>
                        </a:lnTo>
                        <a:lnTo>
                          <a:pt x="45" y="201"/>
                        </a:lnTo>
                        <a:lnTo>
                          <a:pt x="45" y="197"/>
                        </a:lnTo>
                        <a:lnTo>
                          <a:pt x="42" y="120"/>
                        </a:lnTo>
                        <a:lnTo>
                          <a:pt x="42" y="120"/>
                        </a:lnTo>
                        <a:lnTo>
                          <a:pt x="42" y="119"/>
                        </a:lnTo>
                        <a:lnTo>
                          <a:pt x="41" y="119"/>
                        </a:lnTo>
                        <a:lnTo>
                          <a:pt x="41" y="119"/>
                        </a:lnTo>
                        <a:lnTo>
                          <a:pt x="40" y="120"/>
                        </a:lnTo>
                        <a:lnTo>
                          <a:pt x="39" y="197"/>
                        </a:lnTo>
                        <a:lnTo>
                          <a:pt x="39" y="201"/>
                        </a:lnTo>
                        <a:lnTo>
                          <a:pt x="39" y="201"/>
                        </a:lnTo>
                        <a:lnTo>
                          <a:pt x="37" y="203"/>
                        </a:lnTo>
                        <a:lnTo>
                          <a:pt x="36" y="203"/>
                        </a:lnTo>
                        <a:lnTo>
                          <a:pt x="30" y="203"/>
                        </a:lnTo>
                        <a:lnTo>
                          <a:pt x="30" y="203"/>
                        </a:lnTo>
                        <a:lnTo>
                          <a:pt x="28" y="203"/>
                        </a:lnTo>
                        <a:lnTo>
                          <a:pt x="28" y="201"/>
                        </a:lnTo>
                        <a:lnTo>
                          <a:pt x="28" y="201"/>
                        </a:lnTo>
                        <a:lnTo>
                          <a:pt x="20" y="116"/>
                        </a:lnTo>
                        <a:lnTo>
                          <a:pt x="20" y="116"/>
                        </a:lnTo>
                        <a:lnTo>
                          <a:pt x="18" y="116"/>
                        </a:lnTo>
                        <a:lnTo>
                          <a:pt x="18" y="116"/>
                        </a:lnTo>
                        <a:lnTo>
                          <a:pt x="18" y="110"/>
                        </a:lnTo>
                        <a:lnTo>
                          <a:pt x="18" y="110"/>
                        </a:lnTo>
                        <a:lnTo>
                          <a:pt x="15" y="109"/>
                        </a:lnTo>
                        <a:lnTo>
                          <a:pt x="15" y="109"/>
                        </a:lnTo>
                        <a:lnTo>
                          <a:pt x="8" y="98"/>
                        </a:lnTo>
                        <a:lnTo>
                          <a:pt x="3" y="87"/>
                        </a:lnTo>
                        <a:lnTo>
                          <a:pt x="3" y="87"/>
                        </a:lnTo>
                        <a:lnTo>
                          <a:pt x="0" y="83"/>
                        </a:lnTo>
                        <a:lnTo>
                          <a:pt x="0" y="80"/>
                        </a:lnTo>
                        <a:lnTo>
                          <a:pt x="0" y="77"/>
                        </a:lnTo>
                        <a:lnTo>
                          <a:pt x="3" y="73"/>
                        </a:lnTo>
                        <a:lnTo>
                          <a:pt x="3" y="73"/>
                        </a:lnTo>
                        <a:lnTo>
                          <a:pt x="11" y="58"/>
                        </a:lnTo>
                        <a:lnTo>
                          <a:pt x="20" y="44"/>
                        </a:lnTo>
                        <a:lnTo>
                          <a:pt x="20" y="44"/>
                        </a:lnTo>
                        <a:lnTo>
                          <a:pt x="21" y="43"/>
                        </a:lnTo>
                        <a:lnTo>
                          <a:pt x="21" y="43"/>
                        </a:lnTo>
                        <a:close/>
                        <a:moveTo>
                          <a:pt x="24" y="33"/>
                        </a:moveTo>
                        <a:lnTo>
                          <a:pt x="24" y="33"/>
                        </a:lnTo>
                        <a:lnTo>
                          <a:pt x="25" y="31"/>
                        </a:lnTo>
                        <a:lnTo>
                          <a:pt x="25" y="28"/>
                        </a:lnTo>
                        <a:lnTo>
                          <a:pt x="26" y="23"/>
                        </a:lnTo>
                        <a:lnTo>
                          <a:pt x="26" y="23"/>
                        </a:lnTo>
                        <a:lnTo>
                          <a:pt x="26" y="15"/>
                        </a:lnTo>
                        <a:lnTo>
                          <a:pt x="28" y="8"/>
                        </a:lnTo>
                        <a:lnTo>
                          <a:pt x="29" y="5"/>
                        </a:lnTo>
                        <a:lnTo>
                          <a:pt x="31" y="2"/>
                        </a:lnTo>
                        <a:lnTo>
                          <a:pt x="34" y="1"/>
                        </a:lnTo>
                        <a:lnTo>
                          <a:pt x="39" y="0"/>
                        </a:lnTo>
                        <a:lnTo>
                          <a:pt x="39" y="0"/>
                        </a:lnTo>
                        <a:lnTo>
                          <a:pt x="41" y="0"/>
                        </a:lnTo>
                        <a:lnTo>
                          <a:pt x="42" y="0"/>
                        </a:lnTo>
                        <a:lnTo>
                          <a:pt x="42" y="1"/>
                        </a:lnTo>
                        <a:lnTo>
                          <a:pt x="42" y="1"/>
                        </a:lnTo>
                        <a:lnTo>
                          <a:pt x="47" y="0"/>
                        </a:lnTo>
                        <a:lnTo>
                          <a:pt x="51" y="1"/>
                        </a:lnTo>
                        <a:lnTo>
                          <a:pt x="54" y="3"/>
                        </a:lnTo>
                        <a:lnTo>
                          <a:pt x="55" y="7"/>
                        </a:lnTo>
                        <a:lnTo>
                          <a:pt x="55" y="7"/>
                        </a:lnTo>
                        <a:lnTo>
                          <a:pt x="57" y="15"/>
                        </a:lnTo>
                        <a:lnTo>
                          <a:pt x="57" y="25"/>
                        </a:lnTo>
                        <a:lnTo>
                          <a:pt x="57" y="25"/>
                        </a:lnTo>
                        <a:lnTo>
                          <a:pt x="57" y="29"/>
                        </a:lnTo>
                        <a:lnTo>
                          <a:pt x="60" y="33"/>
                        </a:lnTo>
                        <a:lnTo>
                          <a:pt x="60" y="33"/>
                        </a:lnTo>
                        <a:lnTo>
                          <a:pt x="55" y="34"/>
                        </a:lnTo>
                        <a:lnTo>
                          <a:pt x="47" y="36"/>
                        </a:lnTo>
                        <a:lnTo>
                          <a:pt x="47" y="38"/>
                        </a:lnTo>
                        <a:lnTo>
                          <a:pt x="47" y="38"/>
                        </a:lnTo>
                        <a:lnTo>
                          <a:pt x="45" y="41"/>
                        </a:lnTo>
                        <a:lnTo>
                          <a:pt x="42" y="44"/>
                        </a:lnTo>
                        <a:lnTo>
                          <a:pt x="42" y="44"/>
                        </a:lnTo>
                        <a:lnTo>
                          <a:pt x="41" y="44"/>
                        </a:lnTo>
                        <a:lnTo>
                          <a:pt x="41" y="44"/>
                        </a:lnTo>
                        <a:lnTo>
                          <a:pt x="37" y="41"/>
                        </a:lnTo>
                        <a:lnTo>
                          <a:pt x="36" y="38"/>
                        </a:lnTo>
                        <a:lnTo>
                          <a:pt x="35" y="36"/>
                        </a:lnTo>
                        <a:lnTo>
                          <a:pt x="35" y="36"/>
                        </a:lnTo>
                        <a:lnTo>
                          <a:pt x="29" y="34"/>
                        </a:lnTo>
                        <a:lnTo>
                          <a:pt x="24" y="33"/>
                        </a:lnTo>
                        <a:lnTo>
                          <a:pt x="24" y="33"/>
                        </a:lnTo>
                        <a:close/>
                        <a:moveTo>
                          <a:pt x="21" y="67"/>
                        </a:moveTo>
                        <a:lnTo>
                          <a:pt x="21" y="67"/>
                        </a:lnTo>
                        <a:lnTo>
                          <a:pt x="24" y="82"/>
                        </a:lnTo>
                        <a:lnTo>
                          <a:pt x="24" y="82"/>
                        </a:lnTo>
                        <a:lnTo>
                          <a:pt x="24" y="88"/>
                        </a:lnTo>
                        <a:lnTo>
                          <a:pt x="23" y="95"/>
                        </a:lnTo>
                        <a:lnTo>
                          <a:pt x="23" y="95"/>
                        </a:lnTo>
                        <a:lnTo>
                          <a:pt x="21" y="101"/>
                        </a:lnTo>
                        <a:lnTo>
                          <a:pt x="21" y="101"/>
                        </a:lnTo>
                        <a:lnTo>
                          <a:pt x="11" y="82"/>
                        </a:lnTo>
                        <a:lnTo>
                          <a:pt x="11" y="82"/>
                        </a:lnTo>
                        <a:lnTo>
                          <a:pt x="21" y="67"/>
                        </a:lnTo>
                        <a:lnTo>
                          <a:pt x="21" y="6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351"/>
                  </a:p>
                </p:txBody>
              </p:sp>
              <p:sp>
                <p:nvSpPr>
                  <p:cNvPr id="45" name="Freeform 37">
                    <a:extLst>
                      <a:ext uri="{FF2B5EF4-FFF2-40B4-BE49-F238E27FC236}">
                        <a16:creationId xmlns:a16="http://schemas.microsoft.com/office/drawing/2014/main" id="{A766136C-ACDD-F3FF-F02E-8B137BFEA5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98975" y="3627438"/>
                    <a:ext cx="66675" cy="84138"/>
                  </a:xfrm>
                  <a:custGeom>
                    <a:avLst/>
                    <a:gdLst>
                      <a:gd name="T0" fmla="*/ 42 w 42"/>
                      <a:gd name="T1" fmla="*/ 48 h 53"/>
                      <a:gd name="T2" fmla="*/ 42 w 42"/>
                      <a:gd name="T3" fmla="*/ 48 h 53"/>
                      <a:gd name="T4" fmla="*/ 35 w 42"/>
                      <a:gd name="T5" fmla="*/ 52 h 53"/>
                      <a:gd name="T6" fmla="*/ 26 w 42"/>
                      <a:gd name="T7" fmla="*/ 53 h 53"/>
                      <a:gd name="T8" fmla="*/ 26 w 42"/>
                      <a:gd name="T9" fmla="*/ 53 h 53"/>
                      <a:gd name="T10" fmla="*/ 21 w 42"/>
                      <a:gd name="T11" fmla="*/ 53 h 53"/>
                      <a:gd name="T12" fmla="*/ 16 w 42"/>
                      <a:gd name="T13" fmla="*/ 51 h 53"/>
                      <a:gd name="T14" fmla="*/ 11 w 42"/>
                      <a:gd name="T15" fmla="*/ 48 h 53"/>
                      <a:gd name="T16" fmla="*/ 8 w 42"/>
                      <a:gd name="T17" fmla="*/ 46 h 53"/>
                      <a:gd name="T18" fmla="*/ 4 w 42"/>
                      <a:gd name="T19" fmla="*/ 42 h 53"/>
                      <a:gd name="T20" fmla="*/ 2 w 42"/>
                      <a:gd name="T21" fmla="*/ 37 h 53"/>
                      <a:gd name="T22" fmla="*/ 0 w 42"/>
                      <a:gd name="T23" fmla="*/ 32 h 53"/>
                      <a:gd name="T24" fmla="*/ 0 w 42"/>
                      <a:gd name="T25" fmla="*/ 27 h 53"/>
                      <a:gd name="T26" fmla="*/ 0 w 42"/>
                      <a:gd name="T27" fmla="*/ 27 h 53"/>
                      <a:gd name="T28" fmla="*/ 0 w 42"/>
                      <a:gd name="T29" fmla="*/ 22 h 53"/>
                      <a:gd name="T30" fmla="*/ 2 w 42"/>
                      <a:gd name="T31" fmla="*/ 17 h 53"/>
                      <a:gd name="T32" fmla="*/ 4 w 42"/>
                      <a:gd name="T33" fmla="*/ 12 h 53"/>
                      <a:gd name="T34" fmla="*/ 6 w 42"/>
                      <a:gd name="T35" fmla="*/ 8 h 53"/>
                      <a:gd name="T36" fmla="*/ 10 w 42"/>
                      <a:gd name="T37" fmla="*/ 6 h 53"/>
                      <a:gd name="T38" fmla="*/ 14 w 42"/>
                      <a:gd name="T39" fmla="*/ 3 h 53"/>
                      <a:gd name="T40" fmla="*/ 19 w 42"/>
                      <a:gd name="T41" fmla="*/ 1 h 53"/>
                      <a:gd name="T42" fmla="*/ 24 w 42"/>
                      <a:gd name="T43" fmla="*/ 0 h 53"/>
                      <a:gd name="T44" fmla="*/ 24 w 42"/>
                      <a:gd name="T45" fmla="*/ 27 h 53"/>
                      <a:gd name="T46" fmla="*/ 24 w 42"/>
                      <a:gd name="T47" fmla="*/ 28 h 53"/>
                      <a:gd name="T48" fmla="*/ 42 w 42"/>
                      <a:gd name="T49" fmla="*/ 48 h 53"/>
                      <a:gd name="T50" fmla="*/ 42 w 42"/>
                      <a:gd name="T51" fmla="*/ 48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42" h="53">
                        <a:moveTo>
                          <a:pt x="42" y="48"/>
                        </a:moveTo>
                        <a:lnTo>
                          <a:pt x="42" y="48"/>
                        </a:lnTo>
                        <a:lnTo>
                          <a:pt x="35" y="52"/>
                        </a:lnTo>
                        <a:lnTo>
                          <a:pt x="26" y="53"/>
                        </a:lnTo>
                        <a:lnTo>
                          <a:pt x="26" y="53"/>
                        </a:lnTo>
                        <a:lnTo>
                          <a:pt x="21" y="53"/>
                        </a:lnTo>
                        <a:lnTo>
                          <a:pt x="16" y="51"/>
                        </a:lnTo>
                        <a:lnTo>
                          <a:pt x="11" y="48"/>
                        </a:lnTo>
                        <a:lnTo>
                          <a:pt x="8" y="46"/>
                        </a:lnTo>
                        <a:lnTo>
                          <a:pt x="4" y="42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4" y="12"/>
                        </a:lnTo>
                        <a:lnTo>
                          <a:pt x="6" y="8"/>
                        </a:lnTo>
                        <a:lnTo>
                          <a:pt x="10" y="6"/>
                        </a:lnTo>
                        <a:lnTo>
                          <a:pt x="14" y="3"/>
                        </a:lnTo>
                        <a:lnTo>
                          <a:pt x="19" y="1"/>
                        </a:lnTo>
                        <a:lnTo>
                          <a:pt x="24" y="0"/>
                        </a:lnTo>
                        <a:lnTo>
                          <a:pt x="24" y="27"/>
                        </a:lnTo>
                        <a:lnTo>
                          <a:pt x="24" y="28"/>
                        </a:lnTo>
                        <a:lnTo>
                          <a:pt x="42" y="48"/>
                        </a:lnTo>
                        <a:lnTo>
                          <a:pt x="42" y="4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351"/>
                  </a:p>
                </p:txBody>
              </p:sp>
              <p:sp>
                <p:nvSpPr>
                  <p:cNvPr id="46" name="Freeform 38">
                    <a:extLst>
                      <a:ext uri="{FF2B5EF4-FFF2-40B4-BE49-F238E27FC236}">
                        <a16:creationId xmlns:a16="http://schemas.microsoft.com/office/drawing/2014/main" id="{DF3A6365-70AD-740A-81C8-71DCB092C2F2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545013" y="3622676"/>
                    <a:ext cx="42863" cy="79375"/>
                  </a:xfrm>
                  <a:custGeom>
                    <a:avLst/>
                    <a:gdLst>
                      <a:gd name="T0" fmla="*/ 0 w 27"/>
                      <a:gd name="T1" fmla="*/ 0 h 50"/>
                      <a:gd name="T2" fmla="*/ 0 w 27"/>
                      <a:gd name="T3" fmla="*/ 0 h 50"/>
                      <a:gd name="T4" fmla="*/ 5 w 27"/>
                      <a:gd name="T5" fmla="*/ 1 h 50"/>
                      <a:gd name="T6" fmla="*/ 10 w 27"/>
                      <a:gd name="T7" fmla="*/ 3 h 50"/>
                      <a:gd name="T8" fmla="*/ 15 w 27"/>
                      <a:gd name="T9" fmla="*/ 5 h 50"/>
                      <a:gd name="T10" fmla="*/ 18 w 27"/>
                      <a:gd name="T11" fmla="*/ 9 h 50"/>
                      <a:gd name="T12" fmla="*/ 21 w 27"/>
                      <a:gd name="T13" fmla="*/ 13 h 50"/>
                      <a:gd name="T14" fmla="*/ 25 w 27"/>
                      <a:gd name="T15" fmla="*/ 16 h 50"/>
                      <a:gd name="T16" fmla="*/ 26 w 27"/>
                      <a:gd name="T17" fmla="*/ 21 h 50"/>
                      <a:gd name="T18" fmla="*/ 27 w 27"/>
                      <a:gd name="T19" fmla="*/ 26 h 50"/>
                      <a:gd name="T20" fmla="*/ 0 w 27"/>
                      <a:gd name="T21" fmla="*/ 26 h 50"/>
                      <a:gd name="T22" fmla="*/ 0 w 27"/>
                      <a:gd name="T23" fmla="*/ 0 h 50"/>
                      <a:gd name="T24" fmla="*/ 0 w 27"/>
                      <a:gd name="T25" fmla="*/ 0 h 50"/>
                      <a:gd name="T26" fmla="*/ 27 w 27"/>
                      <a:gd name="T27" fmla="*/ 32 h 50"/>
                      <a:gd name="T28" fmla="*/ 27 w 27"/>
                      <a:gd name="T29" fmla="*/ 32 h 50"/>
                      <a:gd name="T30" fmla="*/ 26 w 27"/>
                      <a:gd name="T31" fmla="*/ 37 h 50"/>
                      <a:gd name="T32" fmla="*/ 25 w 27"/>
                      <a:gd name="T33" fmla="*/ 41 h 50"/>
                      <a:gd name="T34" fmla="*/ 22 w 27"/>
                      <a:gd name="T35" fmla="*/ 46 h 50"/>
                      <a:gd name="T36" fmla="*/ 20 w 27"/>
                      <a:gd name="T37" fmla="*/ 50 h 50"/>
                      <a:gd name="T38" fmla="*/ 4 w 27"/>
                      <a:gd name="T39" fmla="*/ 32 h 50"/>
                      <a:gd name="T40" fmla="*/ 27 w 27"/>
                      <a:gd name="T41" fmla="*/ 32 h 50"/>
                      <a:gd name="T42" fmla="*/ 27 w 27"/>
                      <a:gd name="T43" fmla="*/ 32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7" h="5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5" y="1"/>
                        </a:lnTo>
                        <a:lnTo>
                          <a:pt x="10" y="3"/>
                        </a:lnTo>
                        <a:lnTo>
                          <a:pt x="15" y="5"/>
                        </a:lnTo>
                        <a:lnTo>
                          <a:pt x="18" y="9"/>
                        </a:lnTo>
                        <a:lnTo>
                          <a:pt x="21" y="13"/>
                        </a:lnTo>
                        <a:lnTo>
                          <a:pt x="25" y="16"/>
                        </a:lnTo>
                        <a:lnTo>
                          <a:pt x="26" y="21"/>
                        </a:lnTo>
                        <a:lnTo>
                          <a:pt x="27" y="26"/>
                        </a:lnTo>
                        <a:lnTo>
                          <a:pt x="0" y="26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  <a:moveTo>
                          <a:pt x="27" y="32"/>
                        </a:moveTo>
                        <a:lnTo>
                          <a:pt x="27" y="32"/>
                        </a:lnTo>
                        <a:lnTo>
                          <a:pt x="26" y="37"/>
                        </a:lnTo>
                        <a:lnTo>
                          <a:pt x="25" y="41"/>
                        </a:lnTo>
                        <a:lnTo>
                          <a:pt x="22" y="46"/>
                        </a:lnTo>
                        <a:lnTo>
                          <a:pt x="20" y="50"/>
                        </a:lnTo>
                        <a:lnTo>
                          <a:pt x="4" y="32"/>
                        </a:lnTo>
                        <a:lnTo>
                          <a:pt x="27" y="32"/>
                        </a:lnTo>
                        <a:lnTo>
                          <a:pt x="27" y="3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351"/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FFA8BAEF-C841-24B9-B2C0-AE66B2EF57F6}"/>
                    </a:ext>
                  </a:extLst>
                </p:cNvPr>
                <p:cNvGrpSpPr/>
                <p:nvPr/>
              </p:nvGrpSpPr>
              <p:grpSpPr>
                <a:xfrm>
                  <a:off x="3316288" y="4786313"/>
                  <a:ext cx="325438" cy="323851"/>
                  <a:chOff x="3316288" y="4786313"/>
                  <a:chExt cx="325438" cy="323851"/>
                </a:xfrm>
              </p:grpSpPr>
              <p:sp>
                <p:nvSpPr>
                  <p:cNvPr id="41" name="Freeform 39">
                    <a:extLst>
                      <a:ext uri="{FF2B5EF4-FFF2-40B4-BE49-F238E27FC236}">
                        <a16:creationId xmlns:a16="http://schemas.microsoft.com/office/drawing/2014/main" id="{2DF4CAEE-4B9A-1F74-5019-2C88458FBA3F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386138" y="4786313"/>
                    <a:ext cx="185738" cy="100013"/>
                  </a:xfrm>
                  <a:custGeom>
                    <a:avLst/>
                    <a:gdLst>
                      <a:gd name="T0" fmla="*/ 40 w 117"/>
                      <a:gd name="T1" fmla="*/ 59 h 63"/>
                      <a:gd name="T2" fmla="*/ 39 w 117"/>
                      <a:gd name="T3" fmla="*/ 62 h 63"/>
                      <a:gd name="T4" fmla="*/ 37 w 117"/>
                      <a:gd name="T5" fmla="*/ 63 h 63"/>
                      <a:gd name="T6" fmla="*/ 35 w 117"/>
                      <a:gd name="T7" fmla="*/ 62 h 63"/>
                      <a:gd name="T8" fmla="*/ 21 w 117"/>
                      <a:gd name="T9" fmla="*/ 47 h 63"/>
                      <a:gd name="T10" fmla="*/ 8 w 117"/>
                      <a:gd name="T11" fmla="*/ 46 h 63"/>
                      <a:gd name="T12" fmla="*/ 3 w 117"/>
                      <a:gd name="T13" fmla="*/ 43 h 63"/>
                      <a:gd name="T14" fmla="*/ 1 w 117"/>
                      <a:gd name="T15" fmla="*/ 35 h 63"/>
                      <a:gd name="T16" fmla="*/ 1 w 117"/>
                      <a:gd name="T17" fmla="*/ 25 h 63"/>
                      <a:gd name="T18" fmla="*/ 1 w 117"/>
                      <a:gd name="T19" fmla="*/ 10 h 63"/>
                      <a:gd name="T20" fmla="*/ 4 w 117"/>
                      <a:gd name="T21" fmla="*/ 5 h 63"/>
                      <a:gd name="T22" fmla="*/ 13 w 117"/>
                      <a:gd name="T23" fmla="*/ 2 h 63"/>
                      <a:gd name="T24" fmla="*/ 38 w 117"/>
                      <a:gd name="T25" fmla="*/ 1 h 63"/>
                      <a:gd name="T26" fmla="*/ 80 w 117"/>
                      <a:gd name="T27" fmla="*/ 1 h 63"/>
                      <a:gd name="T28" fmla="*/ 106 w 117"/>
                      <a:gd name="T29" fmla="*/ 2 h 63"/>
                      <a:gd name="T30" fmla="*/ 114 w 117"/>
                      <a:gd name="T31" fmla="*/ 6 h 63"/>
                      <a:gd name="T32" fmla="*/ 117 w 117"/>
                      <a:gd name="T33" fmla="*/ 15 h 63"/>
                      <a:gd name="T34" fmla="*/ 117 w 117"/>
                      <a:gd name="T35" fmla="*/ 35 h 63"/>
                      <a:gd name="T36" fmla="*/ 114 w 117"/>
                      <a:gd name="T37" fmla="*/ 43 h 63"/>
                      <a:gd name="T38" fmla="*/ 105 w 117"/>
                      <a:gd name="T39" fmla="*/ 47 h 63"/>
                      <a:gd name="T40" fmla="*/ 73 w 117"/>
                      <a:gd name="T41" fmla="*/ 48 h 63"/>
                      <a:gd name="T42" fmla="*/ 40 w 117"/>
                      <a:gd name="T43" fmla="*/ 47 h 63"/>
                      <a:gd name="T44" fmla="*/ 34 w 117"/>
                      <a:gd name="T45" fmla="*/ 45 h 63"/>
                      <a:gd name="T46" fmla="*/ 34 w 117"/>
                      <a:gd name="T47" fmla="*/ 45 h 63"/>
                      <a:gd name="T48" fmla="*/ 37 w 117"/>
                      <a:gd name="T49" fmla="*/ 42 h 63"/>
                      <a:gd name="T50" fmla="*/ 71 w 117"/>
                      <a:gd name="T51" fmla="*/ 42 h 63"/>
                      <a:gd name="T52" fmla="*/ 105 w 117"/>
                      <a:gd name="T53" fmla="*/ 41 h 63"/>
                      <a:gd name="T54" fmla="*/ 110 w 117"/>
                      <a:gd name="T55" fmla="*/ 40 h 63"/>
                      <a:gd name="T56" fmla="*/ 111 w 117"/>
                      <a:gd name="T57" fmla="*/ 35 h 63"/>
                      <a:gd name="T58" fmla="*/ 111 w 117"/>
                      <a:gd name="T59" fmla="*/ 15 h 63"/>
                      <a:gd name="T60" fmla="*/ 109 w 117"/>
                      <a:gd name="T61" fmla="*/ 9 h 63"/>
                      <a:gd name="T62" fmla="*/ 102 w 117"/>
                      <a:gd name="T63" fmla="*/ 7 h 63"/>
                      <a:gd name="T64" fmla="*/ 58 w 117"/>
                      <a:gd name="T65" fmla="*/ 6 h 63"/>
                      <a:gd name="T66" fmla="*/ 12 w 117"/>
                      <a:gd name="T67" fmla="*/ 9 h 63"/>
                      <a:gd name="T68" fmla="*/ 9 w 117"/>
                      <a:gd name="T69" fmla="*/ 9 h 63"/>
                      <a:gd name="T70" fmla="*/ 6 w 117"/>
                      <a:gd name="T71" fmla="*/ 12 h 63"/>
                      <a:gd name="T72" fmla="*/ 6 w 117"/>
                      <a:gd name="T73" fmla="*/ 35 h 63"/>
                      <a:gd name="T74" fmla="*/ 6 w 117"/>
                      <a:gd name="T75" fmla="*/ 37 h 63"/>
                      <a:gd name="T76" fmla="*/ 11 w 117"/>
                      <a:gd name="T77" fmla="*/ 41 h 63"/>
                      <a:gd name="T78" fmla="*/ 18 w 117"/>
                      <a:gd name="T79" fmla="*/ 41 h 63"/>
                      <a:gd name="T80" fmla="*/ 23 w 117"/>
                      <a:gd name="T81" fmla="*/ 42 h 63"/>
                      <a:gd name="T82" fmla="*/ 34 w 117"/>
                      <a:gd name="T83" fmla="*/ 53 h 63"/>
                      <a:gd name="T84" fmla="*/ 34 w 117"/>
                      <a:gd name="T85" fmla="*/ 45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17" h="63">
                        <a:moveTo>
                          <a:pt x="40" y="47"/>
                        </a:moveTo>
                        <a:lnTo>
                          <a:pt x="40" y="59"/>
                        </a:lnTo>
                        <a:lnTo>
                          <a:pt x="40" y="59"/>
                        </a:lnTo>
                        <a:lnTo>
                          <a:pt x="39" y="62"/>
                        </a:lnTo>
                        <a:lnTo>
                          <a:pt x="38" y="63"/>
                        </a:lnTo>
                        <a:lnTo>
                          <a:pt x="37" y="63"/>
                        </a:lnTo>
                        <a:lnTo>
                          <a:pt x="35" y="62"/>
                        </a:lnTo>
                        <a:lnTo>
                          <a:pt x="35" y="62"/>
                        </a:lnTo>
                        <a:lnTo>
                          <a:pt x="21" y="47"/>
                        </a:lnTo>
                        <a:lnTo>
                          <a:pt x="21" y="47"/>
                        </a:lnTo>
                        <a:lnTo>
                          <a:pt x="13" y="47"/>
                        </a:lnTo>
                        <a:lnTo>
                          <a:pt x="8" y="46"/>
                        </a:lnTo>
                        <a:lnTo>
                          <a:pt x="3" y="43"/>
                        </a:lnTo>
                        <a:lnTo>
                          <a:pt x="3" y="43"/>
                        </a:lnTo>
                        <a:lnTo>
                          <a:pt x="1" y="40"/>
                        </a:lnTo>
                        <a:lnTo>
                          <a:pt x="1" y="35"/>
                        </a:lnTo>
                        <a:lnTo>
                          <a:pt x="1" y="25"/>
                        </a:lnTo>
                        <a:lnTo>
                          <a:pt x="1" y="25"/>
                        </a:lnTo>
                        <a:lnTo>
                          <a:pt x="0" y="17"/>
                        </a:lnTo>
                        <a:lnTo>
                          <a:pt x="1" y="10"/>
                        </a:lnTo>
                        <a:lnTo>
                          <a:pt x="2" y="7"/>
                        </a:lnTo>
                        <a:lnTo>
                          <a:pt x="4" y="5"/>
                        </a:lnTo>
                        <a:lnTo>
                          <a:pt x="8" y="4"/>
                        </a:lnTo>
                        <a:lnTo>
                          <a:pt x="13" y="2"/>
                        </a:lnTo>
                        <a:lnTo>
                          <a:pt x="13" y="2"/>
                        </a:lnTo>
                        <a:lnTo>
                          <a:pt x="38" y="1"/>
                        </a:lnTo>
                        <a:lnTo>
                          <a:pt x="59" y="0"/>
                        </a:lnTo>
                        <a:lnTo>
                          <a:pt x="80" y="1"/>
                        </a:lnTo>
                        <a:lnTo>
                          <a:pt x="106" y="2"/>
                        </a:lnTo>
                        <a:lnTo>
                          <a:pt x="106" y="2"/>
                        </a:lnTo>
                        <a:lnTo>
                          <a:pt x="110" y="4"/>
                        </a:lnTo>
                        <a:lnTo>
                          <a:pt x="114" y="6"/>
                        </a:lnTo>
                        <a:lnTo>
                          <a:pt x="116" y="10"/>
                        </a:lnTo>
                        <a:lnTo>
                          <a:pt x="117" y="15"/>
                        </a:lnTo>
                        <a:lnTo>
                          <a:pt x="117" y="35"/>
                        </a:lnTo>
                        <a:lnTo>
                          <a:pt x="117" y="35"/>
                        </a:lnTo>
                        <a:lnTo>
                          <a:pt x="116" y="40"/>
                        </a:lnTo>
                        <a:lnTo>
                          <a:pt x="114" y="43"/>
                        </a:lnTo>
                        <a:lnTo>
                          <a:pt x="110" y="46"/>
                        </a:lnTo>
                        <a:lnTo>
                          <a:pt x="105" y="47"/>
                        </a:lnTo>
                        <a:lnTo>
                          <a:pt x="105" y="47"/>
                        </a:lnTo>
                        <a:lnTo>
                          <a:pt x="73" y="48"/>
                        </a:lnTo>
                        <a:lnTo>
                          <a:pt x="40" y="47"/>
                        </a:lnTo>
                        <a:lnTo>
                          <a:pt x="40" y="47"/>
                        </a:lnTo>
                        <a:close/>
                        <a:moveTo>
                          <a:pt x="34" y="45"/>
                        </a:moveTo>
                        <a:lnTo>
                          <a:pt x="34" y="45"/>
                        </a:lnTo>
                        <a:lnTo>
                          <a:pt x="34" y="45"/>
                        </a:lnTo>
                        <a:lnTo>
                          <a:pt x="34" y="45"/>
                        </a:lnTo>
                        <a:lnTo>
                          <a:pt x="35" y="43"/>
                        </a:lnTo>
                        <a:lnTo>
                          <a:pt x="37" y="42"/>
                        </a:lnTo>
                        <a:lnTo>
                          <a:pt x="37" y="42"/>
                        </a:lnTo>
                        <a:lnTo>
                          <a:pt x="71" y="42"/>
                        </a:lnTo>
                        <a:lnTo>
                          <a:pt x="105" y="41"/>
                        </a:lnTo>
                        <a:lnTo>
                          <a:pt x="105" y="41"/>
                        </a:lnTo>
                        <a:lnTo>
                          <a:pt x="107" y="41"/>
                        </a:lnTo>
                        <a:lnTo>
                          <a:pt x="110" y="40"/>
                        </a:lnTo>
                        <a:lnTo>
                          <a:pt x="111" y="37"/>
                        </a:lnTo>
                        <a:lnTo>
                          <a:pt x="111" y="35"/>
                        </a:lnTo>
                        <a:lnTo>
                          <a:pt x="111" y="15"/>
                        </a:lnTo>
                        <a:lnTo>
                          <a:pt x="111" y="15"/>
                        </a:lnTo>
                        <a:lnTo>
                          <a:pt x="111" y="11"/>
                        </a:lnTo>
                        <a:lnTo>
                          <a:pt x="109" y="9"/>
                        </a:lnTo>
                        <a:lnTo>
                          <a:pt x="102" y="7"/>
                        </a:lnTo>
                        <a:lnTo>
                          <a:pt x="102" y="7"/>
                        </a:lnTo>
                        <a:lnTo>
                          <a:pt x="78" y="6"/>
                        </a:lnTo>
                        <a:lnTo>
                          <a:pt x="58" y="6"/>
                        </a:lnTo>
                        <a:lnTo>
                          <a:pt x="37" y="6"/>
                        </a:lnTo>
                        <a:lnTo>
                          <a:pt x="12" y="9"/>
                        </a:lnTo>
                        <a:lnTo>
                          <a:pt x="12" y="9"/>
                        </a:lnTo>
                        <a:lnTo>
                          <a:pt x="9" y="9"/>
                        </a:lnTo>
                        <a:lnTo>
                          <a:pt x="8" y="10"/>
                        </a:lnTo>
                        <a:lnTo>
                          <a:pt x="6" y="12"/>
                        </a:lnTo>
                        <a:lnTo>
                          <a:pt x="6" y="15"/>
                        </a:lnTo>
                        <a:lnTo>
                          <a:pt x="6" y="35"/>
                        </a:lnTo>
                        <a:lnTo>
                          <a:pt x="6" y="35"/>
                        </a:lnTo>
                        <a:lnTo>
                          <a:pt x="6" y="37"/>
                        </a:lnTo>
                        <a:lnTo>
                          <a:pt x="7" y="38"/>
                        </a:lnTo>
                        <a:lnTo>
                          <a:pt x="11" y="41"/>
                        </a:lnTo>
                        <a:lnTo>
                          <a:pt x="14" y="41"/>
                        </a:lnTo>
                        <a:lnTo>
                          <a:pt x="18" y="41"/>
                        </a:lnTo>
                        <a:lnTo>
                          <a:pt x="18" y="41"/>
                        </a:lnTo>
                        <a:lnTo>
                          <a:pt x="23" y="42"/>
                        </a:lnTo>
                        <a:lnTo>
                          <a:pt x="27" y="45"/>
                        </a:lnTo>
                        <a:lnTo>
                          <a:pt x="34" y="53"/>
                        </a:lnTo>
                        <a:lnTo>
                          <a:pt x="34" y="45"/>
                        </a:lnTo>
                        <a:lnTo>
                          <a:pt x="34" y="4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351"/>
                  </a:p>
                </p:txBody>
              </p:sp>
              <p:sp>
                <p:nvSpPr>
                  <p:cNvPr id="42" name="Freeform 40">
                    <a:extLst>
                      <a:ext uri="{FF2B5EF4-FFF2-40B4-BE49-F238E27FC236}">
                        <a16:creationId xmlns:a16="http://schemas.microsoft.com/office/drawing/2014/main" id="{4F4A7982-D28F-6757-B5C9-161549326B30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316288" y="4879976"/>
                    <a:ext cx="325438" cy="230188"/>
                  </a:xfrm>
                  <a:custGeom>
                    <a:avLst/>
                    <a:gdLst>
                      <a:gd name="T0" fmla="*/ 101 w 205"/>
                      <a:gd name="T1" fmla="*/ 100 h 145"/>
                      <a:gd name="T2" fmla="*/ 99 w 205"/>
                      <a:gd name="T3" fmla="*/ 145 h 145"/>
                      <a:gd name="T4" fmla="*/ 88 w 205"/>
                      <a:gd name="T5" fmla="*/ 145 h 145"/>
                      <a:gd name="T6" fmla="*/ 86 w 205"/>
                      <a:gd name="T7" fmla="*/ 102 h 145"/>
                      <a:gd name="T8" fmla="*/ 93 w 205"/>
                      <a:gd name="T9" fmla="*/ 95 h 145"/>
                      <a:gd name="T10" fmla="*/ 182 w 205"/>
                      <a:gd name="T11" fmla="*/ 8 h 145"/>
                      <a:gd name="T12" fmla="*/ 185 w 205"/>
                      <a:gd name="T13" fmla="*/ 28 h 145"/>
                      <a:gd name="T14" fmla="*/ 194 w 205"/>
                      <a:gd name="T15" fmla="*/ 28 h 145"/>
                      <a:gd name="T16" fmla="*/ 202 w 205"/>
                      <a:gd name="T17" fmla="*/ 9 h 145"/>
                      <a:gd name="T18" fmla="*/ 196 w 205"/>
                      <a:gd name="T19" fmla="*/ 103 h 145"/>
                      <a:gd name="T20" fmla="*/ 202 w 205"/>
                      <a:gd name="T21" fmla="*/ 43 h 145"/>
                      <a:gd name="T22" fmla="*/ 191 w 205"/>
                      <a:gd name="T23" fmla="*/ 34 h 145"/>
                      <a:gd name="T24" fmla="*/ 186 w 205"/>
                      <a:gd name="T25" fmla="*/ 36 h 145"/>
                      <a:gd name="T26" fmla="*/ 176 w 205"/>
                      <a:gd name="T27" fmla="*/ 62 h 145"/>
                      <a:gd name="T28" fmla="*/ 151 w 205"/>
                      <a:gd name="T29" fmla="*/ 95 h 145"/>
                      <a:gd name="T30" fmla="*/ 140 w 205"/>
                      <a:gd name="T31" fmla="*/ 143 h 145"/>
                      <a:gd name="T32" fmla="*/ 151 w 205"/>
                      <a:gd name="T33" fmla="*/ 145 h 145"/>
                      <a:gd name="T34" fmla="*/ 155 w 205"/>
                      <a:gd name="T35" fmla="*/ 113 h 145"/>
                      <a:gd name="T36" fmla="*/ 191 w 205"/>
                      <a:gd name="T37" fmla="*/ 107 h 145"/>
                      <a:gd name="T38" fmla="*/ 9 w 205"/>
                      <a:gd name="T39" fmla="*/ 103 h 145"/>
                      <a:gd name="T40" fmla="*/ 4 w 205"/>
                      <a:gd name="T41" fmla="*/ 43 h 145"/>
                      <a:gd name="T42" fmla="*/ 14 w 205"/>
                      <a:gd name="T43" fmla="*/ 34 h 145"/>
                      <a:gd name="T44" fmla="*/ 20 w 205"/>
                      <a:gd name="T45" fmla="*/ 36 h 145"/>
                      <a:gd name="T46" fmla="*/ 30 w 205"/>
                      <a:gd name="T47" fmla="*/ 62 h 145"/>
                      <a:gd name="T48" fmla="*/ 53 w 205"/>
                      <a:gd name="T49" fmla="*/ 95 h 145"/>
                      <a:gd name="T50" fmla="*/ 65 w 205"/>
                      <a:gd name="T51" fmla="*/ 143 h 145"/>
                      <a:gd name="T52" fmla="*/ 55 w 205"/>
                      <a:gd name="T53" fmla="*/ 145 h 145"/>
                      <a:gd name="T54" fmla="*/ 50 w 205"/>
                      <a:gd name="T55" fmla="*/ 113 h 145"/>
                      <a:gd name="T56" fmla="*/ 14 w 205"/>
                      <a:gd name="T57" fmla="*/ 107 h 145"/>
                      <a:gd name="T58" fmla="*/ 13 w 205"/>
                      <a:gd name="T59" fmla="*/ 2 h 145"/>
                      <a:gd name="T60" fmla="*/ 24 w 205"/>
                      <a:gd name="T61" fmla="*/ 12 h 145"/>
                      <a:gd name="T62" fmla="*/ 16 w 205"/>
                      <a:gd name="T63" fmla="*/ 29 h 145"/>
                      <a:gd name="T64" fmla="*/ 4 w 205"/>
                      <a:gd name="T65" fmla="*/ 18 h 145"/>
                      <a:gd name="T66" fmla="*/ 8 w 205"/>
                      <a:gd name="T67" fmla="*/ 3 h 145"/>
                      <a:gd name="T68" fmla="*/ 161 w 205"/>
                      <a:gd name="T69" fmla="*/ 79 h 145"/>
                      <a:gd name="T70" fmla="*/ 47 w 205"/>
                      <a:gd name="T71" fmla="*/ 86 h 145"/>
                      <a:gd name="T72" fmla="*/ 45 w 205"/>
                      <a:gd name="T73" fmla="*/ 79 h 145"/>
                      <a:gd name="T74" fmla="*/ 78 w 205"/>
                      <a:gd name="T75" fmla="*/ 41 h 145"/>
                      <a:gd name="T76" fmla="*/ 82 w 205"/>
                      <a:gd name="T77" fmla="*/ 35 h 145"/>
                      <a:gd name="T78" fmla="*/ 97 w 205"/>
                      <a:gd name="T79" fmla="*/ 41 h 145"/>
                      <a:gd name="T80" fmla="*/ 103 w 205"/>
                      <a:gd name="T81" fmla="*/ 38 h 145"/>
                      <a:gd name="T82" fmla="*/ 106 w 205"/>
                      <a:gd name="T83" fmla="*/ 50 h 145"/>
                      <a:gd name="T84" fmla="*/ 120 w 205"/>
                      <a:gd name="T85" fmla="*/ 35 h 145"/>
                      <a:gd name="T86" fmla="*/ 128 w 205"/>
                      <a:gd name="T87" fmla="*/ 41 h 145"/>
                      <a:gd name="T88" fmla="*/ 158 w 205"/>
                      <a:gd name="T89" fmla="*/ 77 h 145"/>
                      <a:gd name="T90" fmla="*/ 112 w 205"/>
                      <a:gd name="T91" fmla="*/ 19 h 145"/>
                      <a:gd name="T92" fmla="*/ 103 w 205"/>
                      <a:gd name="T93" fmla="*/ 0 h 145"/>
                      <a:gd name="T94" fmla="*/ 92 w 205"/>
                      <a:gd name="T95" fmla="*/ 14 h 145"/>
                      <a:gd name="T96" fmla="*/ 103 w 205"/>
                      <a:gd name="T97" fmla="*/ 28 h 145"/>
                      <a:gd name="T98" fmla="*/ 119 w 205"/>
                      <a:gd name="T99" fmla="*/ 100 h 145"/>
                      <a:gd name="T100" fmla="*/ 118 w 205"/>
                      <a:gd name="T101" fmla="*/ 144 h 145"/>
                      <a:gd name="T102" fmla="*/ 108 w 205"/>
                      <a:gd name="T103" fmla="*/ 145 h 145"/>
                      <a:gd name="T104" fmla="*/ 104 w 205"/>
                      <a:gd name="T105" fmla="*/ 102 h 145"/>
                      <a:gd name="T106" fmla="*/ 112 w 205"/>
                      <a:gd name="T107" fmla="*/ 95 h 1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205" h="145">
                        <a:moveTo>
                          <a:pt x="93" y="95"/>
                        </a:moveTo>
                        <a:lnTo>
                          <a:pt x="93" y="95"/>
                        </a:lnTo>
                        <a:lnTo>
                          <a:pt x="97" y="95"/>
                        </a:lnTo>
                        <a:lnTo>
                          <a:pt x="99" y="97"/>
                        </a:lnTo>
                        <a:lnTo>
                          <a:pt x="101" y="100"/>
                        </a:lnTo>
                        <a:lnTo>
                          <a:pt x="101" y="102"/>
                        </a:lnTo>
                        <a:lnTo>
                          <a:pt x="101" y="102"/>
                        </a:lnTo>
                        <a:lnTo>
                          <a:pt x="99" y="144"/>
                        </a:lnTo>
                        <a:lnTo>
                          <a:pt x="99" y="144"/>
                        </a:lnTo>
                        <a:lnTo>
                          <a:pt x="99" y="145"/>
                        </a:lnTo>
                        <a:lnTo>
                          <a:pt x="98" y="145"/>
                        </a:lnTo>
                        <a:lnTo>
                          <a:pt x="98" y="145"/>
                        </a:lnTo>
                        <a:lnTo>
                          <a:pt x="89" y="145"/>
                        </a:lnTo>
                        <a:lnTo>
                          <a:pt x="89" y="145"/>
                        </a:lnTo>
                        <a:lnTo>
                          <a:pt x="88" y="145"/>
                        </a:lnTo>
                        <a:lnTo>
                          <a:pt x="87" y="144"/>
                        </a:lnTo>
                        <a:lnTo>
                          <a:pt x="87" y="144"/>
                        </a:lnTo>
                        <a:lnTo>
                          <a:pt x="87" y="122"/>
                        </a:lnTo>
                        <a:lnTo>
                          <a:pt x="86" y="102"/>
                        </a:lnTo>
                        <a:lnTo>
                          <a:pt x="86" y="102"/>
                        </a:lnTo>
                        <a:lnTo>
                          <a:pt x="87" y="100"/>
                        </a:lnTo>
                        <a:lnTo>
                          <a:pt x="88" y="97"/>
                        </a:lnTo>
                        <a:lnTo>
                          <a:pt x="91" y="95"/>
                        </a:lnTo>
                        <a:lnTo>
                          <a:pt x="93" y="95"/>
                        </a:lnTo>
                        <a:lnTo>
                          <a:pt x="93" y="95"/>
                        </a:lnTo>
                        <a:close/>
                        <a:moveTo>
                          <a:pt x="194" y="2"/>
                        </a:moveTo>
                        <a:lnTo>
                          <a:pt x="194" y="2"/>
                        </a:lnTo>
                        <a:lnTo>
                          <a:pt x="189" y="3"/>
                        </a:lnTo>
                        <a:lnTo>
                          <a:pt x="185" y="4"/>
                        </a:lnTo>
                        <a:lnTo>
                          <a:pt x="182" y="8"/>
                        </a:lnTo>
                        <a:lnTo>
                          <a:pt x="181" y="12"/>
                        </a:lnTo>
                        <a:lnTo>
                          <a:pt x="181" y="12"/>
                        </a:lnTo>
                        <a:lnTo>
                          <a:pt x="181" y="17"/>
                        </a:lnTo>
                        <a:lnTo>
                          <a:pt x="182" y="23"/>
                        </a:lnTo>
                        <a:lnTo>
                          <a:pt x="185" y="28"/>
                        </a:lnTo>
                        <a:lnTo>
                          <a:pt x="187" y="29"/>
                        </a:lnTo>
                        <a:lnTo>
                          <a:pt x="190" y="29"/>
                        </a:lnTo>
                        <a:lnTo>
                          <a:pt x="190" y="29"/>
                        </a:lnTo>
                        <a:lnTo>
                          <a:pt x="192" y="29"/>
                        </a:lnTo>
                        <a:lnTo>
                          <a:pt x="194" y="28"/>
                        </a:lnTo>
                        <a:lnTo>
                          <a:pt x="199" y="24"/>
                        </a:lnTo>
                        <a:lnTo>
                          <a:pt x="201" y="18"/>
                        </a:lnTo>
                        <a:lnTo>
                          <a:pt x="203" y="13"/>
                        </a:lnTo>
                        <a:lnTo>
                          <a:pt x="203" y="13"/>
                        </a:lnTo>
                        <a:lnTo>
                          <a:pt x="202" y="9"/>
                        </a:lnTo>
                        <a:lnTo>
                          <a:pt x="200" y="5"/>
                        </a:lnTo>
                        <a:lnTo>
                          <a:pt x="197" y="3"/>
                        </a:lnTo>
                        <a:lnTo>
                          <a:pt x="194" y="2"/>
                        </a:lnTo>
                        <a:lnTo>
                          <a:pt x="194" y="2"/>
                        </a:lnTo>
                        <a:close/>
                        <a:moveTo>
                          <a:pt x="196" y="103"/>
                        </a:moveTo>
                        <a:lnTo>
                          <a:pt x="196" y="103"/>
                        </a:lnTo>
                        <a:lnTo>
                          <a:pt x="202" y="103"/>
                        </a:lnTo>
                        <a:lnTo>
                          <a:pt x="205" y="69"/>
                        </a:lnTo>
                        <a:lnTo>
                          <a:pt x="202" y="43"/>
                        </a:lnTo>
                        <a:lnTo>
                          <a:pt x="202" y="43"/>
                        </a:lnTo>
                        <a:lnTo>
                          <a:pt x="202" y="40"/>
                        </a:lnTo>
                        <a:lnTo>
                          <a:pt x="201" y="38"/>
                        </a:lnTo>
                        <a:lnTo>
                          <a:pt x="201" y="38"/>
                        </a:lnTo>
                        <a:lnTo>
                          <a:pt x="191" y="34"/>
                        </a:lnTo>
                        <a:lnTo>
                          <a:pt x="191" y="34"/>
                        </a:lnTo>
                        <a:lnTo>
                          <a:pt x="187" y="40"/>
                        </a:lnTo>
                        <a:lnTo>
                          <a:pt x="182" y="49"/>
                        </a:lnTo>
                        <a:lnTo>
                          <a:pt x="182" y="49"/>
                        </a:lnTo>
                        <a:lnTo>
                          <a:pt x="184" y="43"/>
                        </a:lnTo>
                        <a:lnTo>
                          <a:pt x="186" y="36"/>
                        </a:lnTo>
                        <a:lnTo>
                          <a:pt x="184" y="36"/>
                        </a:lnTo>
                        <a:lnTo>
                          <a:pt x="184" y="36"/>
                        </a:lnTo>
                        <a:lnTo>
                          <a:pt x="179" y="49"/>
                        </a:lnTo>
                        <a:lnTo>
                          <a:pt x="176" y="56"/>
                        </a:lnTo>
                        <a:lnTo>
                          <a:pt x="176" y="62"/>
                        </a:lnTo>
                        <a:lnTo>
                          <a:pt x="176" y="62"/>
                        </a:lnTo>
                        <a:lnTo>
                          <a:pt x="175" y="76"/>
                        </a:lnTo>
                        <a:lnTo>
                          <a:pt x="174" y="90"/>
                        </a:lnTo>
                        <a:lnTo>
                          <a:pt x="151" y="95"/>
                        </a:lnTo>
                        <a:lnTo>
                          <a:pt x="151" y="95"/>
                        </a:lnTo>
                        <a:lnTo>
                          <a:pt x="149" y="97"/>
                        </a:lnTo>
                        <a:lnTo>
                          <a:pt x="145" y="98"/>
                        </a:lnTo>
                        <a:lnTo>
                          <a:pt x="144" y="102"/>
                        </a:lnTo>
                        <a:lnTo>
                          <a:pt x="143" y="106"/>
                        </a:lnTo>
                        <a:lnTo>
                          <a:pt x="140" y="143"/>
                        </a:lnTo>
                        <a:lnTo>
                          <a:pt x="140" y="143"/>
                        </a:lnTo>
                        <a:lnTo>
                          <a:pt x="141" y="145"/>
                        </a:lnTo>
                        <a:lnTo>
                          <a:pt x="143" y="145"/>
                        </a:lnTo>
                        <a:lnTo>
                          <a:pt x="151" y="145"/>
                        </a:lnTo>
                        <a:lnTo>
                          <a:pt x="151" y="145"/>
                        </a:lnTo>
                        <a:lnTo>
                          <a:pt x="153" y="145"/>
                        </a:lnTo>
                        <a:lnTo>
                          <a:pt x="153" y="144"/>
                        </a:lnTo>
                        <a:lnTo>
                          <a:pt x="153" y="144"/>
                        </a:lnTo>
                        <a:lnTo>
                          <a:pt x="155" y="113"/>
                        </a:lnTo>
                        <a:lnTo>
                          <a:pt x="155" y="113"/>
                        </a:lnTo>
                        <a:lnTo>
                          <a:pt x="156" y="112"/>
                        </a:lnTo>
                        <a:lnTo>
                          <a:pt x="158" y="111"/>
                        </a:lnTo>
                        <a:lnTo>
                          <a:pt x="161" y="110"/>
                        </a:lnTo>
                        <a:lnTo>
                          <a:pt x="161" y="110"/>
                        </a:lnTo>
                        <a:lnTo>
                          <a:pt x="191" y="107"/>
                        </a:lnTo>
                        <a:lnTo>
                          <a:pt x="191" y="107"/>
                        </a:lnTo>
                        <a:lnTo>
                          <a:pt x="195" y="106"/>
                        </a:lnTo>
                        <a:lnTo>
                          <a:pt x="196" y="103"/>
                        </a:lnTo>
                        <a:lnTo>
                          <a:pt x="196" y="103"/>
                        </a:lnTo>
                        <a:close/>
                        <a:moveTo>
                          <a:pt x="9" y="103"/>
                        </a:moveTo>
                        <a:lnTo>
                          <a:pt x="9" y="103"/>
                        </a:lnTo>
                        <a:lnTo>
                          <a:pt x="3" y="103"/>
                        </a:lnTo>
                        <a:lnTo>
                          <a:pt x="0" y="69"/>
                        </a:lnTo>
                        <a:lnTo>
                          <a:pt x="4" y="43"/>
                        </a:lnTo>
                        <a:lnTo>
                          <a:pt x="4" y="43"/>
                        </a:lnTo>
                        <a:lnTo>
                          <a:pt x="4" y="40"/>
                        </a:lnTo>
                        <a:lnTo>
                          <a:pt x="5" y="38"/>
                        </a:lnTo>
                        <a:lnTo>
                          <a:pt x="5" y="38"/>
                        </a:lnTo>
                        <a:lnTo>
                          <a:pt x="14" y="34"/>
                        </a:lnTo>
                        <a:lnTo>
                          <a:pt x="14" y="34"/>
                        </a:lnTo>
                        <a:lnTo>
                          <a:pt x="19" y="40"/>
                        </a:lnTo>
                        <a:lnTo>
                          <a:pt x="22" y="49"/>
                        </a:lnTo>
                        <a:lnTo>
                          <a:pt x="22" y="49"/>
                        </a:lnTo>
                        <a:lnTo>
                          <a:pt x="21" y="43"/>
                        </a:lnTo>
                        <a:lnTo>
                          <a:pt x="20" y="36"/>
                        </a:lnTo>
                        <a:lnTo>
                          <a:pt x="22" y="36"/>
                        </a:lnTo>
                        <a:lnTo>
                          <a:pt x="22" y="36"/>
                        </a:lnTo>
                        <a:lnTo>
                          <a:pt x="26" y="49"/>
                        </a:lnTo>
                        <a:lnTo>
                          <a:pt x="29" y="56"/>
                        </a:lnTo>
                        <a:lnTo>
                          <a:pt x="30" y="62"/>
                        </a:lnTo>
                        <a:lnTo>
                          <a:pt x="30" y="62"/>
                        </a:lnTo>
                        <a:lnTo>
                          <a:pt x="31" y="76"/>
                        </a:lnTo>
                        <a:lnTo>
                          <a:pt x="31" y="90"/>
                        </a:lnTo>
                        <a:lnTo>
                          <a:pt x="53" y="95"/>
                        </a:lnTo>
                        <a:lnTo>
                          <a:pt x="53" y="95"/>
                        </a:lnTo>
                        <a:lnTo>
                          <a:pt x="57" y="97"/>
                        </a:lnTo>
                        <a:lnTo>
                          <a:pt x="60" y="98"/>
                        </a:lnTo>
                        <a:lnTo>
                          <a:pt x="62" y="102"/>
                        </a:lnTo>
                        <a:lnTo>
                          <a:pt x="62" y="106"/>
                        </a:lnTo>
                        <a:lnTo>
                          <a:pt x="65" y="143"/>
                        </a:lnTo>
                        <a:lnTo>
                          <a:pt x="65" y="143"/>
                        </a:lnTo>
                        <a:lnTo>
                          <a:pt x="65" y="145"/>
                        </a:lnTo>
                        <a:lnTo>
                          <a:pt x="63" y="145"/>
                        </a:lnTo>
                        <a:lnTo>
                          <a:pt x="55" y="145"/>
                        </a:lnTo>
                        <a:lnTo>
                          <a:pt x="55" y="145"/>
                        </a:lnTo>
                        <a:lnTo>
                          <a:pt x="53" y="145"/>
                        </a:lnTo>
                        <a:lnTo>
                          <a:pt x="52" y="144"/>
                        </a:lnTo>
                        <a:lnTo>
                          <a:pt x="52" y="144"/>
                        </a:lnTo>
                        <a:lnTo>
                          <a:pt x="50" y="113"/>
                        </a:lnTo>
                        <a:lnTo>
                          <a:pt x="50" y="113"/>
                        </a:lnTo>
                        <a:lnTo>
                          <a:pt x="48" y="111"/>
                        </a:lnTo>
                        <a:lnTo>
                          <a:pt x="46" y="110"/>
                        </a:lnTo>
                        <a:lnTo>
                          <a:pt x="46" y="110"/>
                        </a:lnTo>
                        <a:lnTo>
                          <a:pt x="14" y="107"/>
                        </a:lnTo>
                        <a:lnTo>
                          <a:pt x="14" y="107"/>
                        </a:lnTo>
                        <a:lnTo>
                          <a:pt x="11" y="106"/>
                        </a:lnTo>
                        <a:lnTo>
                          <a:pt x="9" y="103"/>
                        </a:lnTo>
                        <a:lnTo>
                          <a:pt x="9" y="103"/>
                        </a:lnTo>
                        <a:close/>
                        <a:moveTo>
                          <a:pt x="13" y="2"/>
                        </a:moveTo>
                        <a:lnTo>
                          <a:pt x="13" y="2"/>
                        </a:lnTo>
                        <a:lnTo>
                          <a:pt x="16" y="3"/>
                        </a:lnTo>
                        <a:lnTo>
                          <a:pt x="20" y="4"/>
                        </a:lnTo>
                        <a:lnTo>
                          <a:pt x="22" y="8"/>
                        </a:lnTo>
                        <a:lnTo>
                          <a:pt x="24" y="12"/>
                        </a:lnTo>
                        <a:lnTo>
                          <a:pt x="24" y="12"/>
                        </a:lnTo>
                        <a:lnTo>
                          <a:pt x="24" y="17"/>
                        </a:lnTo>
                        <a:lnTo>
                          <a:pt x="22" y="23"/>
                        </a:lnTo>
                        <a:lnTo>
                          <a:pt x="20" y="28"/>
                        </a:lnTo>
                        <a:lnTo>
                          <a:pt x="19" y="29"/>
                        </a:lnTo>
                        <a:lnTo>
                          <a:pt x="16" y="29"/>
                        </a:lnTo>
                        <a:lnTo>
                          <a:pt x="16" y="29"/>
                        </a:lnTo>
                        <a:lnTo>
                          <a:pt x="14" y="29"/>
                        </a:lnTo>
                        <a:lnTo>
                          <a:pt x="11" y="28"/>
                        </a:lnTo>
                        <a:lnTo>
                          <a:pt x="6" y="24"/>
                        </a:lnTo>
                        <a:lnTo>
                          <a:pt x="4" y="18"/>
                        </a:lnTo>
                        <a:lnTo>
                          <a:pt x="3" y="13"/>
                        </a:lnTo>
                        <a:lnTo>
                          <a:pt x="3" y="13"/>
                        </a:lnTo>
                        <a:lnTo>
                          <a:pt x="3" y="9"/>
                        </a:lnTo>
                        <a:lnTo>
                          <a:pt x="5" y="5"/>
                        </a:lnTo>
                        <a:lnTo>
                          <a:pt x="8" y="3"/>
                        </a:lnTo>
                        <a:lnTo>
                          <a:pt x="13" y="2"/>
                        </a:lnTo>
                        <a:lnTo>
                          <a:pt x="13" y="2"/>
                        </a:lnTo>
                        <a:close/>
                        <a:moveTo>
                          <a:pt x="158" y="77"/>
                        </a:moveTo>
                        <a:lnTo>
                          <a:pt x="158" y="77"/>
                        </a:lnTo>
                        <a:lnTo>
                          <a:pt x="161" y="79"/>
                        </a:lnTo>
                        <a:lnTo>
                          <a:pt x="163" y="81"/>
                        </a:lnTo>
                        <a:lnTo>
                          <a:pt x="163" y="81"/>
                        </a:lnTo>
                        <a:lnTo>
                          <a:pt x="161" y="85"/>
                        </a:lnTo>
                        <a:lnTo>
                          <a:pt x="158" y="86"/>
                        </a:lnTo>
                        <a:lnTo>
                          <a:pt x="47" y="86"/>
                        </a:lnTo>
                        <a:lnTo>
                          <a:pt x="47" y="86"/>
                        </a:lnTo>
                        <a:lnTo>
                          <a:pt x="45" y="85"/>
                        </a:lnTo>
                        <a:lnTo>
                          <a:pt x="44" y="81"/>
                        </a:lnTo>
                        <a:lnTo>
                          <a:pt x="44" y="81"/>
                        </a:lnTo>
                        <a:lnTo>
                          <a:pt x="45" y="79"/>
                        </a:lnTo>
                        <a:lnTo>
                          <a:pt x="47" y="77"/>
                        </a:lnTo>
                        <a:lnTo>
                          <a:pt x="76" y="77"/>
                        </a:lnTo>
                        <a:lnTo>
                          <a:pt x="76" y="69"/>
                        </a:lnTo>
                        <a:lnTo>
                          <a:pt x="76" y="69"/>
                        </a:lnTo>
                        <a:lnTo>
                          <a:pt x="78" y="41"/>
                        </a:lnTo>
                        <a:lnTo>
                          <a:pt x="78" y="41"/>
                        </a:lnTo>
                        <a:lnTo>
                          <a:pt x="78" y="39"/>
                        </a:lnTo>
                        <a:lnTo>
                          <a:pt x="79" y="36"/>
                        </a:lnTo>
                        <a:lnTo>
                          <a:pt x="79" y="36"/>
                        </a:lnTo>
                        <a:lnTo>
                          <a:pt x="82" y="35"/>
                        </a:lnTo>
                        <a:lnTo>
                          <a:pt x="86" y="35"/>
                        </a:lnTo>
                        <a:lnTo>
                          <a:pt x="86" y="35"/>
                        </a:lnTo>
                        <a:lnTo>
                          <a:pt x="94" y="31"/>
                        </a:lnTo>
                        <a:lnTo>
                          <a:pt x="94" y="31"/>
                        </a:lnTo>
                        <a:lnTo>
                          <a:pt x="97" y="41"/>
                        </a:lnTo>
                        <a:lnTo>
                          <a:pt x="99" y="50"/>
                        </a:lnTo>
                        <a:lnTo>
                          <a:pt x="99" y="50"/>
                        </a:lnTo>
                        <a:lnTo>
                          <a:pt x="101" y="38"/>
                        </a:lnTo>
                        <a:lnTo>
                          <a:pt x="101" y="38"/>
                        </a:lnTo>
                        <a:lnTo>
                          <a:pt x="103" y="38"/>
                        </a:lnTo>
                        <a:lnTo>
                          <a:pt x="103" y="38"/>
                        </a:lnTo>
                        <a:lnTo>
                          <a:pt x="104" y="38"/>
                        </a:lnTo>
                        <a:lnTo>
                          <a:pt x="104" y="38"/>
                        </a:lnTo>
                        <a:lnTo>
                          <a:pt x="106" y="50"/>
                        </a:lnTo>
                        <a:lnTo>
                          <a:pt x="106" y="50"/>
                        </a:lnTo>
                        <a:lnTo>
                          <a:pt x="108" y="41"/>
                        </a:lnTo>
                        <a:lnTo>
                          <a:pt x="110" y="31"/>
                        </a:lnTo>
                        <a:lnTo>
                          <a:pt x="110" y="31"/>
                        </a:lnTo>
                        <a:lnTo>
                          <a:pt x="120" y="35"/>
                        </a:lnTo>
                        <a:lnTo>
                          <a:pt x="120" y="35"/>
                        </a:lnTo>
                        <a:lnTo>
                          <a:pt x="123" y="35"/>
                        </a:lnTo>
                        <a:lnTo>
                          <a:pt x="125" y="36"/>
                        </a:lnTo>
                        <a:lnTo>
                          <a:pt x="125" y="36"/>
                        </a:lnTo>
                        <a:lnTo>
                          <a:pt x="127" y="39"/>
                        </a:lnTo>
                        <a:lnTo>
                          <a:pt x="128" y="41"/>
                        </a:lnTo>
                        <a:lnTo>
                          <a:pt x="128" y="41"/>
                        </a:lnTo>
                        <a:lnTo>
                          <a:pt x="130" y="69"/>
                        </a:lnTo>
                        <a:lnTo>
                          <a:pt x="129" y="77"/>
                        </a:lnTo>
                        <a:lnTo>
                          <a:pt x="158" y="77"/>
                        </a:lnTo>
                        <a:lnTo>
                          <a:pt x="158" y="77"/>
                        </a:lnTo>
                        <a:close/>
                        <a:moveTo>
                          <a:pt x="103" y="28"/>
                        </a:moveTo>
                        <a:lnTo>
                          <a:pt x="103" y="28"/>
                        </a:lnTo>
                        <a:lnTo>
                          <a:pt x="107" y="26"/>
                        </a:lnTo>
                        <a:lnTo>
                          <a:pt x="109" y="24"/>
                        </a:lnTo>
                        <a:lnTo>
                          <a:pt x="112" y="19"/>
                        </a:lnTo>
                        <a:lnTo>
                          <a:pt x="113" y="14"/>
                        </a:lnTo>
                        <a:lnTo>
                          <a:pt x="113" y="9"/>
                        </a:lnTo>
                        <a:lnTo>
                          <a:pt x="112" y="4"/>
                        </a:lnTo>
                        <a:lnTo>
                          <a:pt x="108" y="2"/>
                        </a:lnTo>
                        <a:lnTo>
                          <a:pt x="103" y="0"/>
                        </a:lnTo>
                        <a:lnTo>
                          <a:pt x="103" y="0"/>
                        </a:lnTo>
                        <a:lnTo>
                          <a:pt x="97" y="2"/>
                        </a:lnTo>
                        <a:lnTo>
                          <a:pt x="94" y="4"/>
                        </a:lnTo>
                        <a:lnTo>
                          <a:pt x="92" y="9"/>
                        </a:lnTo>
                        <a:lnTo>
                          <a:pt x="92" y="14"/>
                        </a:lnTo>
                        <a:lnTo>
                          <a:pt x="93" y="19"/>
                        </a:lnTo>
                        <a:lnTo>
                          <a:pt x="96" y="24"/>
                        </a:lnTo>
                        <a:lnTo>
                          <a:pt x="99" y="26"/>
                        </a:lnTo>
                        <a:lnTo>
                          <a:pt x="103" y="28"/>
                        </a:lnTo>
                        <a:lnTo>
                          <a:pt x="103" y="28"/>
                        </a:lnTo>
                        <a:close/>
                        <a:moveTo>
                          <a:pt x="112" y="95"/>
                        </a:moveTo>
                        <a:lnTo>
                          <a:pt x="112" y="95"/>
                        </a:lnTo>
                        <a:lnTo>
                          <a:pt x="114" y="95"/>
                        </a:lnTo>
                        <a:lnTo>
                          <a:pt x="117" y="97"/>
                        </a:lnTo>
                        <a:lnTo>
                          <a:pt x="119" y="100"/>
                        </a:lnTo>
                        <a:lnTo>
                          <a:pt x="119" y="102"/>
                        </a:lnTo>
                        <a:lnTo>
                          <a:pt x="119" y="102"/>
                        </a:lnTo>
                        <a:lnTo>
                          <a:pt x="118" y="122"/>
                        </a:lnTo>
                        <a:lnTo>
                          <a:pt x="118" y="144"/>
                        </a:lnTo>
                        <a:lnTo>
                          <a:pt x="118" y="144"/>
                        </a:lnTo>
                        <a:lnTo>
                          <a:pt x="117" y="145"/>
                        </a:lnTo>
                        <a:lnTo>
                          <a:pt x="115" y="145"/>
                        </a:lnTo>
                        <a:lnTo>
                          <a:pt x="115" y="145"/>
                        </a:lnTo>
                        <a:lnTo>
                          <a:pt x="108" y="145"/>
                        </a:lnTo>
                        <a:lnTo>
                          <a:pt x="108" y="145"/>
                        </a:lnTo>
                        <a:lnTo>
                          <a:pt x="107" y="145"/>
                        </a:lnTo>
                        <a:lnTo>
                          <a:pt x="106" y="144"/>
                        </a:lnTo>
                        <a:lnTo>
                          <a:pt x="106" y="144"/>
                        </a:lnTo>
                        <a:lnTo>
                          <a:pt x="104" y="102"/>
                        </a:lnTo>
                        <a:lnTo>
                          <a:pt x="104" y="102"/>
                        </a:lnTo>
                        <a:lnTo>
                          <a:pt x="104" y="100"/>
                        </a:lnTo>
                        <a:lnTo>
                          <a:pt x="107" y="97"/>
                        </a:lnTo>
                        <a:lnTo>
                          <a:pt x="108" y="95"/>
                        </a:lnTo>
                        <a:lnTo>
                          <a:pt x="112" y="95"/>
                        </a:lnTo>
                        <a:lnTo>
                          <a:pt x="112" y="9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351"/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9149865B-ADDD-CF2B-0FCC-78F8BF3CD003}"/>
                    </a:ext>
                  </a:extLst>
                </p:cNvPr>
                <p:cNvGrpSpPr/>
                <p:nvPr/>
              </p:nvGrpSpPr>
              <p:grpSpPr>
                <a:xfrm>
                  <a:off x="8321676" y="4794251"/>
                  <a:ext cx="325438" cy="323850"/>
                  <a:chOff x="8321676" y="4794251"/>
                  <a:chExt cx="325438" cy="323850"/>
                </a:xfrm>
              </p:grpSpPr>
              <p:sp>
                <p:nvSpPr>
                  <p:cNvPr id="39" name="Freeform 41">
                    <a:extLst>
                      <a:ext uri="{FF2B5EF4-FFF2-40B4-BE49-F238E27FC236}">
                        <a16:creationId xmlns:a16="http://schemas.microsoft.com/office/drawing/2014/main" id="{3241C894-184E-643E-5988-28125FC4A34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8321676" y="4794251"/>
                    <a:ext cx="325438" cy="288925"/>
                  </a:xfrm>
                  <a:custGeom>
                    <a:avLst/>
                    <a:gdLst>
                      <a:gd name="T0" fmla="*/ 203 w 205"/>
                      <a:gd name="T1" fmla="*/ 56 h 182"/>
                      <a:gd name="T2" fmla="*/ 192 w 205"/>
                      <a:gd name="T3" fmla="*/ 49 h 182"/>
                      <a:gd name="T4" fmla="*/ 182 w 205"/>
                      <a:gd name="T5" fmla="*/ 53 h 182"/>
                      <a:gd name="T6" fmla="*/ 180 w 205"/>
                      <a:gd name="T7" fmla="*/ 49 h 182"/>
                      <a:gd name="T8" fmla="*/ 170 w 205"/>
                      <a:gd name="T9" fmla="*/ 56 h 182"/>
                      <a:gd name="T10" fmla="*/ 128 w 205"/>
                      <a:gd name="T11" fmla="*/ 42 h 182"/>
                      <a:gd name="T12" fmla="*/ 125 w 205"/>
                      <a:gd name="T13" fmla="*/ 37 h 182"/>
                      <a:gd name="T14" fmla="*/ 112 w 205"/>
                      <a:gd name="T15" fmla="*/ 31 h 182"/>
                      <a:gd name="T16" fmla="*/ 104 w 205"/>
                      <a:gd name="T17" fmla="*/ 38 h 182"/>
                      <a:gd name="T18" fmla="*/ 99 w 205"/>
                      <a:gd name="T19" fmla="*/ 51 h 182"/>
                      <a:gd name="T20" fmla="*/ 94 w 205"/>
                      <a:gd name="T21" fmla="*/ 31 h 182"/>
                      <a:gd name="T22" fmla="*/ 81 w 205"/>
                      <a:gd name="T23" fmla="*/ 37 h 182"/>
                      <a:gd name="T24" fmla="*/ 72 w 205"/>
                      <a:gd name="T25" fmla="*/ 72 h 182"/>
                      <a:gd name="T26" fmla="*/ 36 w 205"/>
                      <a:gd name="T27" fmla="*/ 56 h 182"/>
                      <a:gd name="T28" fmla="*/ 26 w 205"/>
                      <a:gd name="T29" fmla="*/ 49 h 182"/>
                      <a:gd name="T30" fmla="*/ 21 w 205"/>
                      <a:gd name="T31" fmla="*/ 53 h 182"/>
                      <a:gd name="T32" fmla="*/ 14 w 205"/>
                      <a:gd name="T33" fmla="*/ 49 h 182"/>
                      <a:gd name="T34" fmla="*/ 1 w 205"/>
                      <a:gd name="T35" fmla="*/ 56 h 182"/>
                      <a:gd name="T36" fmla="*/ 0 w 205"/>
                      <a:gd name="T37" fmla="*/ 145 h 182"/>
                      <a:gd name="T38" fmla="*/ 3 w 205"/>
                      <a:gd name="T39" fmla="*/ 149 h 182"/>
                      <a:gd name="T40" fmla="*/ 12 w 205"/>
                      <a:gd name="T41" fmla="*/ 151 h 182"/>
                      <a:gd name="T42" fmla="*/ 5 w 205"/>
                      <a:gd name="T43" fmla="*/ 177 h 182"/>
                      <a:gd name="T44" fmla="*/ 6 w 205"/>
                      <a:gd name="T45" fmla="*/ 181 h 182"/>
                      <a:gd name="T46" fmla="*/ 61 w 205"/>
                      <a:gd name="T47" fmla="*/ 182 h 182"/>
                      <a:gd name="T48" fmla="*/ 62 w 205"/>
                      <a:gd name="T49" fmla="*/ 178 h 182"/>
                      <a:gd name="T50" fmla="*/ 45 w 205"/>
                      <a:gd name="T51" fmla="*/ 82 h 182"/>
                      <a:gd name="T52" fmla="*/ 143 w 205"/>
                      <a:gd name="T53" fmla="*/ 173 h 182"/>
                      <a:gd name="T54" fmla="*/ 144 w 205"/>
                      <a:gd name="T55" fmla="*/ 178 h 182"/>
                      <a:gd name="T56" fmla="*/ 196 w 205"/>
                      <a:gd name="T57" fmla="*/ 182 h 182"/>
                      <a:gd name="T58" fmla="*/ 197 w 205"/>
                      <a:gd name="T59" fmla="*/ 182 h 182"/>
                      <a:gd name="T60" fmla="*/ 201 w 205"/>
                      <a:gd name="T61" fmla="*/ 178 h 182"/>
                      <a:gd name="T62" fmla="*/ 198 w 205"/>
                      <a:gd name="T63" fmla="*/ 151 h 182"/>
                      <a:gd name="T64" fmla="*/ 203 w 205"/>
                      <a:gd name="T65" fmla="*/ 149 h 182"/>
                      <a:gd name="T66" fmla="*/ 205 w 205"/>
                      <a:gd name="T67" fmla="*/ 145 h 182"/>
                      <a:gd name="T68" fmla="*/ 103 w 205"/>
                      <a:gd name="T69" fmla="*/ 28 h 182"/>
                      <a:gd name="T70" fmla="*/ 109 w 205"/>
                      <a:gd name="T71" fmla="*/ 25 h 182"/>
                      <a:gd name="T72" fmla="*/ 113 w 205"/>
                      <a:gd name="T73" fmla="*/ 10 h 182"/>
                      <a:gd name="T74" fmla="*/ 103 w 205"/>
                      <a:gd name="T75" fmla="*/ 0 h 182"/>
                      <a:gd name="T76" fmla="*/ 93 w 205"/>
                      <a:gd name="T77" fmla="*/ 5 h 182"/>
                      <a:gd name="T78" fmla="*/ 93 w 205"/>
                      <a:gd name="T79" fmla="*/ 20 h 182"/>
                      <a:gd name="T80" fmla="*/ 103 w 205"/>
                      <a:gd name="T81" fmla="*/ 28 h 182"/>
                      <a:gd name="T82" fmla="*/ 186 w 205"/>
                      <a:gd name="T83" fmla="*/ 43 h 182"/>
                      <a:gd name="T84" fmla="*/ 197 w 205"/>
                      <a:gd name="T85" fmla="*/ 32 h 182"/>
                      <a:gd name="T86" fmla="*/ 197 w 205"/>
                      <a:gd name="T87" fmla="*/ 15 h 182"/>
                      <a:gd name="T88" fmla="*/ 190 w 205"/>
                      <a:gd name="T89" fmla="*/ 10 h 182"/>
                      <a:gd name="T90" fmla="*/ 182 w 205"/>
                      <a:gd name="T91" fmla="*/ 10 h 182"/>
                      <a:gd name="T92" fmla="*/ 175 w 205"/>
                      <a:gd name="T93" fmla="*/ 15 h 182"/>
                      <a:gd name="T94" fmla="*/ 175 w 205"/>
                      <a:gd name="T95" fmla="*/ 32 h 182"/>
                      <a:gd name="T96" fmla="*/ 186 w 205"/>
                      <a:gd name="T97" fmla="*/ 43 h 182"/>
                      <a:gd name="T98" fmla="*/ 20 w 205"/>
                      <a:gd name="T99" fmla="*/ 43 h 182"/>
                      <a:gd name="T100" fmla="*/ 30 w 205"/>
                      <a:gd name="T101" fmla="*/ 32 h 182"/>
                      <a:gd name="T102" fmla="*/ 30 w 205"/>
                      <a:gd name="T103" fmla="*/ 15 h 182"/>
                      <a:gd name="T104" fmla="*/ 22 w 205"/>
                      <a:gd name="T105" fmla="*/ 10 h 182"/>
                      <a:gd name="T106" fmla="*/ 16 w 205"/>
                      <a:gd name="T107" fmla="*/ 10 h 182"/>
                      <a:gd name="T108" fmla="*/ 9 w 205"/>
                      <a:gd name="T109" fmla="*/ 15 h 182"/>
                      <a:gd name="T110" fmla="*/ 9 w 205"/>
                      <a:gd name="T111" fmla="*/ 32 h 182"/>
                      <a:gd name="T112" fmla="*/ 20 w 205"/>
                      <a:gd name="T113" fmla="*/ 43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205" h="182">
                        <a:moveTo>
                          <a:pt x="205" y="61"/>
                        </a:moveTo>
                        <a:lnTo>
                          <a:pt x="205" y="61"/>
                        </a:lnTo>
                        <a:lnTo>
                          <a:pt x="203" y="56"/>
                        </a:lnTo>
                        <a:lnTo>
                          <a:pt x="201" y="53"/>
                        </a:lnTo>
                        <a:lnTo>
                          <a:pt x="197" y="51"/>
                        </a:lnTo>
                        <a:lnTo>
                          <a:pt x="192" y="49"/>
                        </a:lnTo>
                        <a:lnTo>
                          <a:pt x="182" y="66"/>
                        </a:lnTo>
                        <a:lnTo>
                          <a:pt x="184" y="53"/>
                        </a:lnTo>
                        <a:lnTo>
                          <a:pt x="182" y="53"/>
                        </a:lnTo>
                        <a:lnTo>
                          <a:pt x="177" y="66"/>
                        </a:lnTo>
                        <a:lnTo>
                          <a:pt x="180" y="49"/>
                        </a:lnTo>
                        <a:lnTo>
                          <a:pt x="180" y="49"/>
                        </a:lnTo>
                        <a:lnTo>
                          <a:pt x="174" y="52"/>
                        </a:lnTo>
                        <a:lnTo>
                          <a:pt x="171" y="53"/>
                        </a:lnTo>
                        <a:lnTo>
                          <a:pt x="170" y="56"/>
                        </a:lnTo>
                        <a:lnTo>
                          <a:pt x="161" y="72"/>
                        </a:lnTo>
                        <a:lnTo>
                          <a:pt x="133" y="72"/>
                        </a:lnTo>
                        <a:lnTo>
                          <a:pt x="128" y="42"/>
                        </a:lnTo>
                        <a:lnTo>
                          <a:pt x="128" y="42"/>
                        </a:lnTo>
                        <a:lnTo>
                          <a:pt x="127" y="40"/>
                        </a:lnTo>
                        <a:lnTo>
                          <a:pt x="125" y="37"/>
                        </a:lnTo>
                        <a:lnTo>
                          <a:pt x="122" y="36"/>
                        </a:lnTo>
                        <a:lnTo>
                          <a:pt x="112" y="31"/>
                        </a:lnTo>
                        <a:lnTo>
                          <a:pt x="112" y="31"/>
                        </a:lnTo>
                        <a:lnTo>
                          <a:pt x="109" y="41"/>
                        </a:lnTo>
                        <a:lnTo>
                          <a:pt x="107" y="51"/>
                        </a:lnTo>
                        <a:lnTo>
                          <a:pt x="104" y="38"/>
                        </a:lnTo>
                        <a:lnTo>
                          <a:pt x="103" y="37"/>
                        </a:lnTo>
                        <a:lnTo>
                          <a:pt x="100" y="38"/>
                        </a:lnTo>
                        <a:lnTo>
                          <a:pt x="99" y="51"/>
                        </a:lnTo>
                        <a:lnTo>
                          <a:pt x="99" y="51"/>
                        </a:lnTo>
                        <a:lnTo>
                          <a:pt x="97" y="41"/>
                        </a:lnTo>
                        <a:lnTo>
                          <a:pt x="94" y="31"/>
                        </a:lnTo>
                        <a:lnTo>
                          <a:pt x="84" y="36"/>
                        </a:lnTo>
                        <a:lnTo>
                          <a:pt x="84" y="36"/>
                        </a:lnTo>
                        <a:lnTo>
                          <a:pt x="81" y="37"/>
                        </a:lnTo>
                        <a:lnTo>
                          <a:pt x="79" y="40"/>
                        </a:lnTo>
                        <a:lnTo>
                          <a:pt x="78" y="42"/>
                        </a:lnTo>
                        <a:lnTo>
                          <a:pt x="72" y="72"/>
                        </a:lnTo>
                        <a:lnTo>
                          <a:pt x="43" y="72"/>
                        </a:lnTo>
                        <a:lnTo>
                          <a:pt x="36" y="56"/>
                        </a:lnTo>
                        <a:lnTo>
                          <a:pt x="36" y="56"/>
                        </a:lnTo>
                        <a:lnTo>
                          <a:pt x="35" y="53"/>
                        </a:lnTo>
                        <a:lnTo>
                          <a:pt x="31" y="52"/>
                        </a:lnTo>
                        <a:lnTo>
                          <a:pt x="26" y="49"/>
                        </a:lnTo>
                        <a:lnTo>
                          <a:pt x="29" y="66"/>
                        </a:lnTo>
                        <a:lnTo>
                          <a:pt x="24" y="53"/>
                        </a:lnTo>
                        <a:lnTo>
                          <a:pt x="21" y="53"/>
                        </a:lnTo>
                        <a:lnTo>
                          <a:pt x="24" y="66"/>
                        </a:lnTo>
                        <a:lnTo>
                          <a:pt x="14" y="49"/>
                        </a:lnTo>
                        <a:lnTo>
                          <a:pt x="14" y="49"/>
                        </a:lnTo>
                        <a:lnTo>
                          <a:pt x="9" y="51"/>
                        </a:lnTo>
                        <a:lnTo>
                          <a:pt x="5" y="53"/>
                        </a:lnTo>
                        <a:lnTo>
                          <a:pt x="1" y="56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145"/>
                        </a:lnTo>
                        <a:lnTo>
                          <a:pt x="0" y="145"/>
                        </a:lnTo>
                        <a:lnTo>
                          <a:pt x="1" y="147"/>
                        </a:lnTo>
                        <a:lnTo>
                          <a:pt x="3" y="149"/>
                        </a:lnTo>
                        <a:lnTo>
                          <a:pt x="4" y="151"/>
                        </a:lnTo>
                        <a:lnTo>
                          <a:pt x="7" y="151"/>
                        </a:lnTo>
                        <a:lnTo>
                          <a:pt x="12" y="151"/>
                        </a:lnTo>
                        <a:lnTo>
                          <a:pt x="5" y="176"/>
                        </a:lnTo>
                        <a:lnTo>
                          <a:pt x="5" y="176"/>
                        </a:lnTo>
                        <a:lnTo>
                          <a:pt x="5" y="177"/>
                        </a:lnTo>
                        <a:lnTo>
                          <a:pt x="5" y="177"/>
                        </a:lnTo>
                        <a:lnTo>
                          <a:pt x="5" y="180"/>
                        </a:lnTo>
                        <a:lnTo>
                          <a:pt x="6" y="181"/>
                        </a:lnTo>
                        <a:lnTo>
                          <a:pt x="7" y="182"/>
                        </a:lnTo>
                        <a:lnTo>
                          <a:pt x="10" y="182"/>
                        </a:lnTo>
                        <a:lnTo>
                          <a:pt x="61" y="182"/>
                        </a:lnTo>
                        <a:lnTo>
                          <a:pt x="61" y="182"/>
                        </a:lnTo>
                        <a:lnTo>
                          <a:pt x="62" y="178"/>
                        </a:lnTo>
                        <a:lnTo>
                          <a:pt x="62" y="178"/>
                        </a:lnTo>
                        <a:lnTo>
                          <a:pt x="62" y="173"/>
                        </a:lnTo>
                        <a:lnTo>
                          <a:pt x="16" y="173"/>
                        </a:lnTo>
                        <a:lnTo>
                          <a:pt x="45" y="82"/>
                        </a:lnTo>
                        <a:lnTo>
                          <a:pt x="160" y="82"/>
                        </a:lnTo>
                        <a:lnTo>
                          <a:pt x="190" y="173"/>
                        </a:lnTo>
                        <a:lnTo>
                          <a:pt x="143" y="173"/>
                        </a:lnTo>
                        <a:lnTo>
                          <a:pt x="143" y="173"/>
                        </a:lnTo>
                        <a:lnTo>
                          <a:pt x="144" y="178"/>
                        </a:lnTo>
                        <a:lnTo>
                          <a:pt x="144" y="178"/>
                        </a:lnTo>
                        <a:lnTo>
                          <a:pt x="144" y="182"/>
                        </a:lnTo>
                        <a:lnTo>
                          <a:pt x="196" y="182"/>
                        </a:lnTo>
                        <a:lnTo>
                          <a:pt x="196" y="182"/>
                        </a:lnTo>
                        <a:lnTo>
                          <a:pt x="196" y="182"/>
                        </a:lnTo>
                        <a:lnTo>
                          <a:pt x="197" y="182"/>
                        </a:lnTo>
                        <a:lnTo>
                          <a:pt x="197" y="182"/>
                        </a:lnTo>
                        <a:lnTo>
                          <a:pt x="200" y="181"/>
                        </a:lnTo>
                        <a:lnTo>
                          <a:pt x="200" y="180"/>
                        </a:lnTo>
                        <a:lnTo>
                          <a:pt x="201" y="178"/>
                        </a:lnTo>
                        <a:lnTo>
                          <a:pt x="201" y="176"/>
                        </a:lnTo>
                        <a:lnTo>
                          <a:pt x="192" y="151"/>
                        </a:lnTo>
                        <a:lnTo>
                          <a:pt x="198" y="151"/>
                        </a:lnTo>
                        <a:lnTo>
                          <a:pt x="198" y="151"/>
                        </a:lnTo>
                        <a:lnTo>
                          <a:pt x="201" y="151"/>
                        </a:lnTo>
                        <a:lnTo>
                          <a:pt x="203" y="149"/>
                        </a:lnTo>
                        <a:lnTo>
                          <a:pt x="205" y="147"/>
                        </a:lnTo>
                        <a:lnTo>
                          <a:pt x="205" y="145"/>
                        </a:lnTo>
                        <a:lnTo>
                          <a:pt x="205" y="145"/>
                        </a:lnTo>
                        <a:lnTo>
                          <a:pt x="205" y="61"/>
                        </a:lnTo>
                        <a:lnTo>
                          <a:pt x="205" y="61"/>
                        </a:lnTo>
                        <a:close/>
                        <a:moveTo>
                          <a:pt x="103" y="28"/>
                        </a:moveTo>
                        <a:lnTo>
                          <a:pt x="103" y="28"/>
                        </a:lnTo>
                        <a:lnTo>
                          <a:pt x="107" y="27"/>
                        </a:lnTo>
                        <a:lnTo>
                          <a:pt x="109" y="25"/>
                        </a:lnTo>
                        <a:lnTo>
                          <a:pt x="112" y="20"/>
                        </a:lnTo>
                        <a:lnTo>
                          <a:pt x="113" y="15"/>
                        </a:lnTo>
                        <a:lnTo>
                          <a:pt x="113" y="10"/>
                        </a:lnTo>
                        <a:lnTo>
                          <a:pt x="112" y="5"/>
                        </a:lnTo>
                        <a:lnTo>
                          <a:pt x="108" y="1"/>
                        </a:lnTo>
                        <a:lnTo>
                          <a:pt x="103" y="0"/>
                        </a:lnTo>
                        <a:lnTo>
                          <a:pt x="103" y="0"/>
                        </a:lnTo>
                        <a:lnTo>
                          <a:pt x="97" y="1"/>
                        </a:lnTo>
                        <a:lnTo>
                          <a:pt x="93" y="5"/>
                        </a:lnTo>
                        <a:lnTo>
                          <a:pt x="92" y="10"/>
                        </a:lnTo>
                        <a:lnTo>
                          <a:pt x="92" y="15"/>
                        </a:lnTo>
                        <a:lnTo>
                          <a:pt x="93" y="20"/>
                        </a:lnTo>
                        <a:lnTo>
                          <a:pt x="96" y="25"/>
                        </a:lnTo>
                        <a:lnTo>
                          <a:pt x="99" y="27"/>
                        </a:lnTo>
                        <a:lnTo>
                          <a:pt x="103" y="28"/>
                        </a:lnTo>
                        <a:lnTo>
                          <a:pt x="103" y="28"/>
                        </a:lnTo>
                        <a:close/>
                        <a:moveTo>
                          <a:pt x="186" y="43"/>
                        </a:moveTo>
                        <a:lnTo>
                          <a:pt x="186" y="43"/>
                        </a:lnTo>
                        <a:lnTo>
                          <a:pt x="191" y="41"/>
                        </a:lnTo>
                        <a:lnTo>
                          <a:pt x="195" y="37"/>
                        </a:lnTo>
                        <a:lnTo>
                          <a:pt x="197" y="32"/>
                        </a:lnTo>
                        <a:lnTo>
                          <a:pt x="198" y="26"/>
                        </a:lnTo>
                        <a:lnTo>
                          <a:pt x="198" y="20"/>
                        </a:lnTo>
                        <a:lnTo>
                          <a:pt x="197" y="15"/>
                        </a:lnTo>
                        <a:lnTo>
                          <a:pt x="195" y="12"/>
                        </a:lnTo>
                        <a:lnTo>
                          <a:pt x="192" y="11"/>
                        </a:lnTo>
                        <a:lnTo>
                          <a:pt x="190" y="10"/>
                        </a:lnTo>
                        <a:lnTo>
                          <a:pt x="186" y="10"/>
                        </a:lnTo>
                        <a:lnTo>
                          <a:pt x="186" y="10"/>
                        </a:lnTo>
                        <a:lnTo>
                          <a:pt x="182" y="10"/>
                        </a:lnTo>
                        <a:lnTo>
                          <a:pt x="180" y="11"/>
                        </a:lnTo>
                        <a:lnTo>
                          <a:pt x="177" y="12"/>
                        </a:lnTo>
                        <a:lnTo>
                          <a:pt x="175" y="15"/>
                        </a:lnTo>
                        <a:lnTo>
                          <a:pt x="174" y="20"/>
                        </a:lnTo>
                        <a:lnTo>
                          <a:pt x="174" y="26"/>
                        </a:lnTo>
                        <a:lnTo>
                          <a:pt x="175" y="32"/>
                        </a:lnTo>
                        <a:lnTo>
                          <a:pt x="177" y="37"/>
                        </a:lnTo>
                        <a:lnTo>
                          <a:pt x="181" y="41"/>
                        </a:lnTo>
                        <a:lnTo>
                          <a:pt x="186" y="43"/>
                        </a:lnTo>
                        <a:lnTo>
                          <a:pt x="186" y="43"/>
                        </a:lnTo>
                        <a:close/>
                        <a:moveTo>
                          <a:pt x="20" y="43"/>
                        </a:moveTo>
                        <a:lnTo>
                          <a:pt x="20" y="43"/>
                        </a:lnTo>
                        <a:lnTo>
                          <a:pt x="24" y="41"/>
                        </a:lnTo>
                        <a:lnTo>
                          <a:pt x="27" y="37"/>
                        </a:lnTo>
                        <a:lnTo>
                          <a:pt x="30" y="32"/>
                        </a:lnTo>
                        <a:lnTo>
                          <a:pt x="32" y="26"/>
                        </a:lnTo>
                        <a:lnTo>
                          <a:pt x="32" y="20"/>
                        </a:lnTo>
                        <a:lnTo>
                          <a:pt x="30" y="15"/>
                        </a:lnTo>
                        <a:lnTo>
                          <a:pt x="29" y="12"/>
                        </a:lnTo>
                        <a:lnTo>
                          <a:pt x="26" y="11"/>
                        </a:lnTo>
                        <a:lnTo>
                          <a:pt x="22" y="10"/>
                        </a:lnTo>
                        <a:lnTo>
                          <a:pt x="20" y="10"/>
                        </a:lnTo>
                        <a:lnTo>
                          <a:pt x="20" y="10"/>
                        </a:lnTo>
                        <a:lnTo>
                          <a:pt x="16" y="10"/>
                        </a:lnTo>
                        <a:lnTo>
                          <a:pt x="12" y="11"/>
                        </a:lnTo>
                        <a:lnTo>
                          <a:pt x="10" y="12"/>
                        </a:lnTo>
                        <a:lnTo>
                          <a:pt x="9" y="15"/>
                        </a:lnTo>
                        <a:lnTo>
                          <a:pt x="6" y="20"/>
                        </a:lnTo>
                        <a:lnTo>
                          <a:pt x="6" y="26"/>
                        </a:lnTo>
                        <a:lnTo>
                          <a:pt x="9" y="32"/>
                        </a:lnTo>
                        <a:lnTo>
                          <a:pt x="11" y="37"/>
                        </a:lnTo>
                        <a:lnTo>
                          <a:pt x="15" y="41"/>
                        </a:lnTo>
                        <a:lnTo>
                          <a:pt x="20" y="43"/>
                        </a:lnTo>
                        <a:lnTo>
                          <a:pt x="20" y="4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351"/>
                  </a:p>
                </p:txBody>
              </p:sp>
              <p:sp>
                <p:nvSpPr>
                  <p:cNvPr id="40" name="Freeform 42">
                    <a:extLst>
                      <a:ext uri="{FF2B5EF4-FFF2-40B4-BE49-F238E27FC236}">
                        <a16:creationId xmlns:a16="http://schemas.microsoft.com/office/drawing/2014/main" id="{9817D6C7-FFA9-AD27-C468-6C24B550EE88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8428038" y="4956176"/>
                    <a:ext cx="112713" cy="161925"/>
                  </a:xfrm>
                  <a:custGeom>
                    <a:avLst/>
                    <a:gdLst>
                      <a:gd name="T0" fmla="*/ 43 w 71"/>
                      <a:gd name="T1" fmla="*/ 40 h 102"/>
                      <a:gd name="T2" fmla="*/ 43 w 71"/>
                      <a:gd name="T3" fmla="*/ 40 h 102"/>
                      <a:gd name="T4" fmla="*/ 36 w 71"/>
                      <a:gd name="T5" fmla="*/ 39 h 102"/>
                      <a:gd name="T6" fmla="*/ 36 w 71"/>
                      <a:gd name="T7" fmla="*/ 39 h 102"/>
                      <a:gd name="T8" fmla="*/ 29 w 71"/>
                      <a:gd name="T9" fmla="*/ 40 h 102"/>
                      <a:gd name="T10" fmla="*/ 29 w 71"/>
                      <a:gd name="T11" fmla="*/ 40 h 102"/>
                      <a:gd name="T12" fmla="*/ 25 w 71"/>
                      <a:gd name="T13" fmla="*/ 38 h 102"/>
                      <a:gd name="T14" fmla="*/ 22 w 71"/>
                      <a:gd name="T15" fmla="*/ 33 h 102"/>
                      <a:gd name="T16" fmla="*/ 19 w 71"/>
                      <a:gd name="T17" fmla="*/ 26 h 102"/>
                      <a:gd name="T18" fmla="*/ 17 w 71"/>
                      <a:gd name="T19" fmla="*/ 17 h 102"/>
                      <a:gd name="T20" fmla="*/ 17 w 71"/>
                      <a:gd name="T21" fmla="*/ 17 h 102"/>
                      <a:gd name="T22" fmla="*/ 20 w 71"/>
                      <a:gd name="T23" fmla="*/ 9 h 102"/>
                      <a:gd name="T24" fmla="*/ 24 w 71"/>
                      <a:gd name="T25" fmla="*/ 5 h 102"/>
                      <a:gd name="T26" fmla="*/ 29 w 71"/>
                      <a:gd name="T27" fmla="*/ 1 h 102"/>
                      <a:gd name="T28" fmla="*/ 36 w 71"/>
                      <a:gd name="T29" fmla="*/ 0 h 102"/>
                      <a:gd name="T30" fmla="*/ 36 w 71"/>
                      <a:gd name="T31" fmla="*/ 0 h 102"/>
                      <a:gd name="T32" fmla="*/ 42 w 71"/>
                      <a:gd name="T33" fmla="*/ 1 h 102"/>
                      <a:gd name="T34" fmla="*/ 48 w 71"/>
                      <a:gd name="T35" fmla="*/ 5 h 102"/>
                      <a:gd name="T36" fmla="*/ 52 w 71"/>
                      <a:gd name="T37" fmla="*/ 9 h 102"/>
                      <a:gd name="T38" fmla="*/ 53 w 71"/>
                      <a:gd name="T39" fmla="*/ 17 h 102"/>
                      <a:gd name="T40" fmla="*/ 53 w 71"/>
                      <a:gd name="T41" fmla="*/ 17 h 102"/>
                      <a:gd name="T42" fmla="*/ 52 w 71"/>
                      <a:gd name="T43" fmla="*/ 26 h 102"/>
                      <a:gd name="T44" fmla="*/ 50 w 71"/>
                      <a:gd name="T45" fmla="*/ 33 h 102"/>
                      <a:gd name="T46" fmla="*/ 46 w 71"/>
                      <a:gd name="T47" fmla="*/ 38 h 102"/>
                      <a:gd name="T48" fmla="*/ 43 w 71"/>
                      <a:gd name="T49" fmla="*/ 40 h 102"/>
                      <a:gd name="T50" fmla="*/ 43 w 71"/>
                      <a:gd name="T51" fmla="*/ 40 h 102"/>
                      <a:gd name="T52" fmla="*/ 21 w 71"/>
                      <a:gd name="T53" fmla="*/ 47 h 102"/>
                      <a:gd name="T54" fmla="*/ 21 w 71"/>
                      <a:gd name="T55" fmla="*/ 47 h 102"/>
                      <a:gd name="T56" fmla="*/ 12 w 71"/>
                      <a:gd name="T57" fmla="*/ 49 h 102"/>
                      <a:gd name="T58" fmla="*/ 9 w 71"/>
                      <a:gd name="T59" fmla="*/ 52 h 102"/>
                      <a:gd name="T60" fmla="*/ 7 w 71"/>
                      <a:gd name="T61" fmla="*/ 53 h 102"/>
                      <a:gd name="T62" fmla="*/ 7 w 71"/>
                      <a:gd name="T63" fmla="*/ 53 h 102"/>
                      <a:gd name="T64" fmla="*/ 5 w 71"/>
                      <a:gd name="T65" fmla="*/ 64 h 102"/>
                      <a:gd name="T66" fmla="*/ 2 w 71"/>
                      <a:gd name="T67" fmla="*/ 78 h 102"/>
                      <a:gd name="T68" fmla="*/ 1 w 71"/>
                      <a:gd name="T69" fmla="*/ 93 h 102"/>
                      <a:gd name="T70" fmla="*/ 0 w 71"/>
                      <a:gd name="T71" fmla="*/ 102 h 102"/>
                      <a:gd name="T72" fmla="*/ 0 w 71"/>
                      <a:gd name="T73" fmla="*/ 102 h 102"/>
                      <a:gd name="T74" fmla="*/ 71 w 71"/>
                      <a:gd name="T75" fmla="*/ 102 h 102"/>
                      <a:gd name="T76" fmla="*/ 71 w 71"/>
                      <a:gd name="T77" fmla="*/ 102 h 102"/>
                      <a:gd name="T78" fmla="*/ 71 w 71"/>
                      <a:gd name="T79" fmla="*/ 93 h 102"/>
                      <a:gd name="T80" fmla="*/ 68 w 71"/>
                      <a:gd name="T81" fmla="*/ 78 h 102"/>
                      <a:gd name="T82" fmla="*/ 67 w 71"/>
                      <a:gd name="T83" fmla="*/ 64 h 102"/>
                      <a:gd name="T84" fmla="*/ 64 w 71"/>
                      <a:gd name="T85" fmla="*/ 53 h 102"/>
                      <a:gd name="T86" fmla="*/ 64 w 71"/>
                      <a:gd name="T87" fmla="*/ 53 h 102"/>
                      <a:gd name="T88" fmla="*/ 62 w 71"/>
                      <a:gd name="T89" fmla="*/ 52 h 102"/>
                      <a:gd name="T90" fmla="*/ 60 w 71"/>
                      <a:gd name="T91" fmla="*/ 49 h 102"/>
                      <a:gd name="T92" fmla="*/ 51 w 71"/>
                      <a:gd name="T93" fmla="*/ 47 h 102"/>
                      <a:gd name="T94" fmla="*/ 51 w 71"/>
                      <a:gd name="T95" fmla="*/ 47 h 102"/>
                      <a:gd name="T96" fmla="*/ 51 w 71"/>
                      <a:gd name="T97" fmla="*/ 45 h 102"/>
                      <a:gd name="T98" fmla="*/ 47 w 71"/>
                      <a:gd name="T99" fmla="*/ 44 h 102"/>
                      <a:gd name="T100" fmla="*/ 42 w 71"/>
                      <a:gd name="T101" fmla="*/ 43 h 102"/>
                      <a:gd name="T102" fmla="*/ 36 w 71"/>
                      <a:gd name="T103" fmla="*/ 43 h 102"/>
                      <a:gd name="T104" fmla="*/ 36 w 71"/>
                      <a:gd name="T105" fmla="*/ 43 h 102"/>
                      <a:gd name="T106" fmla="*/ 29 w 71"/>
                      <a:gd name="T107" fmla="*/ 43 h 102"/>
                      <a:gd name="T108" fmla="*/ 24 w 71"/>
                      <a:gd name="T109" fmla="*/ 44 h 102"/>
                      <a:gd name="T110" fmla="*/ 21 w 71"/>
                      <a:gd name="T111" fmla="*/ 45 h 102"/>
                      <a:gd name="T112" fmla="*/ 21 w 71"/>
                      <a:gd name="T113" fmla="*/ 47 h 102"/>
                      <a:gd name="T114" fmla="*/ 21 w 71"/>
                      <a:gd name="T115" fmla="*/ 47 h 1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71" h="102">
                        <a:moveTo>
                          <a:pt x="43" y="40"/>
                        </a:moveTo>
                        <a:lnTo>
                          <a:pt x="43" y="40"/>
                        </a:lnTo>
                        <a:lnTo>
                          <a:pt x="36" y="39"/>
                        </a:lnTo>
                        <a:lnTo>
                          <a:pt x="36" y="39"/>
                        </a:lnTo>
                        <a:lnTo>
                          <a:pt x="29" y="40"/>
                        </a:lnTo>
                        <a:lnTo>
                          <a:pt x="29" y="40"/>
                        </a:lnTo>
                        <a:lnTo>
                          <a:pt x="25" y="38"/>
                        </a:lnTo>
                        <a:lnTo>
                          <a:pt x="22" y="33"/>
                        </a:lnTo>
                        <a:lnTo>
                          <a:pt x="19" y="26"/>
                        </a:lnTo>
                        <a:lnTo>
                          <a:pt x="17" y="17"/>
                        </a:lnTo>
                        <a:lnTo>
                          <a:pt x="17" y="17"/>
                        </a:lnTo>
                        <a:lnTo>
                          <a:pt x="20" y="9"/>
                        </a:lnTo>
                        <a:lnTo>
                          <a:pt x="24" y="5"/>
                        </a:lnTo>
                        <a:lnTo>
                          <a:pt x="29" y="1"/>
                        </a:lnTo>
                        <a:lnTo>
                          <a:pt x="36" y="0"/>
                        </a:lnTo>
                        <a:lnTo>
                          <a:pt x="36" y="0"/>
                        </a:lnTo>
                        <a:lnTo>
                          <a:pt x="42" y="1"/>
                        </a:lnTo>
                        <a:lnTo>
                          <a:pt x="48" y="5"/>
                        </a:lnTo>
                        <a:lnTo>
                          <a:pt x="52" y="9"/>
                        </a:lnTo>
                        <a:lnTo>
                          <a:pt x="53" y="17"/>
                        </a:lnTo>
                        <a:lnTo>
                          <a:pt x="53" y="17"/>
                        </a:lnTo>
                        <a:lnTo>
                          <a:pt x="52" y="26"/>
                        </a:lnTo>
                        <a:lnTo>
                          <a:pt x="50" y="33"/>
                        </a:lnTo>
                        <a:lnTo>
                          <a:pt x="46" y="38"/>
                        </a:lnTo>
                        <a:lnTo>
                          <a:pt x="43" y="40"/>
                        </a:lnTo>
                        <a:lnTo>
                          <a:pt x="43" y="40"/>
                        </a:lnTo>
                        <a:close/>
                        <a:moveTo>
                          <a:pt x="21" y="47"/>
                        </a:moveTo>
                        <a:lnTo>
                          <a:pt x="21" y="47"/>
                        </a:lnTo>
                        <a:lnTo>
                          <a:pt x="12" y="49"/>
                        </a:lnTo>
                        <a:lnTo>
                          <a:pt x="9" y="52"/>
                        </a:lnTo>
                        <a:lnTo>
                          <a:pt x="7" y="53"/>
                        </a:lnTo>
                        <a:lnTo>
                          <a:pt x="7" y="53"/>
                        </a:lnTo>
                        <a:lnTo>
                          <a:pt x="5" y="64"/>
                        </a:lnTo>
                        <a:lnTo>
                          <a:pt x="2" y="78"/>
                        </a:lnTo>
                        <a:lnTo>
                          <a:pt x="1" y="93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71" y="102"/>
                        </a:lnTo>
                        <a:lnTo>
                          <a:pt x="71" y="102"/>
                        </a:lnTo>
                        <a:lnTo>
                          <a:pt x="71" y="93"/>
                        </a:lnTo>
                        <a:lnTo>
                          <a:pt x="68" y="78"/>
                        </a:lnTo>
                        <a:lnTo>
                          <a:pt x="67" y="64"/>
                        </a:lnTo>
                        <a:lnTo>
                          <a:pt x="64" y="53"/>
                        </a:lnTo>
                        <a:lnTo>
                          <a:pt x="64" y="53"/>
                        </a:lnTo>
                        <a:lnTo>
                          <a:pt x="62" y="52"/>
                        </a:lnTo>
                        <a:lnTo>
                          <a:pt x="60" y="49"/>
                        </a:lnTo>
                        <a:lnTo>
                          <a:pt x="51" y="47"/>
                        </a:lnTo>
                        <a:lnTo>
                          <a:pt x="51" y="47"/>
                        </a:lnTo>
                        <a:lnTo>
                          <a:pt x="51" y="45"/>
                        </a:lnTo>
                        <a:lnTo>
                          <a:pt x="47" y="44"/>
                        </a:lnTo>
                        <a:lnTo>
                          <a:pt x="42" y="43"/>
                        </a:lnTo>
                        <a:lnTo>
                          <a:pt x="36" y="43"/>
                        </a:lnTo>
                        <a:lnTo>
                          <a:pt x="36" y="43"/>
                        </a:lnTo>
                        <a:lnTo>
                          <a:pt x="29" y="43"/>
                        </a:lnTo>
                        <a:lnTo>
                          <a:pt x="24" y="44"/>
                        </a:lnTo>
                        <a:lnTo>
                          <a:pt x="21" y="45"/>
                        </a:lnTo>
                        <a:lnTo>
                          <a:pt x="21" y="47"/>
                        </a:lnTo>
                        <a:lnTo>
                          <a:pt x="21" y="4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sz="1351"/>
                  </a:p>
                </p:txBody>
              </p:sp>
            </p:grpSp>
          </p:grpSp>
          <p:sp>
            <p:nvSpPr>
              <p:cNvPr id="27" name="Rectangle 92">
                <a:extLst>
                  <a:ext uri="{FF2B5EF4-FFF2-40B4-BE49-F238E27FC236}">
                    <a16:creationId xmlns:a16="http://schemas.microsoft.com/office/drawing/2014/main" id="{B1F6D015-AC09-1FD5-5DCE-C72BE3C93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8185" y="5673727"/>
                <a:ext cx="436494" cy="2285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fa-IR" altLang="en-US" sz="1200" b="1" dirty="0">
                    <a:solidFill>
                      <a:schemeClr val="bg1"/>
                    </a:solidFill>
                    <a:latin typeface="+mj-lt"/>
                  </a:rPr>
                  <a:t>1390</a:t>
                </a:r>
                <a:endParaRPr lang="en-US" altLang="en-US" sz="20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8" name="Rectangle 92">
                <a:extLst>
                  <a:ext uri="{FF2B5EF4-FFF2-40B4-BE49-F238E27FC236}">
                    <a16:creationId xmlns:a16="http://schemas.microsoft.com/office/drawing/2014/main" id="{5591950A-E798-0D49-6AA0-298983B6D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4435" y="4714878"/>
                <a:ext cx="436494" cy="2285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fa-IR" altLang="en-US" sz="1200" b="1" dirty="0">
                    <a:solidFill>
                      <a:schemeClr val="bg1"/>
                    </a:solidFill>
                    <a:latin typeface="+mj-lt"/>
                  </a:rPr>
                  <a:t>1392</a:t>
                </a:r>
                <a:endParaRPr lang="en-US" altLang="en-US" sz="20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9" name="Rectangle 92">
                <a:extLst>
                  <a:ext uri="{FF2B5EF4-FFF2-40B4-BE49-F238E27FC236}">
                    <a16:creationId xmlns:a16="http://schemas.microsoft.com/office/drawing/2014/main" id="{4029EA16-5035-4160-F0C3-174D6A0DD8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5533" y="3810002"/>
                <a:ext cx="436494" cy="2285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fa-IR" altLang="en-US" sz="1200" b="1" dirty="0">
                    <a:solidFill>
                      <a:schemeClr val="bg1"/>
                    </a:solidFill>
                    <a:latin typeface="+mj-lt"/>
                  </a:rPr>
                  <a:t>1394</a:t>
                </a:r>
                <a:endParaRPr lang="en-US" altLang="en-US" sz="20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30" name="Rectangle 92">
                <a:extLst>
                  <a:ext uri="{FF2B5EF4-FFF2-40B4-BE49-F238E27FC236}">
                    <a16:creationId xmlns:a16="http://schemas.microsoft.com/office/drawing/2014/main" id="{0B9FB378-E8FA-044E-67F2-730920174E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5783" y="3441702"/>
                <a:ext cx="436494" cy="2285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fa-IR" altLang="en-US" sz="1200" b="1" dirty="0">
                    <a:solidFill>
                      <a:schemeClr val="bg1"/>
                    </a:solidFill>
                    <a:latin typeface="+mj-lt"/>
                  </a:rPr>
                  <a:t>1396</a:t>
                </a:r>
                <a:endParaRPr lang="en-US" altLang="en-US" sz="20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31" name="Rectangle 92">
                <a:extLst>
                  <a:ext uri="{FF2B5EF4-FFF2-40B4-BE49-F238E27FC236}">
                    <a16:creationId xmlns:a16="http://schemas.microsoft.com/office/drawing/2014/main" id="{6B66D7E7-9F57-3AC3-BC14-3A763CEF49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5135" y="4727578"/>
                <a:ext cx="436494" cy="2285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fa-IR" altLang="en-US" sz="1200" b="1" dirty="0">
                    <a:solidFill>
                      <a:schemeClr val="bg1"/>
                    </a:solidFill>
                    <a:latin typeface="+mj-lt"/>
                  </a:rPr>
                  <a:t>1398</a:t>
                </a:r>
                <a:endParaRPr lang="en-US" altLang="en-US" sz="20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32" name="Rectangle 92">
                <a:extLst>
                  <a:ext uri="{FF2B5EF4-FFF2-40B4-BE49-F238E27FC236}">
                    <a16:creationId xmlns:a16="http://schemas.microsoft.com/office/drawing/2014/main" id="{BB06499A-B712-0A64-0759-E0A5B4183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77735" y="5673727"/>
                <a:ext cx="436494" cy="2285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fa-IR" altLang="en-US" sz="1200" b="1" dirty="0">
                    <a:solidFill>
                      <a:schemeClr val="bg1"/>
                    </a:solidFill>
                    <a:latin typeface="+mj-lt"/>
                  </a:rPr>
                  <a:t>1400</a:t>
                </a:r>
                <a:endParaRPr lang="en-US" altLang="en-US" sz="20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7A31BE4-039F-1F86-62BE-A28AEB21F267}"/>
                </a:ext>
              </a:extLst>
            </p:cNvPr>
            <p:cNvGrpSpPr/>
            <p:nvPr/>
          </p:nvGrpSpPr>
          <p:grpSpPr>
            <a:xfrm>
              <a:off x="5531405" y="4232955"/>
              <a:ext cx="1112361" cy="1112361"/>
              <a:chOff x="5953125" y="2373313"/>
              <a:chExt cx="546100" cy="546100"/>
            </a:xfrm>
            <a:solidFill>
              <a:srgbClr val="062D3E"/>
            </a:solidFill>
          </p:grpSpPr>
          <p:sp>
            <p:nvSpPr>
              <p:cNvPr id="6" name="Freeform 45">
                <a:extLst>
                  <a:ext uri="{FF2B5EF4-FFF2-40B4-BE49-F238E27FC236}">
                    <a16:creationId xmlns:a16="http://schemas.microsoft.com/office/drawing/2014/main" id="{CDB4FFE8-D09A-6EC7-597C-D7005AEE0FE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9650" y="2373313"/>
                <a:ext cx="273050" cy="204788"/>
              </a:xfrm>
              <a:custGeom>
                <a:avLst/>
                <a:gdLst>
                  <a:gd name="T0" fmla="*/ 92 w 342"/>
                  <a:gd name="T1" fmla="*/ 255 h 257"/>
                  <a:gd name="T2" fmla="*/ 140 w 342"/>
                  <a:gd name="T3" fmla="*/ 255 h 257"/>
                  <a:gd name="T4" fmla="*/ 193 w 342"/>
                  <a:gd name="T5" fmla="*/ 225 h 257"/>
                  <a:gd name="T6" fmla="*/ 225 w 342"/>
                  <a:gd name="T7" fmla="*/ 149 h 257"/>
                  <a:gd name="T8" fmla="*/ 206 w 342"/>
                  <a:gd name="T9" fmla="*/ 90 h 257"/>
                  <a:gd name="T10" fmla="*/ 161 w 342"/>
                  <a:gd name="T11" fmla="*/ 51 h 257"/>
                  <a:gd name="T12" fmla="*/ 121 w 342"/>
                  <a:gd name="T13" fmla="*/ 32 h 257"/>
                  <a:gd name="T14" fmla="*/ 126 w 342"/>
                  <a:gd name="T15" fmla="*/ 20 h 257"/>
                  <a:gd name="T16" fmla="*/ 316 w 342"/>
                  <a:gd name="T17" fmla="*/ 20 h 257"/>
                  <a:gd name="T18" fmla="*/ 321 w 342"/>
                  <a:gd name="T19" fmla="*/ 32 h 257"/>
                  <a:gd name="T20" fmla="*/ 318 w 342"/>
                  <a:gd name="T21" fmla="*/ 155 h 257"/>
                  <a:gd name="T22" fmla="*/ 270 w 342"/>
                  <a:gd name="T23" fmla="*/ 157 h 257"/>
                  <a:gd name="T24" fmla="*/ 261 w 342"/>
                  <a:gd name="T25" fmla="*/ 164 h 257"/>
                  <a:gd name="T26" fmla="*/ 268 w 342"/>
                  <a:gd name="T27" fmla="*/ 189 h 257"/>
                  <a:gd name="T28" fmla="*/ 244 w 342"/>
                  <a:gd name="T29" fmla="*/ 194 h 257"/>
                  <a:gd name="T30" fmla="*/ 299 w 342"/>
                  <a:gd name="T31" fmla="*/ 238 h 257"/>
                  <a:gd name="T32" fmla="*/ 312 w 342"/>
                  <a:gd name="T33" fmla="*/ 230 h 257"/>
                  <a:gd name="T34" fmla="*/ 310 w 342"/>
                  <a:gd name="T35" fmla="*/ 179 h 257"/>
                  <a:gd name="T36" fmla="*/ 329 w 342"/>
                  <a:gd name="T37" fmla="*/ 174 h 257"/>
                  <a:gd name="T38" fmla="*/ 340 w 342"/>
                  <a:gd name="T39" fmla="*/ 158 h 257"/>
                  <a:gd name="T40" fmla="*/ 342 w 342"/>
                  <a:gd name="T41" fmla="*/ 32 h 257"/>
                  <a:gd name="T42" fmla="*/ 333 w 342"/>
                  <a:gd name="T43" fmla="*/ 9 h 257"/>
                  <a:gd name="T44" fmla="*/ 318 w 342"/>
                  <a:gd name="T45" fmla="*/ 0 h 257"/>
                  <a:gd name="T46" fmla="*/ 125 w 342"/>
                  <a:gd name="T47" fmla="*/ 0 h 257"/>
                  <a:gd name="T48" fmla="*/ 108 w 342"/>
                  <a:gd name="T49" fmla="*/ 9 h 257"/>
                  <a:gd name="T50" fmla="*/ 98 w 342"/>
                  <a:gd name="T51" fmla="*/ 32 h 257"/>
                  <a:gd name="T52" fmla="*/ 102 w 342"/>
                  <a:gd name="T53" fmla="*/ 158 h 257"/>
                  <a:gd name="T54" fmla="*/ 113 w 342"/>
                  <a:gd name="T55" fmla="*/ 174 h 257"/>
                  <a:gd name="T56" fmla="*/ 198 w 342"/>
                  <a:gd name="T57" fmla="*/ 179 h 257"/>
                  <a:gd name="T58" fmla="*/ 178 w 342"/>
                  <a:gd name="T59" fmla="*/ 210 h 257"/>
                  <a:gd name="T60" fmla="*/ 117 w 342"/>
                  <a:gd name="T61" fmla="*/ 236 h 257"/>
                  <a:gd name="T62" fmla="*/ 81 w 342"/>
                  <a:gd name="T63" fmla="*/ 227 h 257"/>
                  <a:gd name="T64" fmla="*/ 34 w 342"/>
                  <a:gd name="T65" fmla="*/ 232 h 257"/>
                  <a:gd name="T66" fmla="*/ 49 w 342"/>
                  <a:gd name="T67" fmla="*/ 204 h 257"/>
                  <a:gd name="T68" fmla="*/ 36 w 342"/>
                  <a:gd name="T69" fmla="*/ 175 h 257"/>
                  <a:gd name="T70" fmla="*/ 32 w 342"/>
                  <a:gd name="T71" fmla="*/ 149 h 257"/>
                  <a:gd name="T72" fmla="*/ 47 w 342"/>
                  <a:gd name="T73" fmla="*/ 100 h 257"/>
                  <a:gd name="T74" fmla="*/ 72 w 342"/>
                  <a:gd name="T75" fmla="*/ 53 h 257"/>
                  <a:gd name="T76" fmla="*/ 41 w 342"/>
                  <a:gd name="T77" fmla="*/ 73 h 257"/>
                  <a:gd name="T78" fmla="*/ 9 w 342"/>
                  <a:gd name="T79" fmla="*/ 149 h 257"/>
                  <a:gd name="T80" fmla="*/ 15 w 342"/>
                  <a:gd name="T81" fmla="*/ 183 h 257"/>
                  <a:gd name="T82" fmla="*/ 2 w 342"/>
                  <a:gd name="T83" fmla="*/ 240 h 257"/>
                  <a:gd name="T84" fmla="*/ 5 w 342"/>
                  <a:gd name="T85" fmla="*/ 255 h 257"/>
                  <a:gd name="T86" fmla="*/ 13 w 342"/>
                  <a:gd name="T87" fmla="*/ 257 h 257"/>
                  <a:gd name="T88" fmla="*/ 121 w 342"/>
                  <a:gd name="T89" fmla="*/ 64 h 257"/>
                  <a:gd name="T90" fmla="*/ 178 w 342"/>
                  <a:gd name="T91" fmla="*/ 88 h 257"/>
                  <a:gd name="T92" fmla="*/ 202 w 342"/>
                  <a:gd name="T93" fmla="*/ 132 h 257"/>
                  <a:gd name="T94" fmla="*/ 130 w 342"/>
                  <a:gd name="T95" fmla="*/ 157 h 257"/>
                  <a:gd name="T96" fmla="*/ 123 w 342"/>
                  <a:gd name="T97" fmla="*/ 155 h 257"/>
                  <a:gd name="T98" fmla="*/ 121 w 342"/>
                  <a:gd name="T99" fmla="*/ 64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42" h="257">
                    <a:moveTo>
                      <a:pt x="73" y="247"/>
                    </a:moveTo>
                    <a:lnTo>
                      <a:pt x="73" y="247"/>
                    </a:lnTo>
                    <a:lnTo>
                      <a:pt x="92" y="255"/>
                    </a:lnTo>
                    <a:lnTo>
                      <a:pt x="92" y="255"/>
                    </a:lnTo>
                    <a:lnTo>
                      <a:pt x="106" y="257"/>
                    </a:lnTo>
                    <a:lnTo>
                      <a:pt x="117" y="257"/>
                    </a:lnTo>
                    <a:lnTo>
                      <a:pt x="117" y="257"/>
                    </a:lnTo>
                    <a:lnTo>
                      <a:pt x="140" y="255"/>
                    </a:lnTo>
                    <a:lnTo>
                      <a:pt x="159" y="249"/>
                    </a:lnTo>
                    <a:lnTo>
                      <a:pt x="178" y="238"/>
                    </a:lnTo>
                    <a:lnTo>
                      <a:pt x="193" y="225"/>
                    </a:lnTo>
                    <a:lnTo>
                      <a:pt x="193" y="225"/>
                    </a:lnTo>
                    <a:lnTo>
                      <a:pt x="206" y="210"/>
                    </a:lnTo>
                    <a:lnTo>
                      <a:pt x="215" y="191"/>
                    </a:lnTo>
                    <a:lnTo>
                      <a:pt x="223" y="172"/>
                    </a:lnTo>
                    <a:lnTo>
                      <a:pt x="225" y="149"/>
                    </a:lnTo>
                    <a:lnTo>
                      <a:pt x="225" y="149"/>
                    </a:lnTo>
                    <a:lnTo>
                      <a:pt x="223" y="128"/>
                    </a:lnTo>
                    <a:lnTo>
                      <a:pt x="215" y="107"/>
                    </a:lnTo>
                    <a:lnTo>
                      <a:pt x="206" y="90"/>
                    </a:lnTo>
                    <a:lnTo>
                      <a:pt x="193" y="73"/>
                    </a:lnTo>
                    <a:lnTo>
                      <a:pt x="193" y="73"/>
                    </a:lnTo>
                    <a:lnTo>
                      <a:pt x="178" y="62"/>
                    </a:lnTo>
                    <a:lnTo>
                      <a:pt x="161" y="51"/>
                    </a:lnTo>
                    <a:lnTo>
                      <a:pt x="142" y="45"/>
                    </a:lnTo>
                    <a:lnTo>
                      <a:pt x="121" y="43"/>
                    </a:lnTo>
                    <a:lnTo>
                      <a:pt x="121" y="32"/>
                    </a:lnTo>
                    <a:lnTo>
                      <a:pt x="121" y="32"/>
                    </a:lnTo>
                    <a:lnTo>
                      <a:pt x="121" y="26"/>
                    </a:lnTo>
                    <a:lnTo>
                      <a:pt x="123" y="24"/>
                    </a:lnTo>
                    <a:lnTo>
                      <a:pt x="123" y="24"/>
                    </a:lnTo>
                    <a:lnTo>
                      <a:pt x="126" y="20"/>
                    </a:lnTo>
                    <a:lnTo>
                      <a:pt x="130" y="20"/>
                    </a:lnTo>
                    <a:lnTo>
                      <a:pt x="310" y="20"/>
                    </a:lnTo>
                    <a:lnTo>
                      <a:pt x="310" y="20"/>
                    </a:lnTo>
                    <a:lnTo>
                      <a:pt x="316" y="20"/>
                    </a:lnTo>
                    <a:lnTo>
                      <a:pt x="318" y="24"/>
                    </a:lnTo>
                    <a:lnTo>
                      <a:pt x="318" y="24"/>
                    </a:lnTo>
                    <a:lnTo>
                      <a:pt x="321" y="26"/>
                    </a:lnTo>
                    <a:lnTo>
                      <a:pt x="321" y="32"/>
                    </a:lnTo>
                    <a:lnTo>
                      <a:pt x="321" y="147"/>
                    </a:lnTo>
                    <a:lnTo>
                      <a:pt x="321" y="147"/>
                    </a:lnTo>
                    <a:lnTo>
                      <a:pt x="321" y="151"/>
                    </a:lnTo>
                    <a:lnTo>
                      <a:pt x="318" y="155"/>
                    </a:lnTo>
                    <a:lnTo>
                      <a:pt x="318" y="155"/>
                    </a:lnTo>
                    <a:lnTo>
                      <a:pt x="316" y="157"/>
                    </a:lnTo>
                    <a:lnTo>
                      <a:pt x="310" y="157"/>
                    </a:lnTo>
                    <a:lnTo>
                      <a:pt x="270" y="157"/>
                    </a:lnTo>
                    <a:lnTo>
                      <a:pt x="270" y="157"/>
                    </a:lnTo>
                    <a:lnTo>
                      <a:pt x="266" y="158"/>
                    </a:lnTo>
                    <a:lnTo>
                      <a:pt x="263" y="160"/>
                    </a:lnTo>
                    <a:lnTo>
                      <a:pt x="261" y="164"/>
                    </a:lnTo>
                    <a:lnTo>
                      <a:pt x="261" y="168"/>
                    </a:lnTo>
                    <a:lnTo>
                      <a:pt x="261" y="168"/>
                    </a:lnTo>
                    <a:lnTo>
                      <a:pt x="261" y="174"/>
                    </a:lnTo>
                    <a:lnTo>
                      <a:pt x="268" y="189"/>
                    </a:lnTo>
                    <a:lnTo>
                      <a:pt x="249" y="172"/>
                    </a:lnTo>
                    <a:lnTo>
                      <a:pt x="249" y="172"/>
                    </a:lnTo>
                    <a:lnTo>
                      <a:pt x="249" y="172"/>
                    </a:lnTo>
                    <a:lnTo>
                      <a:pt x="244" y="194"/>
                    </a:lnTo>
                    <a:lnTo>
                      <a:pt x="244" y="194"/>
                    </a:lnTo>
                    <a:lnTo>
                      <a:pt x="293" y="236"/>
                    </a:lnTo>
                    <a:lnTo>
                      <a:pt x="293" y="236"/>
                    </a:lnTo>
                    <a:lnTo>
                      <a:pt x="299" y="238"/>
                    </a:lnTo>
                    <a:lnTo>
                      <a:pt x="306" y="238"/>
                    </a:lnTo>
                    <a:lnTo>
                      <a:pt x="306" y="238"/>
                    </a:lnTo>
                    <a:lnTo>
                      <a:pt x="310" y="234"/>
                    </a:lnTo>
                    <a:lnTo>
                      <a:pt x="312" y="230"/>
                    </a:lnTo>
                    <a:lnTo>
                      <a:pt x="312" y="227"/>
                    </a:lnTo>
                    <a:lnTo>
                      <a:pt x="310" y="223"/>
                    </a:lnTo>
                    <a:lnTo>
                      <a:pt x="287" y="179"/>
                    </a:lnTo>
                    <a:lnTo>
                      <a:pt x="310" y="179"/>
                    </a:lnTo>
                    <a:lnTo>
                      <a:pt x="310" y="179"/>
                    </a:lnTo>
                    <a:lnTo>
                      <a:pt x="318" y="177"/>
                    </a:lnTo>
                    <a:lnTo>
                      <a:pt x="323" y="175"/>
                    </a:lnTo>
                    <a:lnTo>
                      <a:pt x="329" y="174"/>
                    </a:lnTo>
                    <a:lnTo>
                      <a:pt x="333" y="170"/>
                    </a:lnTo>
                    <a:lnTo>
                      <a:pt x="333" y="170"/>
                    </a:lnTo>
                    <a:lnTo>
                      <a:pt x="338" y="164"/>
                    </a:lnTo>
                    <a:lnTo>
                      <a:pt x="340" y="158"/>
                    </a:lnTo>
                    <a:lnTo>
                      <a:pt x="342" y="153"/>
                    </a:lnTo>
                    <a:lnTo>
                      <a:pt x="342" y="147"/>
                    </a:lnTo>
                    <a:lnTo>
                      <a:pt x="342" y="32"/>
                    </a:lnTo>
                    <a:lnTo>
                      <a:pt x="342" y="32"/>
                    </a:lnTo>
                    <a:lnTo>
                      <a:pt x="342" y="24"/>
                    </a:lnTo>
                    <a:lnTo>
                      <a:pt x="340" y="18"/>
                    </a:lnTo>
                    <a:lnTo>
                      <a:pt x="338" y="13"/>
                    </a:lnTo>
                    <a:lnTo>
                      <a:pt x="333" y="9"/>
                    </a:lnTo>
                    <a:lnTo>
                      <a:pt x="333" y="9"/>
                    </a:lnTo>
                    <a:lnTo>
                      <a:pt x="329" y="5"/>
                    </a:lnTo>
                    <a:lnTo>
                      <a:pt x="323" y="1"/>
                    </a:lnTo>
                    <a:lnTo>
                      <a:pt x="318" y="0"/>
                    </a:lnTo>
                    <a:lnTo>
                      <a:pt x="310" y="0"/>
                    </a:lnTo>
                    <a:lnTo>
                      <a:pt x="130" y="0"/>
                    </a:lnTo>
                    <a:lnTo>
                      <a:pt x="130" y="0"/>
                    </a:lnTo>
                    <a:lnTo>
                      <a:pt x="125" y="0"/>
                    </a:lnTo>
                    <a:lnTo>
                      <a:pt x="119" y="1"/>
                    </a:lnTo>
                    <a:lnTo>
                      <a:pt x="113" y="5"/>
                    </a:lnTo>
                    <a:lnTo>
                      <a:pt x="108" y="9"/>
                    </a:lnTo>
                    <a:lnTo>
                      <a:pt x="108" y="9"/>
                    </a:lnTo>
                    <a:lnTo>
                      <a:pt x="104" y="13"/>
                    </a:lnTo>
                    <a:lnTo>
                      <a:pt x="102" y="18"/>
                    </a:lnTo>
                    <a:lnTo>
                      <a:pt x="100" y="24"/>
                    </a:lnTo>
                    <a:lnTo>
                      <a:pt x="98" y="32"/>
                    </a:lnTo>
                    <a:lnTo>
                      <a:pt x="98" y="147"/>
                    </a:lnTo>
                    <a:lnTo>
                      <a:pt x="98" y="147"/>
                    </a:lnTo>
                    <a:lnTo>
                      <a:pt x="100" y="153"/>
                    </a:lnTo>
                    <a:lnTo>
                      <a:pt x="102" y="158"/>
                    </a:lnTo>
                    <a:lnTo>
                      <a:pt x="104" y="164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13" y="174"/>
                    </a:lnTo>
                    <a:lnTo>
                      <a:pt x="119" y="175"/>
                    </a:lnTo>
                    <a:lnTo>
                      <a:pt x="125" y="177"/>
                    </a:lnTo>
                    <a:lnTo>
                      <a:pt x="130" y="179"/>
                    </a:lnTo>
                    <a:lnTo>
                      <a:pt x="198" y="179"/>
                    </a:lnTo>
                    <a:lnTo>
                      <a:pt x="198" y="179"/>
                    </a:lnTo>
                    <a:lnTo>
                      <a:pt x="189" y="196"/>
                    </a:lnTo>
                    <a:lnTo>
                      <a:pt x="178" y="210"/>
                    </a:lnTo>
                    <a:lnTo>
                      <a:pt x="178" y="210"/>
                    </a:lnTo>
                    <a:lnTo>
                      <a:pt x="164" y="221"/>
                    </a:lnTo>
                    <a:lnTo>
                      <a:pt x="151" y="228"/>
                    </a:lnTo>
                    <a:lnTo>
                      <a:pt x="134" y="234"/>
                    </a:lnTo>
                    <a:lnTo>
                      <a:pt x="117" y="236"/>
                    </a:lnTo>
                    <a:lnTo>
                      <a:pt x="117" y="236"/>
                    </a:lnTo>
                    <a:lnTo>
                      <a:pt x="98" y="234"/>
                    </a:lnTo>
                    <a:lnTo>
                      <a:pt x="98" y="234"/>
                    </a:lnTo>
                    <a:lnTo>
                      <a:pt x="81" y="227"/>
                    </a:lnTo>
                    <a:lnTo>
                      <a:pt x="81" y="227"/>
                    </a:lnTo>
                    <a:lnTo>
                      <a:pt x="77" y="227"/>
                    </a:lnTo>
                    <a:lnTo>
                      <a:pt x="73" y="227"/>
                    </a:lnTo>
                    <a:lnTo>
                      <a:pt x="34" y="232"/>
                    </a:lnTo>
                    <a:lnTo>
                      <a:pt x="47" y="213"/>
                    </a:lnTo>
                    <a:lnTo>
                      <a:pt x="47" y="213"/>
                    </a:lnTo>
                    <a:lnTo>
                      <a:pt x="49" y="208"/>
                    </a:lnTo>
                    <a:lnTo>
                      <a:pt x="49" y="204"/>
                    </a:lnTo>
                    <a:lnTo>
                      <a:pt x="47" y="200"/>
                    </a:lnTo>
                    <a:lnTo>
                      <a:pt x="47" y="200"/>
                    </a:lnTo>
                    <a:lnTo>
                      <a:pt x="41" y="189"/>
                    </a:lnTo>
                    <a:lnTo>
                      <a:pt x="36" y="175"/>
                    </a:lnTo>
                    <a:lnTo>
                      <a:pt x="36" y="175"/>
                    </a:lnTo>
                    <a:lnTo>
                      <a:pt x="32" y="164"/>
                    </a:lnTo>
                    <a:lnTo>
                      <a:pt x="32" y="149"/>
                    </a:lnTo>
                    <a:lnTo>
                      <a:pt x="32" y="149"/>
                    </a:lnTo>
                    <a:lnTo>
                      <a:pt x="32" y="136"/>
                    </a:lnTo>
                    <a:lnTo>
                      <a:pt x="36" y="123"/>
                    </a:lnTo>
                    <a:lnTo>
                      <a:pt x="41" y="111"/>
                    </a:lnTo>
                    <a:lnTo>
                      <a:pt x="47" y="100"/>
                    </a:lnTo>
                    <a:lnTo>
                      <a:pt x="47" y="100"/>
                    </a:lnTo>
                    <a:lnTo>
                      <a:pt x="58" y="87"/>
                    </a:lnTo>
                    <a:lnTo>
                      <a:pt x="72" y="77"/>
                    </a:lnTo>
                    <a:lnTo>
                      <a:pt x="72" y="53"/>
                    </a:lnTo>
                    <a:lnTo>
                      <a:pt x="72" y="53"/>
                    </a:lnTo>
                    <a:lnTo>
                      <a:pt x="56" y="62"/>
                    </a:lnTo>
                    <a:lnTo>
                      <a:pt x="41" y="73"/>
                    </a:lnTo>
                    <a:lnTo>
                      <a:pt x="41" y="73"/>
                    </a:lnTo>
                    <a:lnTo>
                      <a:pt x="28" y="90"/>
                    </a:lnTo>
                    <a:lnTo>
                      <a:pt x="19" y="107"/>
                    </a:lnTo>
                    <a:lnTo>
                      <a:pt x="13" y="128"/>
                    </a:lnTo>
                    <a:lnTo>
                      <a:pt x="9" y="149"/>
                    </a:lnTo>
                    <a:lnTo>
                      <a:pt x="9" y="149"/>
                    </a:lnTo>
                    <a:lnTo>
                      <a:pt x="11" y="166"/>
                    </a:lnTo>
                    <a:lnTo>
                      <a:pt x="15" y="183"/>
                    </a:lnTo>
                    <a:lnTo>
                      <a:pt x="15" y="183"/>
                    </a:lnTo>
                    <a:lnTo>
                      <a:pt x="21" y="194"/>
                    </a:lnTo>
                    <a:lnTo>
                      <a:pt x="26" y="206"/>
                    </a:lnTo>
                    <a:lnTo>
                      <a:pt x="2" y="240"/>
                    </a:lnTo>
                    <a:lnTo>
                      <a:pt x="2" y="240"/>
                    </a:lnTo>
                    <a:lnTo>
                      <a:pt x="0" y="244"/>
                    </a:lnTo>
                    <a:lnTo>
                      <a:pt x="0" y="247"/>
                    </a:lnTo>
                    <a:lnTo>
                      <a:pt x="2" y="251"/>
                    </a:lnTo>
                    <a:lnTo>
                      <a:pt x="5" y="255"/>
                    </a:lnTo>
                    <a:lnTo>
                      <a:pt x="5" y="255"/>
                    </a:lnTo>
                    <a:lnTo>
                      <a:pt x="9" y="257"/>
                    </a:lnTo>
                    <a:lnTo>
                      <a:pt x="13" y="257"/>
                    </a:lnTo>
                    <a:lnTo>
                      <a:pt x="13" y="257"/>
                    </a:lnTo>
                    <a:lnTo>
                      <a:pt x="73" y="247"/>
                    </a:lnTo>
                    <a:lnTo>
                      <a:pt x="73" y="247"/>
                    </a:lnTo>
                    <a:close/>
                    <a:moveTo>
                      <a:pt x="121" y="64"/>
                    </a:moveTo>
                    <a:lnTo>
                      <a:pt x="121" y="64"/>
                    </a:lnTo>
                    <a:lnTo>
                      <a:pt x="136" y="66"/>
                    </a:lnTo>
                    <a:lnTo>
                      <a:pt x="151" y="71"/>
                    </a:lnTo>
                    <a:lnTo>
                      <a:pt x="166" y="79"/>
                    </a:lnTo>
                    <a:lnTo>
                      <a:pt x="178" y="88"/>
                    </a:lnTo>
                    <a:lnTo>
                      <a:pt x="178" y="88"/>
                    </a:lnTo>
                    <a:lnTo>
                      <a:pt x="189" y="102"/>
                    </a:lnTo>
                    <a:lnTo>
                      <a:pt x="196" y="117"/>
                    </a:lnTo>
                    <a:lnTo>
                      <a:pt x="202" y="132"/>
                    </a:lnTo>
                    <a:lnTo>
                      <a:pt x="202" y="149"/>
                    </a:lnTo>
                    <a:lnTo>
                      <a:pt x="202" y="149"/>
                    </a:lnTo>
                    <a:lnTo>
                      <a:pt x="202" y="157"/>
                    </a:lnTo>
                    <a:lnTo>
                      <a:pt x="130" y="157"/>
                    </a:lnTo>
                    <a:lnTo>
                      <a:pt x="130" y="157"/>
                    </a:lnTo>
                    <a:lnTo>
                      <a:pt x="126" y="157"/>
                    </a:lnTo>
                    <a:lnTo>
                      <a:pt x="123" y="155"/>
                    </a:lnTo>
                    <a:lnTo>
                      <a:pt x="123" y="155"/>
                    </a:lnTo>
                    <a:lnTo>
                      <a:pt x="121" y="151"/>
                    </a:lnTo>
                    <a:lnTo>
                      <a:pt x="121" y="147"/>
                    </a:lnTo>
                    <a:lnTo>
                      <a:pt x="121" y="64"/>
                    </a:lnTo>
                    <a:lnTo>
                      <a:pt x="121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7" name="Freeform 46">
                <a:extLst>
                  <a:ext uri="{FF2B5EF4-FFF2-40B4-BE49-F238E27FC236}">
                    <a16:creationId xmlns:a16="http://schemas.microsoft.com/office/drawing/2014/main" id="{F2E12052-AF38-EB3C-C125-E921FD228E0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3125" y="2511425"/>
                <a:ext cx="546100" cy="407988"/>
              </a:xfrm>
              <a:custGeom>
                <a:avLst/>
                <a:gdLst>
                  <a:gd name="T0" fmla="*/ 236 w 686"/>
                  <a:gd name="T1" fmla="*/ 270 h 512"/>
                  <a:gd name="T2" fmla="*/ 359 w 686"/>
                  <a:gd name="T3" fmla="*/ 270 h 512"/>
                  <a:gd name="T4" fmla="*/ 53 w 686"/>
                  <a:gd name="T5" fmla="*/ 0 h 512"/>
                  <a:gd name="T6" fmla="*/ 15 w 686"/>
                  <a:gd name="T7" fmla="*/ 17 h 512"/>
                  <a:gd name="T8" fmla="*/ 0 w 686"/>
                  <a:gd name="T9" fmla="*/ 56 h 512"/>
                  <a:gd name="T10" fmla="*/ 9 w 686"/>
                  <a:gd name="T11" fmla="*/ 92 h 512"/>
                  <a:gd name="T12" fmla="*/ 45 w 686"/>
                  <a:gd name="T13" fmla="*/ 123 h 512"/>
                  <a:gd name="T14" fmla="*/ 75 w 686"/>
                  <a:gd name="T15" fmla="*/ 117 h 512"/>
                  <a:gd name="T16" fmla="*/ 104 w 686"/>
                  <a:gd name="T17" fmla="*/ 79 h 512"/>
                  <a:gd name="T18" fmla="*/ 106 w 686"/>
                  <a:gd name="T19" fmla="*/ 43 h 512"/>
                  <a:gd name="T20" fmla="*/ 83 w 686"/>
                  <a:gd name="T21" fmla="*/ 9 h 512"/>
                  <a:gd name="T22" fmla="*/ 53 w 686"/>
                  <a:gd name="T23" fmla="*/ 0 h 512"/>
                  <a:gd name="T24" fmla="*/ 611 w 686"/>
                  <a:gd name="T25" fmla="*/ 5 h 512"/>
                  <a:gd name="T26" fmla="*/ 582 w 686"/>
                  <a:gd name="T27" fmla="*/ 36 h 512"/>
                  <a:gd name="T28" fmla="*/ 580 w 686"/>
                  <a:gd name="T29" fmla="*/ 70 h 512"/>
                  <a:gd name="T30" fmla="*/ 603 w 686"/>
                  <a:gd name="T31" fmla="*/ 111 h 512"/>
                  <a:gd name="T32" fmla="*/ 633 w 686"/>
                  <a:gd name="T33" fmla="*/ 124 h 512"/>
                  <a:gd name="T34" fmla="*/ 671 w 686"/>
                  <a:gd name="T35" fmla="*/ 102 h 512"/>
                  <a:gd name="T36" fmla="*/ 686 w 686"/>
                  <a:gd name="T37" fmla="*/ 54 h 512"/>
                  <a:gd name="T38" fmla="*/ 677 w 686"/>
                  <a:gd name="T39" fmla="*/ 24 h 512"/>
                  <a:gd name="T40" fmla="*/ 643 w 686"/>
                  <a:gd name="T41" fmla="*/ 1 h 512"/>
                  <a:gd name="T42" fmla="*/ 480 w 686"/>
                  <a:gd name="T43" fmla="*/ 370 h 512"/>
                  <a:gd name="T44" fmla="*/ 645 w 686"/>
                  <a:gd name="T45" fmla="*/ 363 h 512"/>
                  <a:gd name="T46" fmla="*/ 665 w 686"/>
                  <a:gd name="T47" fmla="*/ 172 h 512"/>
                  <a:gd name="T48" fmla="*/ 643 w 686"/>
                  <a:gd name="T49" fmla="*/ 145 h 512"/>
                  <a:gd name="T50" fmla="*/ 624 w 686"/>
                  <a:gd name="T51" fmla="*/ 149 h 512"/>
                  <a:gd name="T52" fmla="*/ 592 w 686"/>
                  <a:gd name="T53" fmla="*/ 191 h 512"/>
                  <a:gd name="T54" fmla="*/ 493 w 686"/>
                  <a:gd name="T55" fmla="*/ 255 h 512"/>
                  <a:gd name="T56" fmla="*/ 473 w 686"/>
                  <a:gd name="T57" fmla="*/ 282 h 512"/>
                  <a:gd name="T58" fmla="*/ 463 w 686"/>
                  <a:gd name="T59" fmla="*/ 293 h 512"/>
                  <a:gd name="T60" fmla="*/ 431 w 686"/>
                  <a:gd name="T61" fmla="*/ 300 h 512"/>
                  <a:gd name="T62" fmla="*/ 412 w 686"/>
                  <a:gd name="T63" fmla="*/ 327 h 512"/>
                  <a:gd name="T64" fmla="*/ 391 w 686"/>
                  <a:gd name="T65" fmla="*/ 501 h 512"/>
                  <a:gd name="T66" fmla="*/ 416 w 686"/>
                  <a:gd name="T67" fmla="*/ 512 h 512"/>
                  <a:gd name="T68" fmla="*/ 435 w 686"/>
                  <a:gd name="T69" fmla="*/ 497 h 512"/>
                  <a:gd name="T70" fmla="*/ 58 w 686"/>
                  <a:gd name="T71" fmla="*/ 370 h 512"/>
                  <a:gd name="T72" fmla="*/ 34 w 686"/>
                  <a:gd name="T73" fmla="*/ 346 h 512"/>
                  <a:gd name="T74" fmla="*/ 28 w 686"/>
                  <a:gd name="T75" fmla="*/ 155 h 512"/>
                  <a:gd name="T76" fmla="*/ 56 w 686"/>
                  <a:gd name="T77" fmla="*/ 145 h 512"/>
                  <a:gd name="T78" fmla="*/ 77 w 686"/>
                  <a:gd name="T79" fmla="*/ 160 h 512"/>
                  <a:gd name="T80" fmla="*/ 115 w 686"/>
                  <a:gd name="T81" fmla="*/ 246 h 512"/>
                  <a:gd name="T82" fmla="*/ 210 w 686"/>
                  <a:gd name="T83" fmla="*/ 264 h 512"/>
                  <a:gd name="T84" fmla="*/ 213 w 686"/>
                  <a:gd name="T85" fmla="*/ 287 h 512"/>
                  <a:gd name="T86" fmla="*/ 242 w 686"/>
                  <a:gd name="T87" fmla="*/ 295 h 512"/>
                  <a:gd name="T88" fmla="*/ 268 w 686"/>
                  <a:gd name="T89" fmla="*/ 312 h 512"/>
                  <a:gd name="T90" fmla="*/ 298 w 686"/>
                  <a:gd name="T91" fmla="*/ 482 h 512"/>
                  <a:gd name="T92" fmla="*/ 280 w 686"/>
                  <a:gd name="T93" fmla="*/ 510 h 512"/>
                  <a:gd name="T94" fmla="*/ 257 w 686"/>
                  <a:gd name="T95" fmla="*/ 505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86" h="512">
                    <a:moveTo>
                      <a:pt x="450" y="270"/>
                    </a:moveTo>
                    <a:lnTo>
                      <a:pt x="452" y="238"/>
                    </a:lnTo>
                    <a:lnTo>
                      <a:pt x="236" y="238"/>
                    </a:lnTo>
                    <a:lnTo>
                      <a:pt x="236" y="270"/>
                    </a:lnTo>
                    <a:lnTo>
                      <a:pt x="327" y="270"/>
                    </a:lnTo>
                    <a:lnTo>
                      <a:pt x="327" y="512"/>
                    </a:lnTo>
                    <a:lnTo>
                      <a:pt x="359" y="512"/>
                    </a:lnTo>
                    <a:lnTo>
                      <a:pt x="359" y="270"/>
                    </a:lnTo>
                    <a:lnTo>
                      <a:pt x="450" y="270"/>
                    </a:lnTo>
                    <a:lnTo>
                      <a:pt x="450" y="270"/>
                    </a:lnTo>
                    <a:close/>
                    <a:moveTo>
                      <a:pt x="53" y="0"/>
                    </a:moveTo>
                    <a:lnTo>
                      <a:pt x="53" y="0"/>
                    </a:lnTo>
                    <a:lnTo>
                      <a:pt x="41" y="1"/>
                    </a:lnTo>
                    <a:lnTo>
                      <a:pt x="32" y="5"/>
                    </a:lnTo>
                    <a:lnTo>
                      <a:pt x="22" y="11"/>
                    </a:lnTo>
                    <a:lnTo>
                      <a:pt x="15" y="17"/>
                    </a:lnTo>
                    <a:lnTo>
                      <a:pt x="9" y="26"/>
                    </a:lnTo>
                    <a:lnTo>
                      <a:pt x="3" y="36"/>
                    </a:lnTo>
                    <a:lnTo>
                      <a:pt x="1" y="45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1" y="70"/>
                    </a:lnTo>
                    <a:lnTo>
                      <a:pt x="5" y="81"/>
                    </a:lnTo>
                    <a:lnTo>
                      <a:pt x="9" y="92"/>
                    </a:lnTo>
                    <a:lnTo>
                      <a:pt x="17" y="102"/>
                    </a:lnTo>
                    <a:lnTo>
                      <a:pt x="24" y="111"/>
                    </a:lnTo>
                    <a:lnTo>
                      <a:pt x="34" y="119"/>
                    </a:lnTo>
                    <a:lnTo>
                      <a:pt x="45" y="123"/>
                    </a:lnTo>
                    <a:lnTo>
                      <a:pt x="54" y="124"/>
                    </a:lnTo>
                    <a:lnTo>
                      <a:pt x="54" y="124"/>
                    </a:lnTo>
                    <a:lnTo>
                      <a:pt x="66" y="123"/>
                    </a:lnTo>
                    <a:lnTo>
                      <a:pt x="75" y="117"/>
                    </a:lnTo>
                    <a:lnTo>
                      <a:pt x="85" y="111"/>
                    </a:lnTo>
                    <a:lnTo>
                      <a:pt x="92" y="102"/>
                    </a:lnTo>
                    <a:lnTo>
                      <a:pt x="98" y="90"/>
                    </a:lnTo>
                    <a:lnTo>
                      <a:pt x="104" y="79"/>
                    </a:lnTo>
                    <a:lnTo>
                      <a:pt x="107" y="68"/>
                    </a:lnTo>
                    <a:lnTo>
                      <a:pt x="107" y="54"/>
                    </a:lnTo>
                    <a:lnTo>
                      <a:pt x="107" y="54"/>
                    </a:lnTo>
                    <a:lnTo>
                      <a:pt x="106" y="43"/>
                    </a:lnTo>
                    <a:lnTo>
                      <a:pt x="104" y="34"/>
                    </a:lnTo>
                    <a:lnTo>
                      <a:pt x="98" y="24"/>
                    </a:lnTo>
                    <a:lnTo>
                      <a:pt x="90" y="17"/>
                    </a:lnTo>
                    <a:lnTo>
                      <a:pt x="83" y="9"/>
                    </a:lnTo>
                    <a:lnTo>
                      <a:pt x="73" y="3"/>
                    </a:lnTo>
                    <a:lnTo>
                      <a:pt x="64" y="1"/>
                    </a:lnTo>
                    <a:lnTo>
                      <a:pt x="53" y="0"/>
                    </a:lnTo>
                    <a:lnTo>
                      <a:pt x="53" y="0"/>
                    </a:lnTo>
                    <a:close/>
                    <a:moveTo>
                      <a:pt x="631" y="0"/>
                    </a:moveTo>
                    <a:lnTo>
                      <a:pt x="631" y="0"/>
                    </a:lnTo>
                    <a:lnTo>
                      <a:pt x="620" y="1"/>
                    </a:lnTo>
                    <a:lnTo>
                      <a:pt x="611" y="5"/>
                    </a:lnTo>
                    <a:lnTo>
                      <a:pt x="601" y="11"/>
                    </a:lnTo>
                    <a:lnTo>
                      <a:pt x="594" y="17"/>
                    </a:lnTo>
                    <a:lnTo>
                      <a:pt x="588" y="26"/>
                    </a:lnTo>
                    <a:lnTo>
                      <a:pt x="582" y="36"/>
                    </a:lnTo>
                    <a:lnTo>
                      <a:pt x="580" y="45"/>
                    </a:lnTo>
                    <a:lnTo>
                      <a:pt x="578" y="56"/>
                    </a:lnTo>
                    <a:lnTo>
                      <a:pt x="578" y="56"/>
                    </a:lnTo>
                    <a:lnTo>
                      <a:pt x="580" y="70"/>
                    </a:lnTo>
                    <a:lnTo>
                      <a:pt x="584" y="81"/>
                    </a:lnTo>
                    <a:lnTo>
                      <a:pt x="588" y="92"/>
                    </a:lnTo>
                    <a:lnTo>
                      <a:pt x="595" y="102"/>
                    </a:lnTo>
                    <a:lnTo>
                      <a:pt x="603" y="111"/>
                    </a:lnTo>
                    <a:lnTo>
                      <a:pt x="612" y="119"/>
                    </a:lnTo>
                    <a:lnTo>
                      <a:pt x="624" y="123"/>
                    </a:lnTo>
                    <a:lnTo>
                      <a:pt x="633" y="124"/>
                    </a:lnTo>
                    <a:lnTo>
                      <a:pt x="633" y="124"/>
                    </a:lnTo>
                    <a:lnTo>
                      <a:pt x="645" y="123"/>
                    </a:lnTo>
                    <a:lnTo>
                      <a:pt x="654" y="117"/>
                    </a:lnTo>
                    <a:lnTo>
                      <a:pt x="664" y="111"/>
                    </a:lnTo>
                    <a:lnTo>
                      <a:pt x="671" y="102"/>
                    </a:lnTo>
                    <a:lnTo>
                      <a:pt x="679" y="90"/>
                    </a:lnTo>
                    <a:lnTo>
                      <a:pt x="682" y="79"/>
                    </a:lnTo>
                    <a:lnTo>
                      <a:pt x="686" y="68"/>
                    </a:lnTo>
                    <a:lnTo>
                      <a:pt x="686" y="54"/>
                    </a:lnTo>
                    <a:lnTo>
                      <a:pt x="686" y="54"/>
                    </a:lnTo>
                    <a:lnTo>
                      <a:pt x="684" y="43"/>
                    </a:lnTo>
                    <a:lnTo>
                      <a:pt x="682" y="34"/>
                    </a:lnTo>
                    <a:lnTo>
                      <a:pt x="677" y="24"/>
                    </a:lnTo>
                    <a:lnTo>
                      <a:pt x="669" y="17"/>
                    </a:lnTo>
                    <a:lnTo>
                      <a:pt x="662" y="9"/>
                    </a:lnTo>
                    <a:lnTo>
                      <a:pt x="652" y="3"/>
                    </a:lnTo>
                    <a:lnTo>
                      <a:pt x="643" y="1"/>
                    </a:lnTo>
                    <a:lnTo>
                      <a:pt x="631" y="0"/>
                    </a:lnTo>
                    <a:lnTo>
                      <a:pt x="631" y="0"/>
                    </a:lnTo>
                    <a:close/>
                    <a:moveTo>
                      <a:pt x="435" y="497"/>
                    </a:moveTo>
                    <a:lnTo>
                      <a:pt x="480" y="370"/>
                    </a:lnTo>
                    <a:lnTo>
                      <a:pt x="628" y="370"/>
                    </a:lnTo>
                    <a:lnTo>
                      <a:pt x="628" y="370"/>
                    </a:lnTo>
                    <a:lnTo>
                      <a:pt x="637" y="369"/>
                    </a:lnTo>
                    <a:lnTo>
                      <a:pt x="645" y="363"/>
                    </a:lnTo>
                    <a:lnTo>
                      <a:pt x="650" y="355"/>
                    </a:lnTo>
                    <a:lnTo>
                      <a:pt x="652" y="346"/>
                    </a:lnTo>
                    <a:lnTo>
                      <a:pt x="665" y="172"/>
                    </a:lnTo>
                    <a:lnTo>
                      <a:pt x="665" y="172"/>
                    </a:lnTo>
                    <a:lnTo>
                      <a:pt x="664" y="162"/>
                    </a:lnTo>
                    <a:lnTo>
                      <a:pt x="660" y="155"/>
                    </a:lnTo>
                    <a:lnTo>
                      <a:pt x="652" y="149"/>
                    </a:lnTo>
                    <a:lnTo>
                      <a:pt x="643" y="145"/>
                    </a:lnTo>
                    <a:lnTo>
                      <a:pt x="643" y="145"/>
                    </a:lnTo>
                    <a:lnTo>
                      <a:pt x="631" y="145"/>
                    </a:lnTo>
                    <a:lnTo>
                      <a:pt x="631" y="145"/>
                    </a:lnTo>
                    <a:lnTo>
                      <a:pt x="624" y="149"/>
                    </a:lnTo>
                    <a:lnTo>
                      <a:pt x="616" y="153"/>
                    </a:lnTo>
                    <a:lnTo>
                      <a:pt x="609" y="160"/>
                    </a:lnTo>
                    <a:lnTo>
                      <a:pt x="603" y="170"/>
                    </a:lnTo>
                    <a:lnTo>
                      <a:pt x="592" y="191"/>
                    </a:lnTo>
                    <a:lnTo>
                      <a:pt x="582" y="215"/>
                    </a:lnTo>
                    <a:lnTo>
                      <a:pt x="573" y="246"/>
                    </a:lnTo>
                    <a:lnTo>
                      <a:pt x="493" y="255"/>
                    </a:lnTo>
                    <a:lnTo>
                      <a:pt x="493" y="255"/>
                    </a:lnTo>
                    <a:lnTo>
                      <a:pt x="484" y="259"/>
                    </a:lnTo>
                    <a:lnTo>
                      <a:pt x="476" y="264"/>
                    </a:lnTo>
                    <a:lnTo>
                      <a:pt x="473" y="272"/>
                    </a:lnTo>
                    <a:lnTo>
                      <a:pt x="473" y="282"/>
                    </a:lnTo>
                    <a:lnTo>
                      <a:pt x="473" y="282"/>
                    </a:lnTo>
                    <a:lnTo>
                      <a:pt x="473" y="287"/>
                    </a:lnTo>
                    <a:lnTo>
                      <a:pt x="474" y="293"/>
                    </a:lnTo>
                    <a:lnTo>
                      <a:pt x="463" y="293"/>
                    </a:lnTo>
                    <a:lnTo>
                      <a:pt x="463" y="293"/>
                    </a:lnTo>
                    <a:lnTo>
                      <a:pt x="446" y="295"/>
                    </a:lnTo>
                    <a:lnTo>
                      <a:pt x="438" y="297"/>
                    </a:lnTo>
                    <a:lnTo>
                      <a:pt x="431" y="300"/>
                    </a:lnTo>
                    <a:lnTo>
                      <a:pt x="425" y="306"/>
                    </a:lnTo>
                    <a:lnTo>
                      <a:pt x="420" y="312"/>
                    </a:lnTo>
                    <a:lnTo>
                      <a:pt x="416" y="317"/>
                    </a:lnTo>
                    <a:lnTo>
                      <a:pt x="412" y="327"/>
                    </a:lnTo>
                    <a:lnTo>
                      <a:pt x="389" y="482"/>
                    </a:lnTo>
                    <a:lnTo>
                      <a:pt x="389" y="482"/>
                    </a:lnTo>
                    <a:lnTo>
                      <a:pt x="389" y="492"/>
                    </a:lnTo>
                    <a:lnTo>
                      <a:pt x="391" y="501"/>
                    </a:lnTo>
                    <a:lnTo>
                      <a:pt x="399" y="507"/>
                    </a:lnTo>
                    <a:lnTo>
                      <a:pt x="406" y="510"/>
                    </a:lnTo>
                    <a:lnTo>
                      <a:pt x="406" y="510"/>
                    </a:lnTo>
                    <a:lnTo>
                      <a:pt x="416" y="512"/>
                    </a:lnTo>
                    <a:lnTo>
                      <a:pt x="423" y="509"/>
                    </a:lnTo>
                    <a:lnTo>
                      <a:pt x="431" y="505"/>
                    </a:lnTo>
                    <a:lnTo>
                      <a:pt x="435" y="497"/>
                    </a:lnTo>
                    <a:lnTo>
                      <a:pt x="435" y="497"/>
                    </a:lnTo>
                    <a:close/>
                    <a:moveTo>
                      <a:pt x="251" y="497"/>
                    </a:moveTo>
                    <a:lnTo>
                      <a:pt x="208" y="370"/>
                    </a:lnTo>
                    <a:lnTo>
                      <a:pt x="58" y="370"/>
                    </a:lnTo>
                    <a:lnTo>
                      <a:pt x="58" y="370"/>
                    </a:lnTo>
                    <a:lnTo>
                      <a:pt x="49" y="369"/>
                    </a:lnTo>
                    <a:lnTo>
                      <a:pt x="41" y="363"/>
                    </a:lnTo>
                    <a:lnTo>
                      <a:pt x="37" y="355"/>
                    </a:lnTo>
                    <a:lnTo>
                      <a:pt x="34" y="346"/>
                    </a:lnTo>
                    <a:lnTo>
                      <a:pt x="22" y="172"/>
                    </a:lnTo>
                    <a:lnTo>
                      <a:pt x="22" y="172"/>
                    </a:lnTo>
                    <a:lnTo>
                      <a:pt x="22" y="162"/>
                    </a:lnTo>
                    <a:lnTo>
                      <a:pt x="28" y="155"/>
                    </a:lnTo>
                    <a:lnTo>
                      <a:pt x="36" y="149"/>
                    </a:lnTo>
                    <a:lnTo>
                      <a:pt x="45" y="145"/>
                    </a:lnTo>
                    <a:lnTo>
                      <a:pt x="45" y="145"/>
                    </a:lnTo>
                    <a:lnTo>
                      <a:pt x="56" y="145"/>
                    </a:lnTo>
                    <a:lnTo>
                      <a:pt x="56" y="145"/>
                    </a:lnTo>
                    <a:lnTo>
                      <a:pt x="64" y="149"/>
                    </a:lnTo>
                    <a:lnTo>
                      <a:pt x="71" y="153"/>
                    </a:lnTo>
                    <a:lnTo>
                      <a:pt x="77" y="160"/>
                    </a:lnTo>
                    <a:lnTo>
                      <a:pt x="85" y="170"/>
                    </a:lnTo>
                    <a:lnTo>
                      <a:pt x="96" y="191"/>
                    </a:lnTo>
                    <a:lnTo>
                      <a:pt x="106" y="215"/>
                    </a:lnTo>
                    <a:lnTo>
                      <a:pt x="115" y="246"/>
                    </a:lnTo>
                    <a:lnTo>
                      <a:pt x="194" y="255"/>
                    </a:lnTo>
                    <a:lnTo>
                      <a:pt x="194" y="255"/>
                    </a:lnTo>
                    <a:lnTo>
                      <a:pt x="204" y="259"/>
                    </a:lnTo>
                    <a:lnTo>
                      <a:pt x="210" y="264"/>
                    </a:lnTo>
                    <a:lnTo>
                      <a:pt x="215" y="272"/>
                    </a:lnTo>
                    <a:lnTo>
                      <a:pt x="215" y="282"/>
                    </a:lnTo>
                    <a:lnTo>
                      <a:pt x="215" y="282"/>
                    </a:lnTo>
                    <a:lnTo>
                      <a:pt x="213" y="287"/>
                    </a:lnTo>
                    <a:lnTo>
                      <a:pt x="211" y="293"/>
                    </a:lnTo>
                    <a:lnTo>
                      <a:pt x="225" y="293"/>
                    </a:lnTo>
                    <a:lnTo>
                      <a:pt x="225" y="293"/>
                    </a:lnTo>
                    <a:lnTo>
                      <a:pt x="242" y="295"/>
                    </a:lnTo>
                    <a:lnTo>
                      <a:pt x="249" y="297"/>
                    </a:lnTo>
                    <a:lnTo>
                      <a:pt x="257" y="300"/>
                    </a:lnTo>
                    <a:lnTo>
                      <a:pt x="263" y="306"/>
                    </a:lnTo>
                    <a:lnTo>
                      <a:pt x="268" y="312"/>
                    </a:lnTo>
                    <a:lnTo>
                      <a:pt x="272" y="317"/>
                    </a:lnTo>
                    <a:lnTo>
                      <a:pt x="276" y="327"/>
                    </a:lnTo>
                    <a:lnTo>
                      <a:pt x="298" y="482"/>
                    </a:lnTo>
                    <a:lnTo>
                      <a:pt x="298" y="482"/>
                    </a:lnTo>
                    <a:lnTo>
                      <a:pt x="298" y="492"/>
                    </a:lnTo>
                    <a:lnTo>
                      <a:pt x="295" y="501"/>
                    </a:lnTo>
                    <a:lnTo>
                      <a:pt x="289" y="507"/>
                    </a:lnTo>
                    <a:lnTo>
                      <a:pt x="280" y="510"/>
                    </a:lnTo>
                    <a:lnTo>
                      <a:pt x="280" y="510"/>
                    </a:lnTo>
                    <a:lnTo>
                      <a:pt x="272" y="512"/>
                    </a:lnTo>
                    <a:lnTo>
                      <a:pt x="263" y="509"/>
                    </a:lnTo>
                    <a:lnTo>
                      <a:pt x="257" y="505"/>
                    </a:lnTo>
                    <a:lnTo>
                      <a:pt x="251" y="497"/>
                    </a:lnTo>
                    <a:lnTo>
                      <a:pt x="251" y="4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0D81F49D-E1F5-7EE9-58AD-C773E77FEEDC}"/>
              </a:ext>
            </a:extLst>
          </p:cNvPr>
          <p:cNvSpPr txBox="1"/>
          <p:nvPr/>
        </p:nvSpPr>
        <p:spPr>
          <a:xfrm>
            <a:off x="6858706" y="1005857"/>
            <a:ext cx="3344484" cy="91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F957A3B-246B-1DBB-7837-2C74F3BE6254}"/>
              </a:ext>
            </a:extLst>
          </p:cNvPr>
          <p:cNvSpPr txBox="1"/>
          <p:nvPr/>
        </p:nvSpPr>
        <p:spPr>
          <a:xfrm>
            <a:off x="7870504" y="2383798"/>
            <a:ext cx="3344484" cy="91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517A524-39F0-D961-65BC-A41466FF3E95}"/>
              </a:ext>
            </a:extLst>
          </p:cNvPr>
          <p:cNvSpPr txBox="1"/>
          <p:nvPr/>
        </p:nvSpPr>
        <p:spPr>
          <a:xfrm>
            <a:off x="8160306" y="4483237"/>
            <a:ext cx="3344484" cy="91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1ABB7C0-8FE3-DD6B-A7D2-3EFF0D072B47}"/>
              </a:ext>
            </a:extLst>
          </p:cNvPr>
          <p:cNvSpPr txBox="1"/>
          <p:nvPr/>
        </p:nvSpPr>
        <p:spPr>
          <a:xfrm>
            <a:off x="128430" y="4321030"/>
            <a:ext cx="3344484" cy="91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4B6E85C-A41F-18CD-0102-DACC76EF3A47}"/>
              </a:ext>
            </a:extLst>
          </p:cNvPr>
          <p:cNvSpPr txBox="1"/>
          <p:nvPr/>
        </p:nvSpPr>
        <p:spPr>
          <a:xfrm>
            <a:off x="789565" y="2569495"/>
            <a:ext cx="3344484" cy="91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8829C2B-B9B6-24E2-A6CA-9C588EFF7687}"/>
              </a:ext>
            </a:extLst>
          </p:cNvPr>
          <p:cNvSpPr txBox="1"/>
          <p:nvPr/>
        </p:nvSpPr>
        <p:spPr>
          <a:xfrm>
            <a:off x="1780371" y="1296690"/>
            <a:ext cx="3344484" cy="91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3B98B0C-8C49-708B-DA89-D7BC78DE6380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8B18876-4439-9D3C-165B-40318E522361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36BF47D-482B-EA4C-827E-1B7A69C78DB9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8450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3" grpId="0"/>
      <p:bldP spid="84" grpId="0"/>
      <p:bldP spid="85" grpId="0"/>
      <p:bldP spid="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318BE4-2814-A762-2AE8-48C818677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7146371-1F8E-6171-EB8C-0ECE52234C1E}"/>
              </a:ext>
            </a:extLst>
          </p:cNvPr>
          <p:cNvGrpSpPr/>
          <p:nvPr/>
        </p:nvGrpSpPr>
        <p:grpSpPr>
          <a:xfrm>
            <a:off x="1937752" y="1063287"/>
            <a:ext cx="9563099" cy="4206828"/>
            <a:chOff x="1" y="2014990"/>
            <a:chExt cx="23406765" cy="10296686"/>
          </a:xfrm>
        </p:grpSpPr>
        <p:grpSp>
          <p:nvGrpSpPr>
            <p:cNvPr id="4" name="Grupo 4">
              <a:extLst>
                <a:ext uri="{FF2B5EF4-FFF2-40B4-BE49-F238E27FC236}">
                  <a16:creationId xmlns:a16="http://schemas.microsoft.com/office/drawing/2014/main" id="{EC71AFB6-BBD9-6C66-8C86-DAF3E9FE8F19}"/>
                </a:ext>
              </a:extLst>
            </p:cNvPr>
            <p:cNvGrpSpPr/>
            <p:nvPr/>
          </p:nvGrpSpPr>
          <p:grpSpPr>
            <a:xfrm>
              <a:off x="1329980" y="2014990"/>
              <a:ext cx="22076786" cy="9985173"/>
              <a:chOff x="665163" y="1006864"/>
              <a:chExt cx="11041269" cy="4993887"/>
            </a:xfrm>
          </p:grpSpPr>
          <p:sp>
            <p:nvSpPr>
              <p:cNvPr id="61" name="Line 69">
                <a:extLst>
                  <a:ext uri="{FF2B5EF4-FFF2-40B4-BE49-F238E27FC236}">
                    <a16:creationId xmlns:a16="http://schemas.microsoft.com/office/drawing/2014/main" id="{DB137AA6-4765-2380-FB33-31B0EEC38B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4271" y="4167254"/>
                <a:ext cx="10603077" cy="0"/>
              </a:xfrm>
              <a:prstGeom prst="line">
                <a:avLst/>
              </a:prstGeom>
              <a:noFill/>
              <a:ln w="3175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2" name="Line 70">
                <a:extLst>
                  <a:ext uri="{FF2B5EF4-FFF2-40B4-BE49-F238E27FC236}">
                    <a16:creationId xmlns:a16="http://schemas.microsoft.com/office/drawing/2014/main" id="{093BDD59-3B55-4767-8847-9F68F8F6E4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4271" y="4971819"/>
                <a:ext cx="10603077" cy="0"/>
              </a:xfrm>
              <a:prstGeom prst="line">
                <a:avLst/>
              </a:prstGeom>
              <a:noFill/>
              <a:ln w="3175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3" name="Line 71">
                <a:extLst>
                  <a:ext uri="{FF2B5EF4-FFF2-40B4-BE49-F238E27FC236}">
                    <a16:creationId xmlns:a16="http://schemas.microsoft.com/office/drawing/2014/main" id="{D357F28A-E5E8-FCB6-78B4-4040947C6C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4271" y="3360936"/>
                <a:ext cx="10603077" cy="0"/>
              </a:xfrm>
              <a:prstGeom prst="line">
                <a:avLst/>
              </a:prstGeom>
              <a:noFill/>
              <a:ln w="3175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4" name="Line 72">
                <a:extLst>
                  <a:ext uri="{FF2B5EF4-FFF2-40B4-BE49-F238E27FC236}">
                    <a16:creationId xmlns:a16="http://schemas.microsoft.com/office/drawing/2014/main" id="{A266CE39-6FF7-3D0F-9DBD-48580B869E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4271" y="2554619"/>
                <a:ext cx="10603077" cy="0"/>
              </a:xfrm>
              <a:prstGeom prst="line">
                <a:avLst/>
              </a:prstGeom>
              <a:noFill/>
              <a:ln w="3175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5" name="Freeform 73">
                <a:extLst>
                  <a:ext uri="{FF2B5EF4-FFF2-40B4-BE49-F238E27FC236}">
                    <a16:creationId xmlns:a16="http://schemas.microsoft.com/office/drawing/2014/main" id="{95A62F9F-4D5B-2B02-13EB-6A6AF0D4DF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271" y="1145315"/>
                <a:ext cx="10674945" cy="4632822"/>
              </a:xfrm>
              <a:custGeom>
                <a:avLst/>
                <a:gdLst>
                  <a:gd name="T0" fmla="*/ 3604 w 3604"/>
                  <a:gd name="T1" fmla="*/ 1563 h 1563"/>
                  <a:gd name="T2" fmla="*/ 143 w 3604"/>
                  <a:gd name="T3" fmla="*/ 1563 h 1563"/>
                  <a:gd name="T4" fmla="*/ 0 w 3604"/>
                  <a:gd name="T5" fmla="*/ 1421 h 1563"/>
                  <a:gd name="T6" fmla="*/ 0 w 3604"/>
                  <a:gd name="T7" fmla="*/ 0 h 1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04" h="1563">
                    <a:moveTo>
                      <a:pt x="3604" y="1563"/>
                    </a:moveTo>
                    <a:cubicBezTo>
                      <a:pt x="143" y="1563"/>
                      <a:pt x="143" y="1563"/>
                      <a:pt x="143" y="1563"/>
                    </a:cubicBezTo>
                    <a:cubicBezTo>
                      <a:pt x="64" y="1563"/>
                      <a:pt x="0" y="1499"/>
                      <a:pt x="0" y="142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63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6" name="Freeform 74">
                <a:extLst>
                  <a:ext uri="{FF2B5EF4-FFF2-40B4-BE49-F238E27FC236}">
                    <a16:creationId xmlns:a16="http://schemas.microsoft.com/office/drawing/2014/main" id="{1E014C1B-6428-CB9E-F26B-5B76B55DE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163" y="1006864"/>
                <a:ext cx="441722" cy="273447"/>
              </a:xfrm>
              <a:custGeom>
                <a:avLst/>
                <a:gdLst>
                  <a:gd name="T0" fmla="*/ 0 w 252"/>
                  <a:gd name="T1" fmla="*/ 156 h 156"/>
                  <a:gd name="T2" fmla="*/ 129 w 252"/>
                  <a:gd name="T3" fmla="*/ 0 h 156"/>
                  <a:gd name="T4" fmla="*/ 252 w 252"/>
                  <a:gd name="T5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2" h="156">
                    <a:moveTo>
                      <a:pt x="0" y="156"/>
                    </a:moveTo>
                    <a:lnTo>
                      <a:pt x="129" y="0"/>
                    </a:lnTo>
                    <a:lnTo>
                      <a:pt x="252" y="156"/>
                    </a:lnTo>
                  </a:path>
                </a:pathLst>
              </a:custGeom>
              <a:noFill/>
              <a:ln w="63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7" name="Freeform 75">
                <a:extLst>
                  <a:ext uri="{FF2B5EF4-FFF2-40B4-BE49-F238E27FC236}">
                    <a16:creationId xmlns:a16="http://schemas.microsoft.com/office/drawing/2014/main" id="{1857F4C2-38FE-6708-4D83-68BE522243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32985" y="5559029"/>
                <a:ext cx="273447" cy="441722"/>
              </a:xfrm>
              <a:custGeom>
                <a:avLst/>
                <a:gdLst>
                  <a:gd name="T0" fmla="*/ 0 w 156"/>
                  <a:gd name="T1" fmla="*/ 0 h 252"/>
                  <a:gd name="T2" fmla="*/ 156 w 156"/>
                  <a:gd name="T3" fmla="*/ 129 h 252"/>
                  <a:gd name="T4" fmla="*/ 0 w 156"/>
                  <a:gd name="T5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6" h="252">
                    <a:moveTo>
                      <a:pt x="0" y="0"/>
                    </a:moveTo>
                    <a:lnTo>
                      <a:pt x="156" y="129"/>
                    </a:lnTo>
                    <a:lnTo>
                      <a:pt x="0" y="252"/>
                    </a:lnTo>
                  </a:path>
                </a:pathLst>
              </a:custGeom>
              <a:noFill/>
              <a:ln w="63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grpSp>
          <p:nvGrpSpPr>
            <p:cNvPr id="5" name="Grupo 1">
              <a:extLst>
                <a:ext uri="{FF2B5EF4-FFF2-40B4-BE49-F238E27FC236}">
                  <a16:creationId xmlns:a16="http://schemas.microsoft.com/office/drawing/2014/main" id="{BD140B48-6B69-3400-1CC5-B4B59A4D7C4C}"/>
                </a:ext>
              </a:extLst>
            </p:cNvPr>
            <p:cNvGrpSpPr/>
            <p:nvPr/>
          </p:nvGrpSpPr>
          <p:grpSpPr>
            <a:xfrm>
              <a:off x="2837051" y="7668210"/>
              <a:ext cx="19521823" cy="3851795"/>
              <a:chOff x="1418895" y="3834210"/>
              <a:chExt cx="9763454" cy="1926399"/>
            </a:xfrm>
            <a:solidFill>
              <a:schemeClr val="accent4"/>
            </a:solidFill>
          </p:grpSpPr>
          <p:sp>
            <p:nvSpPr>
              <p:cNvPr id="49" name="Rectangle 76">
                <a:extLst>
                  <a:ext uri="{FF2B5EF4-FFF2-40B4-BE49-F238E27FC236}">
                    <a16:creationId xmlns:a16="http://schemas.microsoft.com/office/drawing/2014/main" id="{ED8A8BBF-CDDC-C3E0-29F3-48A66424E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8895" y="4447713"/>
                <a:ext cx="371606" cy="1312896"/>
              </a:xfrm>
              <a:prstGeom prst="rect">
                <a:avLst/>
              </a:pr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50" name="Rectangle 77">
                <a:extLst>
                  <a:ext uri="{FF2B5EF4-FFF2-40B4-BE49-F238E27FC236}">
                    <a16:creationId xmlns:a16="http://schemas.microsoft.com/office/drawing/2014/main" id="{8C94F83D-B701-6F85-10AD-6F14D1331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4294" y="4712396"/>
                <a:ext cx="369854" cy="1048213"/>
              </a:xfrm>
              <a:prstGeom prst="rect">
                <a:avLst/>
              </a:pr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51" name="Rectangle 78">
                <a:extLst>
                  <a:ext uri="{FF2B5EF4-FFF2-40B4-BE49-F238E27FC236}">
                    <a16:creationId xmlns:a16="http://schemas.microsoft.com/office/drawing/2014/main" id="{0EBA6EB7-C0B3-8625-E42B-05F5EA8F42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6185" y="4347800"/>
                <a:ext cx="371606" cy="1412809"/>
              </a:xfrm>
              <a:prstGeom prst="rect">
                <a:avLst/>
              </a:pr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52" name="Rectangle 79">
                <a:extLst>
                  <a:ext uri="{FF2B5EF4-FFF2-40B4-BE49-F238E27FC236}">
                    <a16:creationId xmlns:a16="http://schemas.microsoft.com/office/drawing/2014/main" id="{E397DFAE-CC5D-6395-9A39-5D7E7F946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9830" y="4836849"/>
                <a:ext cx="369854" cy="923760"/>
              </a:xfrm>
              <a:prstGeom prst="rect">
                <a:avLst/>
              </a:pr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53" name="Rectangle 80">
                <a:extLst>
                  <a:ext uri="{FF2B5EF4-FFF2-40B4-BE49-F238E27FC236}">
                    <a16:creationId xmlns:a16="http://schemas.microsoft.com/office/drawing/2014/main" id="{6662388E-6D12-393A-6A82-E8AA71B0C3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5228" y="5334663"/>
                <a:ext cx="371606" cy="425946"/>
              </a:xfrm>
              <a:prstGeom prst="rect">
                <a:avLst/>
              </a:pr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54" name="Rectangle 81">
                <a:extLst>
                  <a:ext uri="{FF2B5EF4-FFF2-40B4-BE49-F238E27FC236}">
                    <a16:creationId xmlns:a16="http://schemas.microsoft.com/office/drawing/2014/main" id="{5F2F5C4A-F0A4-604E-78FB-81B9D24613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8873" y="5022653"/>
                <a:ext cx="369854" cy="737956"/>
              </a:xfrm>
              <a:prstGeom prst="rect">
                <a:avLst/>
              </a:pr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55" name="Rectangle 82">
                <a:extLst>
                  <a:ext uri="{FF2B5EF4-FFF2-40B4-BE49-F238E27FC236}">
                    <a16:creationId xmlns:a16="http://schemas.microsoft.com/office/drawing/2014/main" id="{A2CB64A8-F665-B915-BB39-4317F3FC97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2517" y="4773746"/>
                <a:ext cx="369854" cy="986863"/>
              </a:xfrm>
              <a:prstGeom prst="rect">
                <a:avLst/>
              </a:pr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56" name="Rectangle 83">
                <a:extLst>
                  <a:ext uri="{FF2B5EF4-FFF2-40B4-BE49-F238E27FC236}">
                    <a16:creationId xmlns:a16="http://schemas.microsoft.com/office/drawing/2014/main" id="{2A74B75C-F2C0-C4AC-157E-0BE4736E30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4410" y="4242628"/>
                <a:ext cx="373360" cy="1517981"/>
              </a:xfrm>
              <a:prstGeom prst="rect">
                <a:avLst/>
              </a:pr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57" name="Rectangle 84">
                <a:extLst>
                  <a:ext uri="{FF2B5EF4-FFF2-40B4-BE49-F238E27FC236}">
                    <a16:creationId xmlns:a16="http://schemas.microsoft.com/office/drawing/2014/main" id="{B6E71486-FBFD-6FE5-B459-442592B64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9807" y="4601965"/>
                <a:ext cx="371606" cy="1158644"/>
              </a:xfrm>
              <a:prstGeom prst="rect">
                <a:avLst/>
              </a:pr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58" name="Rectangle 85">
                <a:extLst>
                  <a:ext uri="{FF2B5EF4-FFF2-40B4-BE49-F238E27FC236}">
                    <a16:creationId xmlns:a16="http://schemas.microsoft.com/office/drawing/2014/main" id="{3BA7CCE1-5F6A-122C-1A96-93A296B9AC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3452" y="3834210"/>
                <a:ext cx="369854" cy="1926399"/>
              </a:xfrm>
              <a:prstGeom prst="rect">
                <a:avLst/>
              </a:pr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59" name="Rectangle 86">
                <a:extLst>
                  <a:ext uri="{FF2B5EF4-FFF2-40B4-BE49-F238E27FC236}">
                    <a16:creationId xmlns:a16="http://schemas.microsoft.com/office/drawing/2014/main" id="{180EA016-2D07-36D7-282A-F37EB4448C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57097" y="4344294"/>
                <a:ext cx="369854" cy="1416315"/>
              </a:xfrm>
              <a:prstGeom prst="rect">
                <a:avLst/>
              </a:pr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60" name="Rectangle 87">
                <a:extLst>
                  <a:ext uri="{FF2B5EF4-FFF2-40B4-BE49-F238E27FC236}">
                    <a16:creationId xmlns:a16="http://schemas.microsoft.com/office/drawing/2014/main" id="{183345C3-23C9-46E7-EF2C-D220B31121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495" y="4112916"/>
                <a:ext cx="369854" cy="1647693"/>
              </a:xfrm>
              <a:prstGeom prst="rect">
                <a:avLst/>
              </a:pr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grpSp>
          <p:nvGrpSpPr>
            <p:cNvPr id="6" name="Grupo 3">
              <a:extLst>
                <a:ext uri="{FF2B5EF4-FFF2-40B4-BE49-F238E27FC236}">
                  <a16:creationId xmlns:a16="http://schemas.microsoft.com/office/drawing/2014/main" id="{C783C67F-A5A4-3E7F-9225-6949CD5D70C3}"/>
                </a:ext>
              </a:extLst>
            </p:cNvPr>
            <p:cNvGrpSpPr/>
            <p:nvPr/>
          </p:nvGrpSpPr>
          <p:grpSpPr>
            <a:xfrm>
              <a:off x="2837051" y="3497479"/>
              <a:ext cx="19521823" cy="3595941"/>
              <a:chOff x="1418895" y="1748301"/>
              <a:chExt cx="9763454" cy="1798439"/>
            </a:xfrm>
          </p:grpSpPr>
          <p:sp>
            <p:nvSpPr>
              <p:cNvPr id="37" name="Rectangle 88">
                <a:extLst>
                  <a:ext uri="{FF2B5EF4-FFF2-40B4-BE49-F238E27FC236}">
                    <a16:creationId xmlns:a16="http://schemas.microsoft.com/office/drawing/2014/main" id="{F3A233AB-BA0B-9A0D-166B-FE348C904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8895" y="1748301"/>
                <a:ext cx="371606" cy="1507465"/>
              </a:xfrm>
              <a:prstGeom prst="rect">
                <a:avLst/>
              </a:prstGeom>
              <a:solidFill>
                <a:srgbClr val="D2AC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38" name="Rectangle 89">
                <a:extLst>
                  <a:ext uri="{FF2B5EF4-FFF2-40B4-BE49-F238E27FC236}">
                    <a16:creationId xmlns:a16="http://schemas.microsoft.com/office/drawing/2014/main" id="{F38A9684-4C26-E494-57CD-2CBE226F2B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4293" y="1748301"/>
                <a:ext cx="369854" cy="1253298"/>
              </a:xfrm>
              <a:prstGeom prst="rect">
                <a:avLst/>
              </a:prstGeom>
              <a:solidFill>
                <a:srgbClr val="D2AC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39" name="Rectangle 90">
                <a:extLst>
                  <a:ext uri="{FF2B5EF4-FFF2-40B4-BE49-F238E27FC236}">
                    <a16:creationId xmlns:a16="http://schemas.microsoft.com/office/drawing/2014/main" id="{A84DDFCB-FC99-48D4-10C0-32A7E1EFA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6185" y="1748301"/>
                <a:ext cx="371606" cy="1563556"/>
              </a:xfrm>
              <a:prstGeom prst="rect">
                <a:avLst/>
              </a:prstGeom>
              <a:solidFill>
                <a:srgbClr val="D2AC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0" name="Rectangle 91">
                <a:extLst>
                  <a:ext uri="{FF2B5EF4-FFF2-40B4-BE49-F238E27FC236}">
                    <a16:creationId xmlns:a16="http://schemas.microsoft.com/office/drawing/2014/main" id="{8B9575EB-0FBF-37A9-2785-A78BFF5BE8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9830" y="1748301"/>
                <a:ext cx="369854" cy="1128845"/>
              </a:xfrm>
              <a:prstGeom prst="rect">
                <a:avLst/>
              </a:prstGeom>
              <a:solidFill>
                <a:srgbClr val="D2AC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1" name="Rectangle 92">
                <a:extLst>
                  <a:ext uri="{FF2B5EF4-FFF2-40B4-BE49-F238E27FC236}">
                    <a16:creationId xmlns:a16="http://schemas.microsoft.com/office/drawing/2014/main" id="{1DFD04AE-8965-AF3F-0CFA-F1DC0879F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5228" y="1748301"/>
                <a:ext cx="371606" cy="1798439"/>
              </a:xfrm>
              <a:prstGeom prst="rect">
                <a:avLst/>
              </a:prstGeom>
              <a:solidFill>
                <a:srgbClr val="D2AC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2" name="Rectangle 93">
                <a:extLst>
                  <a:ext uri="{FF2B5EF4-FFF2-40B4-BE49-F238E27FC236}">
                    <a16:creationId xmlns:a16="http://schemas.microsoft.com/office/drawing/2014/main" id="{07D14218-8F4D-2502-69D1-FFD5F9BE93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8873" y="1748301"/>
                <a:ext cx="369854" cy="1404046"/>
              </a:xfrm>
              <a:prstGeom prst="rect">
                <a:avLst/>
              </a:prstGeom>
              <a:solidFill>
                <a:srgbClr val="D2AC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3" name="Rectangle 94">
                <a:extLst>
                  <a:ext uri="{FF2B5EF4-FFF2-40B4-BE49-F238E27FC236}">
                    <a16:creationId xmlns:a16="http://schemas.microsoft.com/office/drawing/2014/main" id="{564EFDD0-1B81-F223-E404-5A9BCED1F1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2518" y="1748301"/>
                <a:ext cx="369854" cy="1051719"/>
              </a:xfrm>
              <a:prstGeom prst="rect">
                <a:avLst/>
              </a:prstGeom>
              <a:solidFill>
                <a:srgbClr val="D2AC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4" name="Rectangle 95">
                <a:extLst>
                  <a:ext uri="{FF2B5EF4-FFF2-40B4-BE49-F238E27FC236}">
                    <a16:creationId xmlns:a16="http://schemas.microsoft.com/office/drawing/2014/main" id="{00788FC1-F8FD-B6FA-AE3D-C5C5574F73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4410" y="1748301"/>
                <a:ext cx="373359" cy="524107"/>
              </a:xfrm>
              <a:prstGeom prst="rect">
                <a:avLst/>
              </a:prstGeom>
              <a:solidFill>
                <a:srgbClr val="D2AC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5" name="Rectangle 96">
                <a:extLst>
                  <a:ext uri="{FF2B5EF4-FFF2-40B4-BE49-F238E27FC236}">
                    <a16:creationId xmlns:a16="http://schemas.microsoft.com/office/drawing/2014/main" id="{13392FE9-8029-7795-56C2-8179AE4F7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9806" y="1748301"/>
                <a:ext cx="371606" cy="1120080"/>
              </a:xfrm>
              <a:prstGeom prst="rect">
                <a:avLst/>
              </a:prstGeom>
              <a:solidFill>
                <a:srgbClr val="D2AC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6" name="Rectangle 97">
                <a:extLst>
                  <a:ext uri="{FF2B5EF4-FFF2-40B4-BE49-F238E27FC236}">
                    <a16:creationId xmlns:a16="http://schemas.microsoft.com/office/drawing/2014/main" id="{2C553599-9919-2126-9CD5-CE373C85A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3453" y="1748301"/>
                <a:ext cx="369854" cy="1146375"/>
              </a:xfrm>
              <a:prstGeom prst="rect">
                <a:avLst/>
              </a:prstGeom>
              <a:solidFill>
                <a:srgbClr val="D2AC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7" name="Rectangle 98">
                <a:extLst>
                  <a:ext uri="{FF2B5EF4-FFF2-40B4-BE49-F238E27FC236}">
                    <a16:creationId xmlns:a16="http://schemas.microsoft.com/office/drawing/2014/main" id="{83007F75-878B-728E-F221-32B05D204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57098" y="1748301"/>
                <a:ext cx="369854" cy="1377753"/>
              </a:xfrm>
              <a:prstGeom prst="rect">
                <a:avLst/>
              </a:prstGeom>
              <a:solidFill>
                <a:srgbClr val="D2AC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48" name="Rectangle 99">
                <a:extLst>
                  <a:ext uri="{FF2B5EF4-FFF2-40B4-BE49-F238E27FC236}">
                    <a16:creationId xmlns:a16="http://schemas.microsoft.com/office/drawing/2014/main" id="{F35F88F2-6BDB-9B9D-42E1-80ECF9C936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495" y="1748301"/>
                <a:ext cx="369854" cy="806318"/>
              </a:xfrm>
              <a:prstGeom prst="rect">
                <a:avLst/>
              </a:prstGeom>
              <a:solidFill>
                <a:srgbClr val="D2AC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grpSp>
          <p:nvGrpSpPr>
            <p:cNvPr id="7" name="Grupo 2">
              <a:extLst>
                <a:ext uri="{FF2B5EF4-FFF2-40B4-BE49-F238E27FC236}">
                  <a16:creationId xmlns:a16="http://schemas.microsoft.com/office/drawing/2014/main" id="{151A2223-162B-EE0A-F132-5FDD10528E66}"/>
                </a:ext>
              </a:extLst>
            </p:cNvPr>
            <p:cNvGrpSpPr/>
            <p:nvPr/>
          </p:nvGrpSpPr>
          <p:grpSpPr>
            <a:xfrm>
              <a:off x="2837051" y="4545417"/>
              <a:ext cx="19521823" cy="6122915"/>
              <a:chOff x="1418895" y="2272407"/>
              <a:chExt cx="9763454" cy="3062255"/>
            </a:xfrm>
            <a:solidFill>
              <a:schemeClr val="accent2"/>
            </a:solidFill>
          </p:grpSpPr>
          <p:sp>
            <p:nvSpPr>
              <p:cNvPr id="25" name="Rectangle 100">
                <a:extLst>
                  <a:ext uri="{FF2B5EF4-FFF2-40B4-BE49-F238E27FC236}">
                    <a16:creationId xmlns:a16="http://schemas.microsoft.com/office/drawing/2014/main" id="{BD9EBFAC-6F6D-242B-A116-C2E6583F78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8895" y="3255765"/>
                <a:ext cx="371607" cy="1191948"/>
              </a:xfrm>
              <a:prstGeom prst="rect">
                <a:avLst/>
              </a:prstGeom>
              <a:solidFill>
                <a:srgbClr val="24A7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26" name="Rectangle 101">
                <a:extLst>
                  <a:ext uri="{FF2B5EF4-FFF2-40B4-BE49-F238E27FC236}">
                    <a16:creationId xmlns:a16="http://schemas.microsoft.com/office/drawing/2014/main" id="{5EF222FA-78EE-01D7-EECE-D99B848F83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4293" y="3001599"/>
                <a:ext cx="369854" cy="1710796"/>
              </a:xfrm>
              <a:prstGeom prst="rect">
                <a:avLst/>
              </a:prstGeom>
              <a:solidFill>
                <a:srgbClr val="24A7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27" name="Rectangle 102">
                <a:extLst>
                  <a:ext uri="{FF2B5EF4-FFF2-40B4-BE49-F238E27FC236}">
                    <a16:creationId xmlns:a16="http://schemas.microsoft.com/office/drawing/2014/main" id="{55337C8E-CD7C-43F8-4162-87657B71B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6185" y="3311856"/>
                <a:ext cx="371607" cy="1035943"/>
              </a:xfrm>
              <a:prstGeom prst="rect">
                <a:avLst/>
              </a:prstGeom>
              <a:solidFill>
                <a:srgbClr val="24A7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28" name="Rectangle 103">
                <a:extLst>
                  <a:ext uri="{FF2B5EF4-FFF2-40B4-BE49-F238E27FC236}">
                    <a16:creationId xmlns:a16="http://schemas.microsoft.com/office/drawing/2014/main" id="{E308E0AA-F1D8-CBEB-A3C0-3191842E9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9830" y="2877146"/>
                <a:ext cx="369854" cy="1959703"/>
              </a:xfrm>
              <a:prstGeom prst="rect">
                <a:avLst/>
              </a:prstGeom>
              <a:solidFill>
                <a:srgbClr val="24A7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29" name="Rectangle 104">
                <a:extLst>
                  <a:ext uri="{FF2B5EF4-FFF2-40B4-BE49-F238E27FC236}">
                    <a16:creationId xmlns:a16="http://schemas.microsoft.com/office/drawing/2014/main" id="{6DE616BA-4710-AC1E-8566-C7E1BF263E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5228" y="3546740"/>
                <a:ext cx="371607" cy="1787922"/>
              </a:xfrm>
              <a:prstGeom prst="rect">
                <a:avLst/>
              </a:prstGeom>
              <a:solidFill>
                <a:srgbClr val="24A7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30" name="Rectangle 105">
                <a:extLst>
                  <a:ext uri="{FF2B5EF4-FFF2-40B4-BE49-F238E27FC236}">
                    <a16:creationId xmlns:a16="http://schemas.microsoft.com/office/drawing/2014/main" id="{551FAF9A-5D90-1BE5-DF02-EF721D09E6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88873" y="3152345"/>
                <a:ext cx="369854" cy="1870307"/>
              </a:xfrm>
              <a:prstGeom prst="rect">
                <a:avLst/>
              </a:prstGeom>
              <a:solidFill>
                <a:srgbClr val="24A7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31" name="Rectangle 106">
                <a:extLst>
                  <a:ext uri="{FF2B5EF4-FFF2-40B4-BE49-F238E27FC236}">
                    <a16:creationId xmlns:a16="http://schemas.microsoft.com/office/drawing/2014/main" id="{A7579F47-0867-146B-BE3F-E179C2237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2518" y="2800020"/>
                <a:ext cx="369854" cy="1973726"/>
              </a:xfrm>
              <a:prstGeom prst="rect">
                <a:avLst/>
              </a:prstGeom>
              <a:solidFill>
                <a:srgbClr val="24A7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32" name="Rectangle 107">
                <a:extLst>
                  <a:ext uri="{FF2B5EF4-FFF2-40B4-BE49-F238E27FC236}">
                    <a16:creationId xmlns:a16="http://schemas.microsoft.com/office/drawing/2014/main" id="{434E9C58-4884-E1DE-87D6-D51F638D30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94410" y="2272407"/>
                <a:ext cx="373360" cy="1970220"/>
              </a:xfrm>
              <a:prstGeom prst="rect">
                <a:avLst/>
              </a:prstGeom>
              <a:solidFill>
                <a:srgbClr val="24A7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33" name="Rectangle 108">
                <a:extLst>
                  <a:ext uri="{FF2B5EF4-FFF2-40B4-BE49-F238E27FC236}">
                    <a16:creationId xmlns:a16="http://schemas.microsoft.com/office/drawing/2014/main" id="{687EB292-C224-36C3-21CD-1820992BF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49807" y="2868381"/>
                <a:ext cx="371607" cy="1733583"/>
              </a:xfrm>
              <a:prstGeom prst="rect">
                <a:avLst/>
              </a:prstGeom>
              <a:solidFill>
                <a:srgbClr val="24A7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34" name="Rectangle 109">
                <a:extLst>
                  <a:ext uri="{FF2B5EF4-FFF2-40B4-BE49-F238E27FC236}">
                    <a16:creationId xmlns:a16="http://schemas.microsoft.com/office/drawing/2014/main" id="{FAB23A72-C13F-8740-F5E6-C9FC24189A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3452" y="2894674"/>
                <a:ext cx="369854" cy="939536"/>
              </a:xfrm>
              <a:prstGeom prst="rect">
                <a:avLst/>
              </a:prstGeom>
              <a:solidFill>
                <a:srgbClr val="24A7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35" name="Rectangle 110">
                <a:extLst>
                  <a:ext uri="{FF2B5EF4-FFF2-40B4-BE49-F238E27FC236}">
                    <a16:creationId xmlns:a16="http://schemas.microsoft.com/office/drawing/2014/main" id="{92AD8DB4-C1E0-6D3B-A575-C7097E5785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57097" y="3126053"/>
                <a:ext cx="369854" cy="1218241"/>
              </a:xfrm>
              <a:prstGeom prst="rect">
                <a:avLst/>
              </a:prstGeom>
              <a:solidFill>
                <a:srgbClr val="24A7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  <p:sp>
            <p:nvSpPr>
              <p:cNvPr id="36" name="Rectangle 111">
                <a:extLst>
                  <a:ext uri="{FF2B5EF4-FFF2-40B4-BE49-F238E27FC236}">
                    <a16:creationId xmlns:a16="http://schemas.microsoft.com/office/drawing/2014/main" id="{DE84E52D-C5F3-95CE-F99E-7A63045FBB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2495" y="2554619"/>
                <a:ext cx="369854" cy="1558297"/>
              </a:xfrm>
              <a:prstGeom prst="rect">
                <a:avLst/>
              </a:prstGeom>
              <a:solidFill>
                <a:srgbClr val="24A7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>
                  <a:latin typeface="Source Sans Pro" panose="020B0503030403020204" pitchFamily="34" charset="0"/>
                  <a:ea typeface="Source Sans Pro" panose="020B0503030403020204" pitchFamily="34" charset="0"/>
                </a:endParaRPr>
              </a:p>
            </p:txBody>
          </p:sp>
        </p:grpSp>
        <p:grpSp>
          <p:nvGrpSpPr>
            <p:cNvPr id="8" name="Grupo 5">
              <a:extLst>
                <a:ext uri="{FF2B5EF4-FFF2-40B4-BE49-F238E27FC236}">
                  <a16:creationId xmlns:a16="http://schemas.microsoft.com/office/drawing/2014/main" id="{6AD6A6F0-F8D8-8E72-6FF6-7A2CD010866D}"/>
                </a:ext>
              </a:extLst>
            </p:cNvPr>
            <p:cNvGrpSpPr/>
            <p:nvPr/>
          </p:nvGrpSpPr>
          <p:grpSpPr>
            <a:xfrm>
              <a:off x="1" y="4332673"/>
              <a:ext cx="22726374" cy="7979003"/>
              <a:chOff x="0" y="2166007"/>
              <a:chExt cx="11366147" cy="3990538"/>
            </a:xfrm>
          </p:grpSpPr>
          <p:sp>
            <p:nvSpPr>
              <p:cNvPr id="9" name="TextBox 956">
                <a:extLst>
                  <a:ext uri="{FF2B5EF4-FFF2-40B4-BE49-F238E27FC236}">
                    <a16:creationId xmlns:a16="http://schemas.microsoft.com/office/drawing/2014/main" id="{2A13AE80-E1E4-5613-EAC3-5513A9FDE4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400" y="2166007"/>
                <a:ext cx="812447" cy="316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r" eaLnBrk="1" hangingPunct="1"/>
                <a:r>
                  <a:rPr lang="en-US" altLang="ru-RU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Open Sans" panose="020B0606030504020204" pitchFamily="34" charset="0"/>
                  </a:rPr>
                  <a:t>400</a:t>
                </a:r>
                <a:endParaRPr lang="ru-RU" altLang="ru-RU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" name="TextBox 956">
                <a:extLst>
                  <a:ext uri="{FF2B5EF4-FFF2-40B4-BE49-F238E27FC236}">
                    <a16:creationId xmlns:a16="http://schemas.microsoft.com/office/drawing/2014/main" id="{F6A61864-E9ED-37B7-9365-9D1B175F26C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800" y="4782207"/>
                <a:ext cx="812447" cy="316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r" eaLnBrk="1" hangingPunct="1"/>
                <a:r>
                  <a:rPr lang="en-US" altLang="ru-RU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Open Sans" panose="020B0606030504020204" pitchFamily="34" charset="0"/>
                  </a:rPr>
                  <a:t>100</a:t>
                </a:r>
                <a:endParaRPr lang="ru-RU" altLang="ru-RU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1" name="TextBox 956">
                <a:extLst>
                  <a:ext uri="{FF2B5EF4-FFF2-40B4-BE49-F238E27FC236}">
                    <a16:creationId xmlns:a16="http://schemas.microsoft.com/office/drawing/2014/main" id="{9BEAB6A5-FC2B-2E85-F124-B046AFDEDF0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3918607"/>
                <a:ext cx="812447" cy="316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r" eaLnBrk="1" hangingPunct="1"/>
                <a:r>
                  <a:rPr lang="en-US" altLang="ru-RU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Open Sans" panose="020B0606030504020204" pitchFamily="34" charset="0"/>
                  </a:rPr>
                  <a:t>200</a:t>
                </a:r>
                <a:endParaRPr lang="ru-RU" altLang="ru-RU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" name="TextBox 956">
                <a:extLst>
                  <a:ext uri="{FF2B5EF4-FFF2-40B4-BE49-F238E27FC236}">
                    <a16:creationId xmlns:a16="http://schemas.microsoft.com/office/drawing/2014/main" id="{74C5D150-A479-07BC-F88F-438F304FC41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400" y="2991507"/>
                <a:ext cx="812447" cy="316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r" eaLnBrk="1" hangingPunct="1"/>
                <a:r>
                  <a:rPr lang="en-US" altLang="ru-RU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Open Sans" panose="020B0606030504020204" pitchFamily="34" charset="0"/>
                  </a:rPr>
                  <a:t>300</a:t>
                </a:r>
                <a:endParaRPr lang="ru-RU" altLang="ru-RU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" name="TextBox 956">
                <a:extLst>
                  <a:ext uri="{FF2B5EF4-FFF2-40B4-BE49-F238E27FC236}">
                    <a16:creationId xmlns:a16="http://schemas.microsoft.com/office/drawing/2014/main" id="{1D3F9F9C-FF53-0BA0-E1C5-25538BC5D26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54101" y="5827174"/>
                <a:ext cx="812447" cy="329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Open Sans" panose="020B0606030504020204" pitchFamily="34" charset="0"/>
                  </a:rPr>
                  <a:t>Jan</a:t>
                </a:r>
                <a:endParaRPr lang="ru-RU" altLang="ru-RU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" name="TextBox 956">
                <a:extLst>
                  <a:ext uri="{FF2B5EF4-FFF2-40B4-BE49-F238E27FC236}">
                    <a16:creationId xmlns:a16="http://schemas.microsoft.com/office/drawing/2014/main" id="{341892D4-3F88-19CC-A579-7E0B8DE242A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79600" y="5827172"/>
                <a:ext cx="812447" cy="329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Open Sans" panose="020B0606030504020204" pitchFamily="34" charset="0"/>
                  </a:rPr>
                  <a:t>Feb</a:t>
                </a:r>
                <a:endParaRPr lang="ru-RU" altLang="ru-RU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5" name="TextBox 956">
                <a:extLst>
                  <a:ext uri="{FF2B5EF4-FFF2-40B4-BE49-F238E27FC236}">
                    <a16:creationId xmlns:a16="http://schemas.microsoft.com/office/drawing/2014/main" id="{2EA44A22-6F09-F8AF-011E-FC79CB3729A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68600" y="5827172"/>
                <a:ext cx="812447" cy="329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Open Sans" panose="020B0606030504020204" pitchFamily="34" charset="0"/>
                  </a:rPr>
                  <a:t>Mar</a:t>
                </a:r>
                <a:endParaRPr lang="ru-RU" altLang="ru-RU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" name="TextBox 956">
                <a:extLst>
                  <a:ext uri="{FF2B5EF4-FFF2-40B4-BE49-F238E27FC236}">
                    <a16:creationId xmlns:a16="http://schemas.microsoft.com/office/drawing/2014/main" id="{7137EECD-75D7-BD1D-4FE8-3E6D70130B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19500" y="5827172"/>
                <a:ext cx="812447" cy="329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Open Sans" panose="020B0606030504020204" pitchFamily="34" charset="0"/>
                  </a:rPr>
                  <a:t>Apr</a:t>
                </a:r>
                <a:endParaRPr lang="ru-RU" altLang="ru-RU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" name="TextBox 956">
                <a:extLst>
                  <a:ext uri="{FF2B5EF4-FFF2-40B4-BE49-F238E27FC236}">
                    <a16:creationId xmlns:a16="http://schemas.microsoft.com/office/drawing/2014/main" id="{D1C6B003-47CB-416F-3B04-52989046510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83100" y="5827172"/>
                <a:ext cx="812447" cy="329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Open Sans" panose="020B0606030504020204" pitchFamily="34" charset="0"/>
                  </a:rPr>
                  <a:t>May</a:t>
                </a:r>
                <a:endParaRPr lang="ru-RU" altLang="ru-RU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" name="TextBox 956">
                <a:extLst>
                  <a:ext uri="{FF2B5EF4-FFF2-40B4-BE49-F238E27FC236}">
                    <a16:creationId xmlns:a16="http://schemas.microsoft.com/office/drawing/2014/main" id="{107EC23C-0F44-7B68-BD71-C60D21DF3D6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21300" y="5827172"/>
                <a:ext cx="812447" cy="329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Open Sans" panose="020B0606030504020204" pitchFamily="34" charset="0"/>
                  </a:rPr>
                  <a:t>Jun</a:t>
                </a:r>
                <a:endParaRPr lang="ru-RU" altLang="ru-RU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9" name="TextBox 956">
                <a:extLst>
                  <a:ext uri="{FF2B5EF4-FFF2-40B4-BE49-F238E27FC236}">
                    <a16:creationId xmlns:a16="http://schemas.microsoft.com/office/drawing/2014/main" id="{D900E13A-8B6F-B16B-674B-BD5EBE9EAEE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10300" y="5827172"/>
                <a:ext cx="812447" cy="329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Open Sans" panose="020B0606030504020204" pitchFamily="34" charset="0"/>
                  </a:rPr>
                  <a:t>Jul</a:t>
                </a:r>
                <a:endParaRPr lang="ru-RU" altLang="ru-RU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0" name="TextBox 956">
                <a:extLst>
                  <a:ext uri="{FF2B5EF4-FFF2-40B4-BE49-F238E27FC236}">
                    <a16:creationId xmlns:a16="http://schemas.microsoft.com/office/drawing/2014/main" id="{AFFB7C48-481C-0002-F493-189FBF3A754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61200" y="5827172"/>
                <a:ext cx="812447" cy="329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Open Sans" panose="020B0606030504020204" pitchFamily="34" charset="0"/>
                  </a:rPr>
                  <a:t>Aug</a:t>
                </a:r>
                <a:endParaRPr lang="ru-RU" altLang="ru-RU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1" name="TextBox 956">
                <a:extLst>
                  <a:ext uri="{FF2B5EF4-FFF2-40B4-BE49-F238E27FC236}">
                    <a16:creationId xmlns:a16="http://schemas.microsoft.com/office/drawing/2014/main" id="{97300A67-B08E-E149-E112-C539D4DA0D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975599" y="5827172"/>
                <a:ext cx="812447" cy="329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Open Sans" panose="020B0606030504020204" pitchFamily="34" charset="0"/>
                  </a:rPr>
                  <a:t>Sep</a:t>
                </a:r>
                <a:endParaRPr lang="ru-RU" altLang="ru-RU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2" name="TextBox 956">
                <a:extLst>
                  <a:ext uri="{FF2B5EF4-FFF2-40B4-BE49-F238E27FC236}">
                    <a16:creationId xmlns:a16="http://schemas.microsoft.com/office/drawing/2014/main" id="{931AF6CD-41E0-FDC9-ED7D-E69DA606E65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813799" y="5827172"/>
                <a:ext cx="812447" cy="329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Open Sans" panose="020B0606030504020204" pitchFamily="34" charset="0"/>
                  </a:rPr>
                  <a:t>Oct</a:t>
                </a:r>
                <a:endParaRPr lang="ru-RU" altLang="ru-RU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3" name="TextBox 956">
                <a:extLst>
                  <a:ext uri="{FF2B5EF4-FFF2-40B4-BE49-F238E27FC236}">
                    <a16:creationId xmlns:a16="http://schemas.microsoft.com/office/drawing/2014/main" id="{B6947AA0-1A6E-57A5-10C8-1079750CBF6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702801" y="5827172"/>
                <a:ext cx="812447" cy="329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Open Sans" panose="020B0606030504020204" pitchFamily="34" charset="0"/>
                  </a:rPr>
                  <a:t>Nov</a:t>
                </a:r>
                <a:endParaRPr lang="ru-RU" altLang="ru-RU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4" name="TextBox 956">
                <a:extLst>
                  <a:ext uri="{FF2B5EF4-FFF2-40B4-BE49-F238E27FC236}">
                    <a16:creationId xmlns:a16="http://schemas.microsoft.com/office/drawing/2014/main" id="{47B2558C-3C24-90BE-527F-DAF434DF17B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553700" y="5827172"/>
                <a:ext cx="812447" cy="329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ru-RU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Open Sans" panose="020B0606030504020204" pitchFamily="34" charset="0"/>
                  </a:rPr>
                  <a:t>Dec</a:t>
                </a:r>
                <a:endParaRPr lang="ru-RU" altLang="ru-RU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93DB981-1A9C-5839-858D-40812979CE68}"/>
              </a:ext>
            </a:extLst>
          </p:cNvPr>
          <p:cNvGrpSpPr/>
          <p:nvPr/>
        </p:nvGrpSpPr>
        <p:grpSpPr>
          <a:xfrm>
            <a:off x="653652" y="1744089"/>
            <a:ext cx="1013243" cy="246221"/>
            <a:chOff x="7959307" y="4295491"/>
            <a:chExt cx="1013243" cy="246221"/>
          </a:xfrm>
        </p:grpSpPr>
        <p:sp>
          <p:nvSpPr>
            <p:cNvPr id="70" name="Oval 25">
              <a:extLst>
                <a:ext uri="{FF2B5EF4-FFF2-40B4-BE49-F238E27FC236}">
                  <a16:creationId xmlns:a16="http://schemas.microsoft.com/office/drawing/2014/main" id="{EB0BC4BD-9B20-68F9-7ED9-0336DC12E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9307" y="4303131"/>
              <a:ext cx="231548" cy="230940"/>
            </a:xfrm>
            <a:prstGeom prst="ellipse">
              <a:avLst/>
            </a:prstGeom>
            <a:solidFill>
              <a:srgbClr val="24A7D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Manrope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31A81771-8C49-7749-591B-21D97BD17AE5}"/>
                </a:ext>
              </a:extLst>
            </p:cNvPr>
            <p:cNvSpPr txBox="1"/>
            <p:nvPr/>
          </p:nvSpPr>
          <p:spPr>
            <a:xfrm>
              <a:off x="8193324" y="4295491"/>
              <a:ext cx="779226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D" sz="10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Manrope" pitchFamily="2" charset="0"/>
                  <a:ea typeface="Open Sans" pitchFamily="2" charset="0"/>
                  <a:cs typeface="Open Sans" pitchFamily="2" charset="0"/>
                </a:rPr>
                <a:t>Data 1</a:t>
              </a:r>
              <a:endParaRPr lang="en-ID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anrope" pitchFamily="2" charset="0"/>
                <a:ea typeface="Open Sans" pitchFamily="2" charset="0"/>
                <a:cs typeface="Open Sans" pitchFamily="2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3D950A1-BF45-3670-B966-3E13B8DEA2C6}"/>
              </a:ext>
            </a:extLst>
          </p:cNvPr>
          <p:cNvGrpSpPr/>
          <p:nvPr/>
        </p:nvGrpSpPr>
        <p:grpSpPr>
          <a:xfrm>
            <a:off x="653652" y="3542409"/>
            <a:ext cx="1013243" cy="246221"/>
            <a:chOff x="7959307" y="4295491"/>
            <a:chExt cx="1013243" cy="246221"/>
          </a:xfrm>
        </p:grpSpPr>
        <p:sp>
          <p:nvSpPr>
            <p:cNvPr id="73" name="Oval 25">
              <a:extLst>
                <a:ext uri="{FF2B5EF4-FFF2-40B4-BE49-F238E27FC236}">
                  <a16:creationId xmlns:a16="http://schemas.microsoft.com/office/drawing/2014/main" id="{FAAC1CEB-FD56-3B99-E197-4438EA03E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9307" y="4303131"/>
              <a:ext cx="231548" cy="230940"/>
            </a:xfrm>
            <a:prstGeom prst="ellipse">
              <a:avLst/>
            </a:prstGeom>
            <a:solidFill>
              <a:srgbClr val="062D3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solidFill>
                  <a:schemeClr val="tx1">
                    <a:lumMod val="50000"/>
                    <a:lumOff val="50000"/>
                  </a:schemeClr>
                </a:solidFill>
                <a:latin typeface="Manrope" pitchFamily="2" charset="0"/>
                <a:ea typeface="Open Sans" pitchFamily="2" charset="0"/>
                <a:cs typeface="Open Sans" pitchFamily="2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9C96825-37CF-E247-DD03-FB480F394D72}"/>
                </a:ext>
              </a:extLst>
            </p:cNvPr>
            <p:cNvSpPr txBox="1"/>
            <p:nvPr/>
          </p:nvSpPr>
          <p:spPr>
            <a:xfrm>
              <a:off x="8193324" y="4295491"/>
              <a:ext cx="779226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D" sz="1000" b="0" i="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Manrope" pitchFamily="2" charset="0"/>
                  <a:ea typeface="Open Sans" pitchFamily="2" charset="0"/>
                  <a:cs typeface="Open Sans" pitchFamily="2" charset="0"/>
                </a:rPr>
                <a:t>Data 2</a:t>
              </a:r>
              <a:endParaRPr lang="en-ID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anrope" pitchFamily="2" charset="0"/>
                <a:ea typeface="Open Sans" pitchFamily="2" charset="0"/>
                <a:cs typeface="Open Sans" pitchFamily="2" charset="0"/>
              </a:endParaRPr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053F1199-8561-2556-4063-EE0616CB4289}"/>
              </a:ext>
            </a:extLst>
          </p:cNvPr>
          <p:cNvSpPr txBox="1"/>
          <p:nvPr/>
        </p:nvSpPr>
        <p:spPr>
          <a:xfrm>
            <a:off x="193840" y="1990309"/>
            <a:ext cx="1932866" cy="1377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1EF0241-83BD-43B1-7DF8-F1457B46DE79}"/>
              </a:ext>
            </a:extLst>
          </p:cNvPr>
          <p:cNvSpPr txBox="1"/>
          <p:nvPr/>
        </p:nvSpPr>
        <p:spPr>
          <a:xfrm>
            <a:off x="193840" y="3880704"/>
            <a:ext cx="1932866" cy="1377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62C0B48-79A2-CDF8-40E5-B7F6AEF84B7F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F72A4B9-01B6-C1D6-C6A6-823B80A085AA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F22CD58-BBA3-55FB-1E23-972401078F64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5766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BC5E18-091E-FD4D-894D-1C7CEDB5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B1E1C5-08C3-B288-EB6C-538D43F1F54E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11E3C6-4DB5-5FC6-FDF1-11CEF442817F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B39F1E-A415-77D5-ECE7-584EDF26244D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2D5E88-18EE-5459-2A52-1148CCB1FDDC}"/>
              </a:ext>
            </a:extLst>
          </p:cNvPr>
          <p:cNvSpPr txBox="1"/>
          <p:nvPr/>
        </p:nvSpPr>
        <p:spPr>
          <a:xfrm>
            <a:off x="301083" y="1075096"/>
            <a:ext cx="11586117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  <p:extLst>
      <p:ext uri="{BB962C8B-B14F-4D97-AF65-F5344CB8AC3E}">
        <p14:creationId xmlns:p14="http://schemas.microsoft.com/office/powerpoint/2010/main" val="398130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3E35E1-14EE-B17D-8D30-3BCB6410C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25F6596C-9DB5-AAC6-3EB5-306EFCE44275}"/>
              </a:ext>
            </a:extLst>
          </p:cNvPr>
          <p:cNvSpPr/>
          <p:nvPr/>
        </p:nvSpPr>
        <p:spPr>
          <a:xfrm>
            <a:off x="501600" y="3979836"/>
            <a:ext cx="11206874" cy="2093596"/>
          </a:xfrm>
          <a:prstGeom prst="roundRect">
            <a:avLst>
              <a:gd name="adj" fmla="val 606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7781B70-BEAA-E7F7-21BC-954D56F64253}"/>
              </a:ext>
            </a:extLst>
          </p:cNvPr>
          <p:cNvSpPr/>
          <p:nvPr/>
        </p:nvSpPr>
        <p:spPr>
          <a:xfrm>
            <a:off x="501600" y="1037810"/>
            <a:ext cx="5439131" cy="2601670"/>
          </a:xfrm>
          <a:prstGeom prst="roundRect">
            <a:avLst>
              <a:gd name="adj" fmla="val 48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5AF8A84-CE9E-4A62-020D-B6182635988C}"/>
              </a:ext>
            </a:extLst>
          </p:cNvPr>
          <p:cNvSpPr/>
          <p:nvPr/>
        </p:nvSpPr>
        <p:spPr>
          <a:xfrm>
            <a:off x="6278792" y="1037810"/>
            <a:ext cx="5429682" cy="2601670"/>
          </a:xfrm>
          <a:prstGeom prst="roundRect">
            <a:avLst>
              <a:gd name="adj" fmla="val 488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3B925D9-10B1-575B-E6B7-76F83901F81C}"/>
              </a:ext>
            </a:extLst>
          </p:cNvPr>
          <p:cNvCxnSpPr/>
          <p:nvPr/>
        </p:nvCxnSpPr>
        <p:spPr>
          <a:xfrm>
            <a:off x="5890903" y="4213214"/>
            <a:ext cx="0" cy="1626840"/>
          </a:xfrm>
          <a:prstGeom prst="line">
            <a:avLst/>
          </a:prstGeom>
          <a:ln w="158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E01C444-8ED7-6FEE-0B66-D8578119A6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3491321"/>
              </p:ext>
            </p:extLst>
          </p:nvPr>
        </p:nvGraphicFramePr>
        <p:xfrm>
          <a:off x="644646" y="1527788"/>
          <a:ext cx="5152130" cy="1995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84D964E-4CFE-403A-3BD5-89B0AFCC6C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4307404"/>
              </p:ext>
            </p:extLst>
          </p:nvPr>
        </p:nvGraphicFramePr>
        <p:xfrm>
          <a:off x="6428742" y="1533911"/>
          <a:ext cx="5136254" cy="1995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C6609CE2-611C-B3BB-B232-25410BC932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6161019"/>
              </p:ext>
            </p:extLst>
          </p:nvPr>
        </p:nvGraphicFramePr>
        <p:xfrm>
          <a:off x="6180116" y="4390212"/>
          <a:ext cx="5384875" cy="1505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4E8323B-E298-AF9E-531F-AD43CF334FED}"/>
              </a:ext>
            </a:extLst>
          </p:cNvPr>
          <p:cNvSpPr txBox="1"/>
          <p:nvPr/>
        </p:nvSpPr>
        <p:spPr>
          <a:xfrm>
            <a:off x="633216" y="1152064"/>
            <a:ext cx="5152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C580F7-D24A-78CD-2D7F-40C4CA3CAB7C}"/>
              </a:ext>
            </a:extLst>
          </p:cNvPr>
          <p:cNvSpPr txBox="1"/>
          <p:nvPr/>
        </p:nvSpPr>
        <p:spPr>
          <a:xfrm>
            <a:off x="6415370" y="1152064"/>
            <a:ext cx="5042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8B8705-3883-698D-06D1-FC06E73395FA}"/>
              </a:ext>
            </a:extLst>
          </p:cNvPr>
          <p:cNvSpPr txBox="1"/>
          <p:nvPr/>
        </p:nvSpPr>
        <p:spPr>
          <a:xfrm>
            <a:off x="900116" y="4116495"/>
            <a:ext cx="4990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7621CD-60D7-4731-B1CD-992E90040DB4}"/>
              </a:ext>
            </a:extLst>
          </p:cNvPr>
          <p:cNvSpPr txBox="1"/>
          <p:nvPr/>
        </p:nvSpPr>
        <p:spPr>
          <a:xfrm>
            <a:off x="6182360" y="4116495"/>
            <a:ext cx="5382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C2AAF27-BD38-FFC6-5F6D-729BADB84F85}"/>
              </a:ext>
            </a:extLst>
          </p:cNvPr>
          <p:cNvGrpSpPr/>
          <p:nvPr/>
        </p:nvGrpSpPr>
        <p:grpSpPr>
          <a:xfrm>
            <a:off x="931695" y="4605761"/>
            <a:ext cx="4724723" cy="1320895"/>
            <a:chOff x="931695" y="4605761"/>
            <a:chExt cx="4724723" cy="132089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418E0C2-BCB8-B206-3F84-C64BFD230B0F}"/>
                </a:ext>
              </a:extLst>
            </p:cNvPr>
            <p:cNvGrpSpPr/>
            <p:nvPr/>
          </p:nvGrpSpPr>
          <p:grpSpPr>
            <a:xfrm>
              <a:off x="1104682" y="4605761"/>
              <a:ext cx="1033334" cy="1033334"/>
              <a:chOff x="2487215" y="4908946"/>
              <a:chExt cx="1380744" cy="1380744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BD5234E0-AA0B-0780-BE9A-F11729F5A664}"/>
                  </a:ext>
                </a:extLst>
              </p:cNvPr>
              <p:cNvSpPr/>
              <p:nvPr/>
            </p:nvSpPr>
            <p:spPr>
              <a:xfrm>
                <a:off x="2487215" y="4908946"/>
                <a:ext cx="1380744" cy="13807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Partial Circle 15">
                <a:extLst>
                  <a:ext uri="{FF2B5EF4-FFF2-40B4-BE49-F238E27FC236}">
                    <a16:creationId xmlns:a16="http://schemas.microsoft.com/office/drawing/2014/main" id="{386E8773-2E81-3AFF-ADB8-3E906A1BD0E8}"/>
                  </a:ext>
                </a:extLst>
              </p:cNvPr>
              <p:cNvSpPr/>
              <p:nvPr/>
            </p:nvSpPr>
            <p:spPr>
              <a:xfrm>
                <a:off x="2489406" y="4911137"/>
                <a:ext cx="1376363" cy="1376363"/>
              </a:xfrm>
              <a:prstGeom prst="pie">
                <a:avLst>
                  <a:gd name="adj1" fmla="val 14490212"/>
                  <a:gd name="adj2" fmla="val 12378657"/>
                </a:avLst>
              </a:prstGeom>
              <a:gradFill>
                <a:gsLst>
                  <a:gs pos="0">
                    <a:srgbClr val="24A7DD"/>
                  </a:gs>
                  <a:gs pos="98230">
                    <a:srgbClr val="062D3E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5A9E7D22-0F76-C4B3-1E38-D53C308253DB}"/>
                  </a:ext>
                </a:extLst>
              </p:cNvPr>
              <p:cNvSpPr/>
              <p:nvPr/>
            </p:nvSpPr>
            <p:spPr>
              <a:xfrm>
                <a:off x="2647950" y="5069681"/>
                <a:ext cx="1054894" cy="10548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ADD84A3-2C92-88A4-E831-C0DC8021DE5E}"/>
                </a:ext>
              </a:extLst>
            </p:cNvPr>
            <p:cNvSpPr txBox="1"/>
            <p:nvPr/>
          </p:nvSpPr>
          <p:spPr>
            <a:xfrm>
              <a:off x="1214958" y="4983929"/>
              <a:ext cx="8127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2"/>
                  </a:solidFill>
                  <a:latin typeface="Montserrat" panose="00000500000000000000" pitchFamily="2" charset="0"/>
                </a:rPr>
                <a:t>%85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49B841C-303B-3789-A45C-71B891A98934}"/>
                </a:ext>
              </a:extLst>
            </p:cNvPr>
            <p:cNvSpPr txBox="1"/>
            <p:nvPr/>
          </p:nvSpPr>
          <p:spPr>
            <a:xfrm>
              <a:off x="931695" y="5665046"/>
              <a:ext cx="13753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2"/>
                  </a:solidFill>
                  <a:latin typeface="Montserrat" panose="00000500000000000000" pitchFamily="2" charset="0"/>
                </a:rPr>
                <a:t>Lorem </a:t>
              </a:r>
              <a:r>
                <a:rPr lang="en-US" sz="1100" dirty="0" err="1">
                  <a:solidFill>
                    <a:schemeClr val="tx2"/>
                  </a:solidFill>
                  <a:latin typeface="Montserrat" panose="00000500000000000000" pitchFamily="2" charset="0"/>
                </a:rPr>
                <a:t>Ipsam</a:t>
              </a:r>
              <a:endParaRPr lang="en-US" sz="1100" dirty="0">
                <a:solidFill>
                  <a:schemeClr val="tx2"/>
                </a:solidFill>
                <a:latin typeface="Montserrat" panose="00000500000000000000" pitchFamily="2" charset="0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F933AFF-465F-DDAA-2527-2C78F352E3F7}"/>
                </a:ext>
              </a:extLst>
            </p:cNvPr>
            <p:cNvGrpSpPr/>
            <p:nvPr/>
          </p:nvGrpSpPr>
          <p:grpSpPr>
            <a:xfrm>
              <a:off x="2799399" y="4605761"/>
              <a:ext cx="1033334" cy="1033334"/>
              <a:chOff x="2487215" y="4908946"/>
              <a:chExt cx="1380744" cy="1380744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F1B1259F-1FEC-4635-64DF-541D0805310A}"/>
                  </a:ext>
                </a:extLst>
              </p:cNvPr>
              <p:cNvSpPr/>
              <p:nvPr/>
            </p:nvSpPr>
            <p:spPr>
              <a:xfrm>
                <a:off x="2487215" y="4908946"/>
                <a:ext cx="1380744" cy="13807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Partial Circle 21">
                <a:extLst>
                  <a:ext uri="{FF2B5EF4-FFF2-40B4-BE49-F238E27FC236}">
                    <a16:creationId xmlns:a16="http://schemas.microsoft.com/office/drawing/2014/main" id="{16BF83AE-4496-3B57-6E44-DD133823450A}"/>
                  </a:ext>
                </a:extLst>
              </p:cNvPr>
              <p:cNvSpPr/>
              <p:nvPr/>
            </p:nvSpPr>
            <p:spPr>
              <a:xfrm>
                <a:off x="2489406" y="4911137"/>
                <a:ext cx="1376363" cy="1376363"/>
              </a:xfrm>
              <a:prstGeom prst="pie">
                <a:avLst>
                  <a:gd name="adj1" fmla="val 14262360"/>
                  <a:gd name="adj2" fmla="val 6606577"/>
                </a:avLst>
              </a:prstGeom>
              <a:gradFill>
                <a:gsLst>
                  <a:gs pos="0">
                    <a:srgbClr val="24A7DD"/>
                  </a:gs>
                  <a:gs pos="98230">
                    <a:srgbClr val="062D3E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1690BF19-4600-AF2B-F36C-263392A778EC}"/>
                  </a:ext>
                </a:extLst>
              </p:cNvPr>
              <p:cNvSpPr/>
              <p:nvPr/>
            </p:nvSpPr>
            <p:spPr>
              <a:xfrm>
                <a:off x="2647950" y="5069681"/>
                <a:ext cx="1054894" cy="10548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EEEB1CC-0AF2-7DD6-EB39-98FAE9FE67A0}"/>
                </a:ext>
              </a:extLst>
            </p:cNvPr>
            <p:cNvSpPr txBox="1"/>
            <p:nvPr/>
          </p:nvSpPr>
          <p:spPr>
            <a:xfrm>
              <a:off x="2887666" y="4983929"/>
              <a:ext cx="8127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2"/>
                  </a:solidFill>
                  <a:latin typeface="Montserrat" panose="00000500000000000000" pitchFamily="2" charset="0"/>
                </a:rPr>
                <a:t>%66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FC43EE6-39CA-D839-728F-44CFD730FBEB}"/>
                </a:ext>
              </a:extLst>
            </p:cNvPr>
            <p:cNvSpPr txBox="1"/>
            <p:nvPr/>
          </p:nvSpPr>
          <p:spPr>
            <a:xfrm>
              <a:off x="2606405" y="5665046"/>
              <a:ext cx="13753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2"/>
                  </a:solidFill>
                  <a:latin typeface="Montserrat" panose="00000500000000000000" pitchFamily="2" charset="0"/>
                </a:rPr>
                <a:t>Lorem Ipsam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FE66697-43CC-A5FC-0748-9644C10A35C0}"/>
                </a:ext>
              </a:extLst>
            </p:cNvPr>
            <p:cNvGrpSpPr/>
            <p:nvPr/>
          </p:nvGrpSpPr>
          <p:grpSpPr>
            <a:xfrm>
              <a:off x="4454101" y="4605761"/>
              <a:ext cx="1033334" cy="1033334"/>
              <a:chOff x="2487215" y="4908946"/>
              <a:chExt cx="1380744" cy="1380744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644A7D7F-BF3C-CF91-A325-578325B02964}"/>
                  </a:ext>
                </a:extLst>
              </p:cNvPr>
              <p:cNvSpPr/>
              <p:nvPr/>
            </p:nvSpPr>
            <p:spPr>
              <a:xfrm>
                <a:off x="2487215" y="4908946"/>
                <a:ext cx="1380744" cy="13807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Partial Circle 27">
                <a:extLst>
                  <a:ext uri="{FF2B5EF4-FFF2-40B4-BE49-F238E27FC236}">
                    <a16:creationId xmlns:a16="http://schemas.microsoft.com/office/drawing/2014/main" id="{3BFAA10D-3B5C-1B9E-B225-0456AA83245B}"/>
                  </a:ext>
                </a:extLst>
              </p:cNvPr>
              <p:cNvSpPr/>
              <p:nvPr/>
            </p:nvSpPr>
            <p:spPr>
              <a:xfrm>
                <a:off x="2489406" y="4911137"/>
                <a:ext cx="1376363" cy="1376363"/>
              </a:xfrm>
              <a:prstGeom prst="pie">
                <a:avLst>
                  <a:gd name="adj1" fmla="val 18193501"/>
                  <a:gd name="adj2" fmla="val 340461"/>
                </a:avLst>
              </a:prstGeom>
              <a:gradFill>
                <a:gsLst>
                  <a:gs pos="0">
                    <a:schemeClr val="accent3"/>
                  </a:gs>
                  <a:gs pos="98230">
                    <a:srgbClr val="D2AC67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791252B9-12A5-7E32-71A4-EAE3B88DCF68}"/>
                  </a:ext>
                </a:extLst>
              </p:cNvPr>
              <p:cNvSpPr/>
              <p:nvPr/>
            </p:nvSpPr>
            <p:spPr>
              <a:xfrm>
                <a:off x="2647950" y="5069681"/>
                <a:ext cx="1054894" cy="105489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682F0BA-08B9-17FB-49B8-7C97842A77A2}"/>
                </a:ext>
              </a:extLst>
            </p:cNvPr>
            <p:cNvSpPr txBox="1"/>
            <p:nvPr/>
          </p:nvSpPr>
          <p:spPr>
            <a:xfrm>
              <a:off x="4551686" y="4983929"/>
              <a:ext cx="8127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tx2"/>
                  </a:solidFill>
                  <a:latin typeface="Montserrat" panose="00000500000000000000" pitchFamily="2" charset="0"/>
                </a:rPr>
                <a:t>%30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DED7006-8911-DD8C-3595-418F02B3F84A}"/>
                </a:ext>
              </a:extLst>
            </p:cNvPr>
            <p:cNvSpPr txBox="1"/>
            <p:nvPr/>
          </p:nvSpPr>
          <p:spPr>
            <a:xfrm>
              <a:off x="4281114" y="5665046"/>
              <a:ext cx="13753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>
                  <a:solidFill>
                    <a:schemeClr val="tx2"/>
                  </a:solidFill>
                  <a:latin typeface="Montserrat" panose="00000500000000000000" pitchFamily="2" charset="0"/>
                </a:rPr>
                <a:t>Lorem Ipsam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CEA8DCCF-809D-5A16-F2E3-D919448971AC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83DBD16-A50F-8240-877D-65392CEF7B18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2B8176-0042-AED7-AE64-A81D3239AFE9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1992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7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9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9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9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9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9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9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9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9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  <p:bldGraphic spid="8" grpId="0">
        <p:bldSub>
          <a:bldChart bld="series"/>
        </p:bldSub>
      </p:bldGraphic>
      <p:bldGraphic spid="9" grpId="0">
        <p:bldSub>
          <a:bldChart bld="category"/>
        </p:bldSub>
      </p:bldGraphic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0EAD6F-F293-9DB5-E92E-A9D8B4776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09FA914F-C65E-9CEE-1CA6-E7795888A0C8}"/>
              </a:ext>
            </a:extLst>
          </p:cNvPr>
          <p:cNvSpPr>
            <a:spLocks/>
          </p:cNvSpPr>
          <p:nvPr/>
        </p:nvSpPr>
        <p:spPr bwMode="auto">
          <a:xfrm>
            <a:off x="38100" y="3152047"/>
            <a:ext cx="12153900" cy="1000125"/>
          </a:xfrm>
          <a:custGeom>
            <a:avLst/>
            <a:gdLst>
              <a:gd name="T0" fmla="*/ 0 w 7656"/>
              <a:gd name="T1" fmla="*/ 0 h 630"/>
              <a:gd name="T2" fmla="*/ 7656 w 7656"/>
              <a:gd name="T3" fmla="*/ 0 h 630"/>
              <a:gd name="T4" fmla="*/ 7656 w 7656"/>
              <a:gd name="T5" fmla="*/ 630 h 630"/>
              <a:gd name="T6" fmla="*/ 0 w 7656"/>
              <a:gd name="T7" fmla="*/ 630 h 630"/>
              <a:gd name="T8" fmla="*/ 0 w 7656"/>
              <a:gd name="T9" fmla="*/ 0 h 630"/>
              <a:gd name="T10" fmla="*/ 0 w 7656"/>
              <a:gd name="T11" fmla="*/ 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56" h="630">
                <a:moveTo>
                  <a:pt x="0" y="0"/>
                </a:moveTo>
                <a:lnTo>
                  <a:pt x="7656" y="0"/>
                </a:lnTo>
                <a:lnTo>
                  <a:pt x="7656" y="630"/>
                </a:lnTo>
                <a:lnTo>
                  <a:pt x="0" y="63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id="{64CC1022-E4E0-EC96-A944-5CF332B3FB44}"/>
              </a:ext>
            </a:extLst>
          </p:cNvPr>
          <p:cNvSpPr>
            <a:spLocks noEditPoints="1"/>
          </p:cNvSpPr>
          <p:nvPr/>
        </p:nvSpPr>
        <p:spPr bwMode="auto">
          <a:xfrm>
            <a:off x="1795463" y="2875822"/>
            <a:ext cx="1547813" cy="1555750"/>
          </a:xfrm>
          <a:custGeom>
            <a:avLst/>
            <a:gdLst>
              <a:gd name="T0" fmla="*/ 245 w 489"/>
              <a:gd name="T1" fmla="*/ 0 h 490"/>
              <a:gd name="T2" fmla="*/ 489 w 489"/>
              <a:gd name="T3" fmla="*/ 245 h 490"/>
              <a:gd name="T4" fmla="*/ 245 w 489"/>
              <a:gd name="T5" fmla="*/ 490 h 490"/>
              <a:gd name="T6" fmla="*/ 0 w 489"/>
              <a:gd name="T7" fmla="*/ 245 h 490"/>
              <a:gd name="T8" fmla="*/ 245 w 489"/>
              <a:gd name="T9" fmla="*/ 0 h 490"/>
              <a:gd name="T10" fmla="*/ 245 w 489"/>
              <a:gd name="T11" fmla="*/ 87 h 490"/>
              <a:gd name="T12" fmla="*/ 87 w 489"/>
              <a:gd name="T13" fmla="*/ 245 h 490"/>
              <a:gd name="T14" fmla="*/ 245 w 489"/>
              <a:gd name="T15" fmla="*/ 403 h 490"/>
              <a:gd name="T16" fmla="*/ 403 w 489"/>
              <a:gd name="T17" fmla="*/ 245 h 490"/>
              <a:gd name="T18" fmla="*/ 245 w 489"/>
              <a:gd name="T19" fmla="*/ 8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9" h="490">
                <a:moveTo>
                  <a:pt x="245" y="0"/>
                </a:moveTo>
                <a:cubicBezTo>
                  <a:pt x="380" y="0"/>
                  <a:pt x="489" y="110"/>
                  <a:pt x="489" y="245"/>
                </a:cubicBezTo>
                <a:cubicBezTo>
                  <a:pt x="489" y="380"/>
                  <a:pt x="380" y="490"/>
                  <a:pt x="245" y="490"/>
                </a:cubicBezTo>
                <a:cubicBezTo>
                  <a:pt x="110" y="490"/>
                  <a:pt x="0" y="380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245" y="87"/>
                </a:moveTo>
                <a:cubicBezTo>
                  <a:pt x="158" y="87"/>
                  <a:pt x="87" y="158"/>
                  <a:pt x="87" y="245"/>
                </a:cubicBezTo>
                <a:cubicBezTo>
                  <a:pt x="87" y="332"/>
                  <a:pt x="158" y="403"/>
                  <a:pt x="245" y="403"/>
                </a:cubicBezTo>
                <a:cubicBezTo>
                  <a:pt x="332" y="403"/>
                  <a:pt x="403" y="332"/>
                  <a:pt x="403" y="245"/>
                </a:cubicBezTo>
                <a:cubicBezTo>
                  <a:pt x="403" y="158"/>
                  <a:pt x="332" y="87"/>
                  <a:pt x="245" y="87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81F3263C-605C-21EE-3003-480B9D1BAAB7}"/>
              </a:ext>
            </a:extLst>
          </p:cNvPr>
          <p:cNvSpPr>
            <a:spLocks noEditPoints="1"/>
          </p:cNvSpPr>
          <p:nvPr/>
        </p:nvSpPr>
        <p:spPr bwMode="auto">
          <a:xfrm>
            <a:off x="3567113" y="2875822"/>
            <a:ext cx="1547813" cy="1555750"/>
          </a:xfrm>
          <a:custGeom>
            <a:avLst/>
            <a:gdLst>
              <a:gd name="T0" fmla="*/ 245 w 489"/>
              <a:gd name="T1" fmla="*/ 0 h 490"/>
              <a:gd name="T2" fmla="*/ 489 w 489"/>
              <a:gd name="T3" fmla="*/ 245 h 490"/>
              <a:gd name="T4" fmla="*/ 245 w 489"/>
              <a:gd name="T5" fmla="*/ 490 h 490"/>
              <a:gd name="T6" fmla="*/ 0 w 489"/>
              <a:gd name="T7" fmla="*/ 245 h 490"/>
              <a:gd name="T8" fmla="*/ 245 w 489"/>
              <a:gd name="T9" fmla="*/ 0 h 490"/>
              <a:gd name="T10" fmla="*/ 245 w 489"/>
              <a:gd name="T11" fmla="*/ 87 h 490"/>
              <a:gd name="T12" fmla="*/ 87 w 489"/>
              <a:gd name="T13" fmla="*/ 245 h 490"/>
              <a:gd name="T14" fmla="*/ 245 w 489"/>
              <a:gd name="T15" fmla="*/ 403 h 490"/>
              <a:gd name="T16" fmla="*/ 403 w 489"/>
              <a:gd name="T17" fmla="*/ 245 h 490"/>
              <a:gd name="T18" fmla="*/ 245 w 489"/>
              <a:gd name="T19" fmla="*/ 8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9" h="490">
                <a:moveTo>
                  <a:pt x="245" y="0"/>
                </a:moveTo>
                <a:cubicBezTo>
                  <a:pt x="380" y="0"/>
                  <a:pt x="489" y="110"/>
                  <a:pt x="489" y="245"/>
                </a:cubicBezTo>
                <a:cubicBezTo>
                  <a:pt x="489" y="380"/>
                  <a:pt x="380" y="490"/>
                  <a:pt x="245" y="490"/>
                </a:cubicBezTo>
                <a:cubicBezTo>
                  <a:pt x="110" y="490"/>
                  <a:pt x="0" y="380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245" y="87"/>
                </a:moveTo>
                <a:cubicBezTo>
                  <a:pt x="158" y="87"/>
                  <a:pt x="87" y="158"/>
                  <a:pt x="87" y="245"/>
                </a:cubicBezTo>
                <a:cubicBezTo>
                  <a:pt x="87" y="332"/>
                  <a:pt x="158" y="403"/>
                  <a:pt x="245" y="403"/>
                </a:cubicBezTo>
                <a:cubicBezTo>
                  <a:pt x="332" y="403"/>
                  <a:pt x="403" y="332"/>
                  <a:pt x="403" y="245"/>
                </a:cubicBezTo>
                <a:cubicBezTo>
                  <a:pt x="403" y="158"/>
                  <a:pt x="332" y="87"/>
                  <a:pt x="245" y="87"/>
                </a:cubicBezTo>
                <a:close/>
              </a:path>
            </a:pathLst>
          </a:custGeom>
          <a:solidFill>
            <a:srgbClr val="D2AC6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C13AC693-1931-780B-0F00-7E2996B116C6}"/>
              </a:ext>
            </a:extLst>
          </p:cNvPr>
          <p:cNvSpPr>
            <a:spLocks noEditPoints="1"/>
          </p:cNvSpPr>
          <p:nvPr/>
        </p:nvSpPr>
        <p:spPr bwMode="auto">
          <a:xfrm>
            <a:off x="5340350" y="2875822"/>
            <a:ext cx="1547813" cy="1555750"/>
          </a:xfrm>
          <a:custGeom>
            <a:avLst/>
            <a:gdLst>
              <a:gd name="T0" fmla="*/ 245 w 489"/>
              <a:gd name="T1" fmla="*/ 0 h 490"/>
              <a:gd name="T2" fmla="*/ 489 w 489"/>
              <a:gd name="T3" fmla="*/ 245 h 490"/>
              <a:gd name="T4" fmla="*/ 245 w 489"/>
              <a:gd name="T5" fmla="*/ 490 h 490"/>
              <a:gd name="T6" fmla="*/ 0 w 489"/>
              <a:gd name="T7" fmla="*/ 245 h 490"/>
              <a:gd name="T8" fmla="*/ 245 w 489"/>
              <a:gd name="T9" fmla="*/ 0 h 490"/>
              <a:gd name="T10" fmla="*/ 245 w 489"/>
              <a:gd name="T11" fmla="*/ 87 h 490"/>
              <a:gd name="T12" fmla="*/ 87 w 489"/>
              <a:gd name="T13" fmla="*/ 245 h 490"/>
              <a:gd name="T14" fmla="*/ 245 w 489"/>
              <a:gd name="T15" fmla="*/ 403 h 490"/>
              <a:gd name="T16" fmla="*/ 402 w 489"/>
              <a:gd name="T17" fmla="*/ 245 h 490"/>
              <a:gd name="T18" fmla="*/ 245 w 489"/>
              <a:gd name="T19" fmla="*/ 8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9" h="490">
                <a:moveTo>
                  <a:pt x="245" y="0"/>
                </a:moveTo>
                <a:cubicBezTo>
                  <a:pt x="380" y="0"/>
                  <a:pt x="489" y="110"/>
                  <a:pt x="489" y="245"/>
                </a:cubicBezTo>
                <a:cubicBezTo>
                  <a:pt x="489" y="380"/>
                  <a:pt x="380" y="490"/>
                  <a:pt x="245" y="490"/>
                </a:cubicBezTo>
                <a:cubicBezTo>
                  <a:pt x="109" y="490"/>
                  <a:pt x="0" y="380"/>
                  <a:pt x="0" y="245"/>
                </a:cubicBezTo>
                <a:cubicBezTo>
                  <a:pt x="0" y="110"/>
                  <a:pt x="109" y="0"/>
                  <a:pt x="245" y="0"/>
                </a:cubicBezTo>
                <a:close/>
                <a:moveTo>
                  <a:pt x="245" y="87"/>
                </a:moveTo>
                <a:cubicBezTo>
                  <a:pt x="157" y="87"/>
                  <a:pt x="87" y="158"/>
                  <a:pt x="87" y="245"/>
                </a:cubicBezTo>
                <a:cubicBezTo>
                  <a:pt x="87" y="332"/>
                  <a:pt x="157" y="403"/>
                  <a:pt x="245" y="403"/>
                </a:cubicBezTo>
                <a:cubicBezTo>
                  <a:pt x="332" y="403"/>
                  <a:pt x="402" y="332"/>
                  <a:pt x="402" y="245"/>
                </a:cubicBezTo>
                <a:cubicBezTo>
                  <a:pt x="402" y="158"/>
                  <a:pt x="332" y="87"/>
                  <a:pt x="245" y="87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D1C90507-11B4-99A1-9AA1-FB5A9B7902C6}"/>
              </a:ext>
            </a:extLst>
          </p:cNvPr>
          <p:cNvSpPr>
            <a:spLocks noEditPoints="1"/>
          </p:cNvSpPr>
          <p:nvPr/>
        </p:nvSpPr>
        <p:spPr bwMode="auto">
          <a:xfrm>
            <a:off x="7112000" y="2875822"/>
            <a:ext cx="1547813" cy="1555750"/>
          </a:xfrm>
          <a:custGeom>
            <a:avLst/>
            <a:gdLst>
              <a:gd name="T0" fmla="*/ 244 w 489"/>
              <a:gd name="T1" fmla="*/ 0 h 490"/>
              <a:gd name="T2" fmla="*/ 489 w 489"/>
              <a:gd name="T3" fmla="*/ 245 h 490"/>
              <a:gd name="T4" fmla="*/ 244 w 489"/>
              <a:gd name="T5" fmla="*/ 490 h 490"/>
              <a:gd name="T6" fmla="*/ 0 w 489"/>
              <a:gd name="T7" fmla="*/ 245 h 490"/>
              <a:gd name="T8" fmla="*/ 244 w 489"/>
              <a:gd name="T9" fmla="*/ 0 h 490"/>
              <a:gd name="T10" fmla="*/ 244 w 489"/>
              <a:gd name="T11" fmla="*/ 87 h 490"/>
              <a:gd name="T12" fmla="*/ 87 w 489"/>
              <a:gd name="T13" fmla="*/ 245 h 490"/>
              <a:gd name="T14" fmla="*/ 244 w 489"/>
              <a:gd name="T15" fmla="*/ 403 h 490"/>
              <a:gd name="T16" fmla="*/ 402 w 489"/>
              <a:gd name="T17" fmla="*/ 245 h 490"/>
              <a:gd name="T18" fmla="*/ 244 w 489"/>
              <a:gd name="T19" fmla="*/ 8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9" h="490">
                <a:moveTo>
                  <a:pt x="244" y="0"/>
                </a:moveTo>
                <a:cubicBezTo>
                  <a:pt x="379" y="0"/>
                  <a:pt x="489" y="110"/>
                  <a:pt x="489" y="245"/>
                </a:cubicBezTo>
                <a:cubicBezTo>
                  <a:pt x="489" y="380"/>
                  <a:pt x="379" y="490"/>
                  <a:pt x="244" y="490"/>
                </a:cubicBezTo>
                <a:cubicBezTo>
                  <a:pt x="109" y="490"/>
                  <a:pt x="0" y="380"/>
                  <a:pt x="0" y="245"/>
                </a:cubicBezTo>
                <a:cubicBezTo>
                  <a:pt x="0" y="110"/>
                  <a:pt x="109" y="0"/>
                  <a:pt x="244" y="0"/>
                </a:cubicBezTo>
                <a:close/>
                <a:moveTo>
                  <a:pt x="244" y="87"/>
                </a:moveTo>
                <a:cubicBezTo>
                  <a:pt x="157" y="87"/>
                  <a:pt x="87" y="158"/>
                  <a:pt x="87" y="245"/>
                </a:cubicBezTo>
                <a:cubicBezTo>
                  <a:pt x="87" y="332"/>
                  <a:pt x="157" y="403"/>
                  <a:pt x="244" y="403"/>
                </a:cubicBezTo>
                <a:cubicBezTo>
                  <a:pt x="332" y="403"/>
                  <a:pt x="402" y="332"/>
                  <a:pt x="402" y="245"/>
                </a:cubicBezTo>
                <a:cubicBezTo>
                  <a:pt x="402" y="158"/>
                  <a:pt x="332" y="87"/>
                  <a:pt x="244" y="87"/>
                </a:cubicBezTo>
                <a:close/>
              </a:path>
            </a:pathLst>
          </a:custGeom>
          <a:solidFill>
            <a:srgbClr val="D2AC6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CD32D5CF-C638-2361-5E34-F3D1846A8CEB}"/>
              </a:ext>
            </a:extLst>
          </p:cNvPr>
          <p:cNvSpPr>
            <a:spLocks noEditPoints="1"/>
          </p:cNvSpPr>
          <p:nvPr/>
        </p:nvSpPr>
        <p:spPr bwMode="auto">
          <a:xfrm>
            <a:off x="8885238" y="2875822"/>
            <a:ext cx="1547813" cy="1555750"/>
          </a:xfrm>
          <a:custGeom>
            <a:avLst/>
            <a:gdLst>
              <a:gd name="T0" fmla="*/ 244 w 489"/>
              <a:gd name="T1" fmla="*/ 0 h 490"/>
              <a:gd name="T2" fmla="*/ 489 w 489"/>
              <a:gd name="T3" fmla="*/ 245 h 490"/>
              <a:gd name="T4" fmla="*/ 244 w 489"/>
              <a:gd name="T5" fmla="*/ 490 h 490"/>
              <a:gd name="T6" fmla="*/ 0 w 489"/>
              <a:gd name="T7" fmla="*/ 245 h 490"/>
              <a:gd name="T8" fmla="*/ 244 w 489"/>
              <a:gd name="T9" fmla="*/ 0 h 490"/>
              <a:gd name="T10" fmla="*/ 244 w 489"/>
              <a:gd name="T11" fmla="*/ 87 h 490"/>
              <a:gd name="T12" fmla="*/ 86 w 489"/>
              <a:gd name="T13" fmla="*/ 245 h 490"/>
              <a:gd name="T14" fmla="*/ 244 w 489"/>
              <a:gd name="T15" fmla="*/ 403 h 490"/>
              <a:gd name="T16" fmla="*/ 402 w 489"/>
              <a:gd name="T17" fmla="*/ 245 h 490"/>
              <a:gd name="T18" fmla="*/ 244 w 489"/>
              <a:gd name="T19" fmla="*/ 8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9" h="490">
                <a:moveTo>
                  <a:pt x="244" y="0"/>
                </a:moveTo>
                <a:cubicBezTo>
                  <a:pt x="379" y="0"/>
                  <a:pt x="489" y="110"/>
                  <a:pt x="489" y="245"/>
                </a:cubicBezTo>
                <a:cubicBezTo>
                  <a:pt x="489" y="380"/>
                  <a:pt x="379" y="490"/>
                  <a:pt x="244" y="490"/>
                </a:cubicBezTo>
                <a:cubicBezTo>
                  <a:pt x="109" y="490"/>
                  <a:pt x="0" y="380"/>
                  <a:pt x="0" y="245"/>
                </a:cubicBezTo>
                <a:cubicBezTo>
                  <a:pt x="0" y="110"/>
                  <a:pt x="109" y="0"/>
                  <a:pt x="244" y="0"/>
                </a:cubicBezTo>
                <a:close/>
                <a:moveTo>
                  <a:pt x="244" y="87"/>
                </a:moveTo>
                <a:cubicBezTo>
                  <a:pt x="157" y="87"/>
                  <a:pt x="86" y="158"/>
                  <a:pt x="86" y="245"/>
                </a:cubicBezTo>
                <a:cubicBezTo>
                  <a:pt x="86" y="332"/>
                  <a:pt x="157" y="403"/>
                  <a:pt x="244" y="403"/>
                </a:cubicBezTo>
                <a:cubicBezTo>
                  <a:pt x="331" y="403"/>
                  <a:pt x="402" y="332"/>
                  <a:pt x="402" y="245"/>
                </a:cubicBezTo>
                <a:cubicBezTo>
                  <a:pt x="402" y="158"/>
                  <a:pt x="331" y="87"/>
                  <a:pt x="244" y="87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7D428DA-E89C-5160-2F31-5DF446131E00}"/>
              </a:ext>
            </a:extLst>
          </p:cNvPr>
          <p:cNvGrpSpPr/>
          <p:nvPr/>
        </p:nvGrpSpPr>
        <p:grpSpPr>
          <a:xfrm>
            <a:off x="1389063" y="4180747"/>
            <a:ext cx="2355850" cy="1208087"/>
            <a:chOff x="1370013" y="4633233"/>
            <a:chExt cx="2355850" cy="1208087"/>
          </a:xfrm>
          <a:solidFill>
            <a:srgbClr val="24A7DD"/>
          </a:solidFill>
        </p:grpSpPr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DEE3D63B-0CFA-EFCB-0780-D36826C4F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0013" y="4633233"/>
              <a:ext cx="2355850" cy="1001713"/>
            </a:xfrm>
            <a:custGeom>
              <a:avLst/>
              <a:gdLst>
                <a:gd name="T0" fmla="*/ 744 w 744"/>
                <a:gd name="T1" fmla="*/ 33 h 316"/>
                <a:gd name="T2" fmla="*/ 734 w 744"/>
                <a:gd name="T3" fmla="*/ 27 h 316"/>
                <a:gd name="T4" fmla="*/ 11 w 744"/>
                <a:gd name="T5" fmla="*/ 25 h 316"/>
                <a:gd name="T6" fmla="*/ 0 w 744"/>
                <a:gd name="T7" fmla="*/ 31 h 316"/>
                <a:gd name="T8" fmla="*/ 1 w 744"/>
                <a:gd name="T9" fmla="*/ 0 h 316"/>
                <a:gd name="T10" fmla="*/ 27 w 744"/>
                <a:gd name="T11" fmla="*/ 17 h 316"/>
                <a:gd name="T12" fmla="*/ 16 w 744"/>
                <a:gd name="T13" fmla="*/ 23 h 316"/>
                <a:gd name="T14" fmla="*/ 729 w 744"/>
                <a:gd name="T15" fmla="*/ 24 h 316"/>
                <a:gd name="T16" fmla="*/ 718 w 744"/>
                <a:gd name="T17" fmla="*/ 19 h 316"/>
                <a:gd name="T18" fmla="*/ 744 w 744"/>
                <a:gd name="T19" fmla="*/ 2 h 316"/>
                <a:gd name="T20" fmla="*/ 744 w 744"/>
                <a:gd name="T21" fmla="*/ 33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4" h="316">
                  <a:moveTo>
                    <a:pt x="744" y="33"/>
                  </a:moveTo>
                  <a:cubicBezTo>
                    <a:pt x="734" y="27"/>
                    <a:pt x="734" y="27"/>
                    <a:pt x="734" y="27"/>
                  </a:cubicBezTo>
                  <a:cubicBezTo>
                    <a:pt x="580" y="314"/>
                    <a:pt x="165" y="316"/>
                    <a:pt x="11" y="2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7" y="308"/>
                    <a:pt x="577" y="308"/>
                    <a:pt x="729" y="24"/>
                  </a:cubicBezTo>
                  <a:cubicBezTo>
                    <a:pt x="718" y="19"/>
                    <a:pt x="718" y="19"/>
                    <a:pt x="718" y="19"/>
                  </a:cubicBezTo>
                  <a:cubicBezTo>
                    <a:pt x="744" y="2"/>
                    <a:pt x="744" y="2"/>
                    <a:pt x="744" y="2"/>
                  </a:cubicBezTo>
                  <a:cubicBezTo>
                    <a:pt x="744" y="33"/>
                    <a:pt x="744" y="33"/>
                    <a:pt x="74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2">
              <a:extLst>
                <a:ext uri="{FF2B5EF4-FFF2-40B4-BE49-F238E27FC236}">
                  <a16:creationId xmlns:a16="http://schemas.microsoft.com/office/drawing/2014/main" id="{47BDF558-920E-CC27-AF6C-802A8C928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1263" y="5326970"/>
              <a:ext cx="136525" cy="13652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F1AAB075-D763-9B85-522D-6059926B8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3488" y="5114245"/>
              <a:ext cx="95250" cy="727075"/>
            </a:xfrm>
            <a:custGeom>
              <a:avLst/>
              <a:gdLst>
                <a:gd name="T0" fmla="*/ 60 w 60"/>
                <a:gd name="T1" fmla="*/ 54 h 458"/>
                <a:gd name="T2" fmla="*/ 36 w 60"/>
                <a:gd name="T3" fmla="*/ 54 h 458"/>
                <a:gd name="T4" fmla="*/ 36 w 60"/>
                <a:gd name="T5" fmla="*/ 404 h 458"/>
                <a:gd name="T6" fmla="*/ 60 w 60"/>
                <a:gd name="T7" fmla="*/ 404 h 458"/>
                <a:gd name="T8" fmla="*/ 30 w 60"/>
                <a:gd name="T9" fmla="*/ 458 h 458"/>
                <a:gd name="T10" fmla="*/ 0 w 60"/>
                <a:gd name="T11" fmla="*/ 404 h 458"/>
                <a:gd name="T12" fmla="*/ 24 w 60"/>
                <a:gd name="T13" fmla="*/ 404 h 458"/>
                <a:gd name="T14" fmla="*/ 24 w 60"/>
                <a:gd name="T15" fmla="*/ 54 h 458"/>
                <a:gd name="T16" fmla="*/ 0 w 60"/>
                <a:gd name="T17" fmla="*/ 54 h 458"/>
                <a:gd name="T18" fmla="*/ 30 w 60"/>
                <a:gd name="T19" fmla="*/ 0 h 458"/>
                <a:gd name="T20" fmla="*/ 60 w 60"/>
                <a:gd name="T21" fmla="*/ 54 h 458"/>
                <a:gd name="T22" fmla="*/ 60 w 60"/>
                <a:gd name="T23" fmla="*/ 5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458">
                  <a:moveTo>
                    <a:pt x="60" y="54"/>
                  </a:moveTo>
                  <a:lnTo>
                    <a:pt x="36" y="54"/>
                  </a:lnTo>
                  <a:lnTo>
                    <a:pt x="36" y="404"/>
                  </a:lnTo>
                  <a:lnTo>
                    <a:pt x="60" y="404"/>
                  </a:lnTo>
                  <a:lnTo>
                    <a:pt x="30" y="458"/>
                  </a:lnTo>
                  <a:lnTo>
                    <a:pt x="0" y="404"/>
                  </a:lnTo>
                  <a:lnTo>
                    <a:pt x="24" y="404"/>
                  </a:lnTo>
                  <a:lnTo>
                    <a:pt x="24" y="54"/>
                  </a:lnTo>
                  <a:lnTo>
                    <a:pt x="0" y="54"/>
                  </a:lnTo>
                  <a:lnTo>
                    <a:pt x="30" y="0"/>
                  </a:lnTo>
                  <a:lnTo>
                    <a:pt x="60" y="54"/>
                  </a:lnTo>
                  <a:lnTo>
                    <a:pt x="60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28D9063-1241-7F21-3DE1-E0E23E8A7210}"/>
              </a:ext>
            </a:extLst>
          </p:cNvPr>
          <p:cNvGrpSpPr/>
          <p:nvPr/>
        </p:nvGrpSpPr>
        <p:grpSpPr>
          <a:xfrm>
            <a:off x="4937125" y="4180747"/>
            <a:ext cx="2355850" cy="1208087"/>
            <a:chOff x="4918075" y="4633233"/>
            <a:chExt cx="2355850" cy="1208087"/>
          </a:xfrm>
          <a:solidFill>
            <a:srgbClr val="24A7DD"/>
          </a:solidFill>
        </p:grpSpPr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016443BF-94BD-15E2-98E9-84C6A72D9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075" y="4633233"/>
              <a:ext cx="2355850" cy="1001713"/>
            </a:xfrm>
            <a:custGeom>
              <a:avLst/>
              <a:gdLst>
                <a:gd name="T0" fmla="*/ 744 w 744"/>
                <a:gd name="T1" fmla="*/ 33 h 316"/>
                <a:gd name="T2" fmla="*/ 733 w 744"/>
                <a:gd name="T3" fmla="*/ 27 h 316"/>
                <a:gd name="T4" fmla="*/ 10 w 744"/>
                <a:gd name="T5" fmla="*/ 25 h 316"/>
                <a:gd name="T6" fmla="*/ 0 w 744"/>
                <a:gd name="T7" fmla="*/ 31 h 316"/>
                <a:gd name="T8" fmla="*/ 0 w 744"/>
                <a:gd name="T9" fmla="*/ 0 h 316"/>
                <a:gd name="T10" fmla="*/ 26 w 744"/>
                <a:gd name="T11" fmla="*/ 17 h 316"/>
                <a:gd name="T12" fmla="*/ 15 w 744"/>
                <a:gd name="T13" fmla="*/ 23 h 316"/>
                <a:gd name="T14" fmla="*/ 728 w 744"/>
                <a:gd name="T15" fmla="*/ 24 h 316"/>
                <a:gd name="T16" fmla="*/ 717 w 744"/>
                <a:gd name="T17" fmla="*/ 19 h 316"/>
                <a:gd name="T18" fmla="*/ 743 w 744"/>
                <a:gd name="T19" fmla="*/ 2 h 316"/>
                <a:gd name="T20" fmla="*/ 744 w 744"/>
                <a:gd name="T21" fmla="*/ 33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4" h="316">
                  <a:moveTo>
                    <a:pt x="744" y="33"/>
                  </a:moveTo>
                  <a:cubicBezTo>
                    <a:pt x="733" y="27"/>
                    <a:pt x="733" y="27"/>
                    <a:pt x="733" y="27"/>
                  </a:cubicBezTo>
                  <a:cubicBezTo>
                    <a:pt x="579" y="314"/>
                    <a:pt x="164" y="316"/>
                    <a:pt x="10" y="2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6" y="308"/>
                    <a:pt x="576" y="308"/>
                    <a:pt x="728" y="24"/>
                  </a:cubicBezTo>
                  <a:cubicBezTo>
                    <a:pt x="717" y="19"/>
                    <a:pt x="717" y="19"/>
                    <a:pt x="717" y="19"/>
                  </a:cubicBezTo>
                  <a:cubicBezTo>
                    <a:pt x="743" y="2"/>
                    <a:pt x="743" y="2"/>
                    <a:pt x="743" y="2"/>
                  </a:cubicBezTo>
                  <a:cubicBezTo>
                    <a:pt x="744" y="33"/>
                    <a:pt x="744" y="33"/>
                    <a:pt x="74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15">
              <a:extLst>
                <a:ext uri="{FF2B5EF4-FFF2-40B4-BE49-F238E27FC236}">
                  <a16:creationId xmlns:a16="http://schemas.microsoft.com/office/drawing/2014/main" id="{E4E07890-35B9-35F6-F1F6-32E867DAE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6150" y="5326970"/>
              <a:ext cx="136525" cy="13652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F9D91702-40EA-8AF5-4A79-E1663434F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8375" y="5114245"/>
              <a:ext cx="95250" cy="727075"/>
            </a:xfrm>
            <a:custGeom>
              <a:avLst/>
              <a:gdLst>
                <a:gd name="T0" fmla="*/ 60 w 60"/>
                <a:gd name="T1" fmla="*/ 54 h 458"/>
                <a:gd name="T2" fmla="*/ 36 w 60"/>
                <a:gd name="T3" fmla="*/ 54 h 458"/>
                <a:gd name="T4" fmla="*/ 36 w 60"/>
                <a:gd name="T5" fmla="*/ 404 h 458"/>
                <a:gd name="T6" fmla="*/ 60 w 60"/>
                <a:gd name="T7" fmla="*/ 404 h 458"/>
                <a:gd name="T8" fmla="*/ 30 w 60"/>
                <a:gd name="T9" fmla="*/ 458 h 458"/>
                <a:gd name="T10" fmla="*/ 0 w 60"/>
                <a:gd name="T11" fmla="*/ 404 h 458"/>
                <a:gd name="T12" fmla="*/ 24 w 60"/>
                <a:gd name="T13" fmla="*/ 404 h 458"/>
                <a:gd name="T14" fmla="*/ 24 w 60"/>
                <a:gd name="T15" fmla="*/ 54 h 458"/>
                <a:gd name="T16" fmla="*/ 0 w 60"/>
                <a:gd name="T17" fmla="*/ 54 h 458"/>
                <a:gd name="T18" fmla="*/ 30 w 60"/>
                <a:gd name="T19" fmla="*/ 0 h 458"/>
                <a:gd name="T20" fmla="*/ 60 w 60"/>
                <a:gd name="T21" fmla="*/ 54 h 458"/>
                <a:gd name="T22" fmla="*/ 60 w 60"/>
                <a:gd name="T23" fmla="*/ 54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458">
                  <a:moveTo>
                    <a:pt x="60" y="54"/>
                  </a:moveTo>
                  <a:lnTo>
                    <a:pt x="36" y="54"/>
                  </a:lnTo>
                  <a:lnTo>
                    <a:pt x="36" y="404"/>
                  </a:lnTo>
                  <a:lnTo>
                    <a:pt x="60" y="404"/>
                  </a:lnTo>
                  <a:lnTo>
                    <a:pt x="30" y="458"/>
                  </a:lnTo>
                  <a:lnTo>
                    <a:pt x="0" y="404"/>
                  </a:lnTo>
                  <a:lnTo>
                    <a:pt x="24" y="404"/>
                  </a:lnTo>
                  <a:lnTo>
                    <a:pt x="24" y="54"/>
                  </a:lnTo>
                  <a:lnTo>
                    <a:pt x="0" y="54"/>
                  </a:lnTo>
                  <a:lnTo>
                    <a:pt x="30" y="0"/>
                  </a:lnTo>
                  <a:lnTo>
                    <a:pt x="60" y="54"/>
                  </a:lnTo>
                  <a:lnTo>
                    <a:pt x="60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8B86BEA-276E-EDEA-6782-9FA4DE030F76}"/>
              </a:ext>
            </a:extLst>
          </p:cNvPr>
          <p:cNvGrpSpPr/>
          <p:nvPr/>
        </p:nvGrpSpPr>
        <p:grpSpPr>
          <a:xfrm>
            <a:off x="3165475" y="1905859"/>
            <a:ext cx="2354263" cy="1204913"/>
            <a:chOff x="3146425" y="2358345"/>
            <a:chExt cx="2354263" cy="1204913"/>
          </a:xfrm>
          <a:solidFill>
            <a:srgbClr val="24A7DD"/>
          </a:solidFill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83EE8F03-0C7A-D6A0-36EB-BF3BEF035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6425" y="2561545"/>
              <a:ext cx="2354263" cy="1001713"/>
            </a:xfrm>
            <a:custGeom>
              <a:avLst/>
              <a:gdLst>
                <a:gd name="T0" fmla="*/ 744 w 744"/>
                <a:gd name="T1" fmla="*/ 284 h 316"/>
                <a:gd name="T2" fmla="*/ 733 w 744"/>
                <a:gd name="T3" fmla="*/ 289 h 316"/>
                <a:gd name="T4" fmla="*/ 10 w 744"/>
                <a:gd name="T5" fmla="*/ 291 h 316"/>
                <a:gd name="T6" fmla="*/ 0 w 744"/>
                <a:gd name="T7" fmla="*/ 285 h 316"/>
                <a:gd name="T8" fmla="*/ 0 w 744"/>
                <a:gd name="T9" fmla="*/ 316 h 316"/>
                <a:gd name="T10" fmla="*/ 26 w 744"/>
                <a:gd name="T11" fmla="*/ 299 h 316"/>
                <a:gd name="T12" fmla="*/ 15 w 744"/>
                <a:gd name="T13" fmla="*/ 294 h 316"/>
                <a:gd name="T14" fmla="*/ 728 w 744"/>
                <a:gd name="T15" fmla="*/ 292 h 316"/>
                <a:gd name="T16" fmla="*/ 718 w 744"/>
                <a:gd name="T17" fmla="*/ 298 h 316"/>
                <a:gd name="T18" fmla="*/ 743 w 744"/>
                <a:gd name="T19" fmla="*/ 315 h 316"/>
                <a:gd name="T20" fmla="*/ 744 w 744"/>
                <a:gd name="T21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4" h="316">
                  <a:moveTo>
                    <a:pt x="744" y="284"/>
                  </a:moveTo>
                  <a:cubicBezTo>
                    <a:pt x="733" y="289"/>
                    <a:pt x="733" y="289"/>
                    <a:pt x="733" y="289"/>
                  </a:cubicBezTo>
                  <a:cubicBezTo>
                    <a:pt x="580" y="2"/>
                    <a:pt x="164" y="0"/>
                    <a:pt x="10" y="291"/>
                  </a:cubicBezTo>
                  <a:cubicBezTo>
                    <a:pt x="0" y="285"/>
                    <a:pt x="0" y="285"/>
                    <a:pt x="0" y="285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26" y="299"/>
                    <a:pt x="26" y="299"/>
                    <a:pt x="26" y="299"/>
                  </a:cubicBezTo>
                  <a:cubicBezTo>
                    <a:pt x="15" y="294"/>
                    <a:pt x="15" y="294"/>
                    <a:pt x="15" y="294"/>
                  </a:cubicBezTo>
                  <a:cubicBezTo>
                    <a:pt x="167" y="8"/>
                    <a:pt x="576" y="8"/>
                    <a:pt x="728" y="292"/>
                  </a:cubicBezTo>
                  <a:cubicBezTo>
                    <a:pt x="718" y="298"/>
                    <a:pt x="718" y="298"/>
                    <a:pt x="718" y="298"/>
                  </a:cubicBezTo>
                  <a:cubicBezTo>
                    <a:pt x="743" y="315"/>
                    <a:pt x="743" y="315"/>
                    <a:pt x="743" y="315"/>
                  </a:cubicBezTo>
                  <a:cubicBezTo>
                    <a:pt x="744" y="284"/>
                    <a:pt x="744" y="284"/>
                    <a:pt x="744" y="2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3A21459-A385-AE40-FC2A-27C3C5C93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500" y="2732995"/>
              <a:ext cx="134938" cy="1397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C0A68FED-5C03-4572-AE33-CFCB0361D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6725" y="2358345"/>
              <a:ext cx="93663" cy="723900"/>
            </a:xfrm>
            <a:custGeom>
              <a:avLst/>
              <a:gdLst>
                <a:gd name="T0" fmla="*/ 59 w 59"/>
                <a:gd name="T1" fmla="*/ 402 h 456"/>
                <a:gd name="T2" fmla="*/ 36 w 59"/>
                <a:gd name="T3" fmla="*/ 402 h 456"/>
                <a:gd name="T4" fmla="*/ 36 w 59"/>
                <a:gd name="T5" fmla="*/ 54 h 456"/>
                <a:gd name="T6" fmla="*/ 59 w 59"/>
                <a:gd name="T7" fmla="*/ 54 h 456"/>
                <a:gd name="T8" fmla="*/ 30 w 59"/>
                <a:gd name="T9" fmla="*/ 0 h 456"/>
                <a:gd name="T10" fmla="*/ 0 w 59"/>
                <a:gd name="T11" fmla="*/ 54 h 456"/>
                <a:gd name="T12" fmla="*/ 24 w 59"/>
                <a:gd name="T13" fmla="*/ 54 h 456"/>
                <a:gd name="T14" fmla="*/ 24 w 59"/>
                <a:gd name="T15" fmla="*/ 402 h 456"/>
                <a:gd name="T16" fmla="*/ 0 w 59"/>
                <a:gd name="T17" fmla="*/ 402 h 456"/>
                <a:gd name="T18" fmla="*/ 30 w 59"/>
                <a:gd name="T19" fmla="*/ 456 h 456"/>
                <a:gd name="T20" fmla="*/ 59 w 59"/>
                <a:gd name="T21" fmla="*/ 402 h 456"/>
                <a:gd name="T22" fmla="*/ 59 w 59"/>
                <a:gd name="T23" fmla="*/ 40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456">
                  <a:moveTo>
                    <a:pt x="59" y="402"/>
                  </a:moveTo>
                  <a:lnTo>
                    <a:pt x="36" y="402"/>
                  </a:lnTo>
                  <a:lnTo>
                    <a:pt x="36" y="54"/>
                  </a:lnTo>
                  <a:lnTo>
                    <a:pt x="59" y="54"/>
                  </a:lnTo>
                  <a:lnTo>
                    <a:pt x="30" y="0"/>
                  </a:lnTo>
                  <a:lnTo>
                    <a:pt x="0" y="54"/>
                  </a:lnTo>
                  <a:lnTo>
                    <a:pt x="24" y="54"/>
                  </a:lnTo>
                  <a:lnTo>
                    <a:pt x="24" y="402"/>
                  </a:lnTo>
                  <a:lnTo>
                    <a:pt x="0" y="402"/>
                  </a:lnTo>
                  <a:lnTo>
                    <a:pt x="30" y="456"/>
                  </a:lnTo>
                  <a:lnTo>
                    <a:pt x="59" y="402"/>
                  </a:lnTo>
                  <a:lnTo>
                    <a:pt x="59" y="4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6ABEC71-8D2F-389B-F9F7-DA7DC4C3A283}"/>
              </a:ext>
            </a:extLst>
          </p:cNvPr>
          <p:cNvGrpSpPr/>
          <p:nvPr/>
        </p:nvGrpSpPr>
        <p:grpSpPr>
          <a:xfrm>
            <a:off x="6700838" y="1905859"/>
            <a:ext cx="2354263" cy="1204913"/>
            <a:chOff x="6681788" y="2358345"/>
            <a:chExt cx="2354263" cy="1204913"/>
          </a:xfrm>
          <a:solidFill>
            <a:srgbClr val="24A7DD"/>
          </a:solidFill>
        </p:grpSpPr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C75701F9-5FDD-D817-9E9E-6E078381D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1788" y="2561545"/>
              <a:ext cx="2354263" cy="1001713"/>
            </a:xfrm>
            <a:custGeom>
              <a:avLst/>
              <a:gdLst>
                <a:gd name="T0" fmla="*/ 744 w 744"/>
                <a:gd name="T1" fmla="*/ 284 h 316"/>
                <a:gd name="T2" fmla="*/ 733 w 744"/>
                <a:gd name="T3" fmla="*/ 289 h 316"/>
                <a:gd name="T4" fmla="*/ 11 w 744"/>
                <a:gd name="T5" fmla="*/ 291 h 316"/>
                <a:gd name="T6" fmla="*/ 0 w 744"/>
                <a:gd name="T7" fmla="*/ 285 h 316"/>
                <a:gd name="T8" fmla="*/ 1 w 744"/>
                <a:gd name="T9" fmla="*/ 316 h 316"/>
                <a:gd name="T10" fmla="*/ 26 w 744"/>
                <a:gd name="T11" fmla="*/ 299 h 316"/>
                <a:gd name="T12" fmla="*/ 16 w 744"/>
                <a:gd name="T13" fmla="*/ 294 h 316"/>
                <a:gd name="T14" fmla="*/ 728 w 744"/>
                <a:gd name="T15" fmla="*/ 292 h 316"/>
                <a:gd name="T16" fmla="*/ 718 w 744"/>
                <a:gd name="T17" fmla="*/ 298 h 316"/>
                <a:gd name="T18" fmla="*/ 743 w 744"/>
                <a:gd name="T19" fmla="*/ 315 h 316"/>
                <a:gd name="T20" fmla="*/ 744 w 744"/>
                <a:gd name="T21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4" h="316">
                  <a:moveTo>
                    <a:pt x="744" y="284"/>
                  </a:moveTo>
                  <a:cubicBezTo>
                    <a:pt x="733" y="289"/>
                    <a:pt x="733" y="289"/>
                    <a:pt x="733" y="289"/>
                  </a:cubicBezTo>
                  <a:cubicBezTo>
                    <a:pt x="580" y="2"/>
                    <a:pt x="165" y="0"/>
                    <a:pt x="11" y="291"/>
                  </a:cubicBezTo>
                  <a:cubicBezTo>
                    <a:pt x="0" y="285"/>
                    <a:pt x="0" y="285"/>
                    <a:pt x="0" y="285"/>
                  </a:cubicBezTo>
                  <a:cubicBezTo>
                    <a:pt x="1" y="316"/>
                    <a:pt x="1" y="316"/>
                    <a:pt x="1" y="316"/>
                  </a:cubicBezTo>
                  <a:cubicBezTo>
                    <a:pt x="26" y="299"/>
                    <a:pt x="26" y="299"/>
                    <a:pt x="26" y="299"/>
                  </a:cubicBezTo>
                  <a:cubicBezTo>
                    <a:pt x="16" y="294"/>
                    <a:pt x="16" y="294"/>
                    <a:pt x="16" y="294"/>
                  </a:cubicBezTo>
                  <a:cubicBezTo>
                    <a:pt x="167" y="8"/>
                    <a:pt x="576" y="8"/>
                    <a:pt x="728" y="292"/>
                  </a:cubicBezTo>
                  <a:cubicBezTo>
                    <a:pt x="718" y="298"/>
                    <a:pt x="718" y="298"/>
                    <a:pt x="718" y="298"/>
                  </a:cubicBezTo>
                  <a:cubicBezTo>
                    <a:pt x="743" y="315"/>
                    <a:pt x="743" y="315"/>
                    <a:pt x="743" y="315"/>
                  </a:cubicBezTo>
                  <a:cubicBezTo>
                    <a:pt x="744" y="284"/>
                    <a:pt x="744" y="284"/>
                    <a:pt x="744" y="2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1">
              <a:extLst>
                <a:ext uri="{FF2B5EF4-FFF2-40B4-BE49-F238E27FC236}">
                  <a16:creationId xmlns:a16="http://schemas.microsoft.com/office/drawing/2014/main" id="{AD722E97-9C66-A91E-BF03-171E71FAB3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9863" y="2732995"/>
              <a:ext cx="138113" cy="1397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C94EE17A-935C-8A01-DB0A-7DADE10569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088" y="2358345"/>
              <a:ext cx="93663" cy="723900"/>
            </a:xfrm>
            <a:custGeom>
              <a:avLst/>
              <a:gdLst>
                <a:gd name="T0" fmla="*/ 59 w 59"/>
                <a:gd name="T1" fmla="*/ 402 h 456"/>
                <a:gd name="T2" fmla="*/ 36 w 59"/>
                <a:gd name="T3" fmla="*/ 402 h 456"/>
                <a:gd name="T4" fmla="*/ 36 w 59"/>
                <a:gd name="T5" fmla="*/ 54 h 456"/>
                <a:gd name="T6" fmla="*/ 59 w 59"/>
                <a:gd name="T7" fmla="*/ 54 h 456"/>
                <a:gd name="T8" fmla="*/ 30 w 59"/>
                <a:gd name="T9" fmla="*/ 0 h 456"/>
                <a:gd name="T10" fmla="*/ 0 w 59"/>
                <a:gd name="T11" fmla="*/ 54 h 456"/>
                <a:gd name="T12" fmla="*/ 24 w 59"/>
                <a:gd name="T13" fmla="*/ 54 h 456"/>
                <a:gd name="T14" fmla="*/ 24 w 59"/>
                <a:gd name="T15" fmla="*/ 402 h 456"/>
                <a:gd name="T16" fmla="*/ 0 w 59"/>
                <a:gd name="T17" fmla="*/ 402 h 456"/>
                <a:gd name="T18" fmla="*/ 30 w 59"/>
                <a:gd name="T19" fmla="*/ 456 h 456"/>
                <a:gd name="T20" fmla="*/ 59 w 59"/>
                <a:gd name="T21" fmla="*/ 402 h 456"/>
                <a:gd name="T22" fmla="*/ 59 w 59"/>
                <a:gd name="T23" fmla="*/ 40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456">
                  <a:moveTo>
                    <a:pt x="59" y="402"/>
                  </a:moveTo>
                  <a:lnTo>
                    <a:pt x="36" y="402"/>
                  </a:lnTo>
                  <a:lnTo>
                    <a:pt x="36" y="54"/>
                  </a:lnTo>
                  <a:lnTo>
                    <a:pt x="59" y="54"/>
                  </a:lnTo>
                  <a:lnTo>
                    <a:pt x="30" y="0"/>
                  </a:lnTo>
                  <a:lnTo>
                    <a:pt x="0" y="54"/>
                  </a:lnTo>
                  <a:lnTo>
                    <a:pt x="24" y="54"/>
                  </a:lnTo>
                  <a:lnTo>
                    <a:pt x="24" y="402"/>
                  </a:lnTo>
                  <a:lnTo>
                    <a:pt x="0" y="402"/>
                  </a:lnTo>
                  <a:lnTo>
                    <a:pt x="30" y="456"/>
                  </a:lnTo>
                  <a:lnTo>
                    <a:pt x="59" y="402"/>
                  </a:lnTo>
                  <a:lnTo>
                    <a:pt x="59" y="4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02FF95C-0C80-AA81-173C-10AB41FE15E5}"/>
              </a:ext>
            </a:extLst>
          </p:cNvPr>
          <p:cNvGrpSpPr/>
          <p:nvPr/>
        </p:nvGrpSpPr>
        <p:grpSpPr>
          <a:xfrm>
            <a:off x="8488363" y="4180747"/>
            <a:ext cx="2355850" cy="1208087"/>
            <a:chOff x="8469313" y="4633233"/>
            <a:chExt cx="2355850" cy="1208087"/>
          </a:xfrm>
          <a:solidFill>
            <a:srgbClr val="24A7DD"/>
          </a:solidFill>
        </p:grpSpPr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id="{D84BDBD5-9662-A484-2AFE-BB5600735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9313" y="4633233"/>
              <a:ext cx="2355850" cy="1001713"/>
            </a:xfrm>
            <a:custGeom>
              <a:avLst/>
              <a:gdLst>
                <a:gd name="T0" fmla="*/ 744 w 744"/>
                <a:gd name="T1" fmla="*/ 33 h 316"/>
                <a:gd name="T2" fmla="*/ 734 w 744"/>
                <a:gd name="T3" fmla="*/ 27 h 316"/>
                <a:gd name="T4" fmla="*/ 11 w 744"/>
                <a:gd name="T5" fmla="*/ 25 h 316"/>
                <a:gd name="T6" fmla="*/ 0 w 744"/>
                <a:gd name="T7" fmla="*/ 31 h 316"/>
                <a:gd name="T8" fmla="*/ 1 w 744"/>
                <a:gd name="T9" fmla="*/ 0 h 316"/>
                <a:gd name="T10" fmla="*/ 27 w 744"/>
                <a:gd name="T11" fmla="*/ 17 h 316"/>
                <a:gd name="T12" fmla="*/ 16 w 744"/>
                <a:gd name="T13" fmla="*/ 23 h 316"/>
                <a:gd name="T14" fmla="*/ 729 w 744"/>
                <a:gd name="T15" fmla="*/ 24 h 316"/>
                <a:gd name="T16" fmla="*/ 718 w 744"/>
                <a:gd name="T17" fmla="*/ 19 h 316"/>
                <a:gd name="T18" fmla="*/ 744 w 744"/>
                <a:gd name="T19" fmla="*/ 2 h 316"/>
                <a:gd name="T20" fmla="*/ 744 w 744"/>
                <a:gd name="T21" fmla="*/ 33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4" h="316">
                  <a:moveTo>
                    <a:pt x="744" y="33"/>
                  </a:moveTo>
                  <a:cubicBezTo>
                    <a:pt x="734" y="27"/>
                    <a:pt x="734" y="27"/>
                    <a:pt x="734" y="27"/>
                  </a:cubicBezTo>
                  <a:cubicBezTo>
                    <a:pt x="580" y="314"/>
                    <a:pt x="165" y="316"/>
                    <a:pt x="11" y="2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7" y="308"/>
                    <a:pt x="577" y="308"/>
                    <a:pt x="729" y="24"/>
                  </a:cubicBezTo>
                  <a:cubicBezTo>
                    <a:pt x="718" y="19"/>
                    <a:pt x="718" y="19"/>
                    <a:pt x="718" y="19"/>
                  </a:cubicBezTo>
                  <a:cubicBezTo>
                    <a:pt x="744" y="2"/>
                    <a:pt x="744" y="2"/>
                    <a:pt x="744" y="2"/>
                  </a:cubicBezTo>
                  <a:cubicBezTo>
                    <a:pt x="744" y="33"/>
                    <a:pt x="744" y="33"/>
                    <a:pt x="74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239F3E0-3463-5D9B-3B8C-1E5AD29AF950}"/>
                </a:ext>
              </a:extLst>
            </p:cNvPr>
            <p:cNvGrpSpPr/>
            <p:nvPr/>
          </p:nvGrpSpPr>
          <p:grpSpPr>
            <a:xfrm>
              <a:off x="9580563" y="5114245"/>
              <a:ext cx="136525" cy="727075"/>
              <a:chOff x="9580563" y="5114245"/>
              <a:chExt cx="136525" cy="727075"/>
            </a:xfrm>
            <a:grpFill/>
          </p:grpSpPr>
          <p:sp>
            <p:nvSpPr>
              <p:cNvPr id="28" name="Freeform 23">
                <a:extLst>
                  <a:ext uri="{FF2B5EF4-FFF2-40B4-BE49-F238E27FC236}">
                    <a16:creationId xmlns:a16="http://schemas.microsoft.com/office/drawing/2014/main" id="{5930FAEF-8B78-BB7F-D8ED-4DF2F4B034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02788" y="5114245"/>
                <a:ext cx="95250" cy="727075"/>
              </a:xfrm>
              <a:custGeom>
                <a:avLst/>
                <a:gdLst>
                  <a:gd name="T0" fmla="*/ 60 w 60"/>
                  <a:gd name="T1" fmla="*/ 54 h 458"/>
                  <a:gd name="T2" fmla="*/ 36 w 60"/>
                  <a:gd name="T3" fmla="*/ 54 h 458"/>
                  <a:gd name="T4" fmla="*/ 36 w 60"/>
                  <a:gd name="T5" fmla="*/ 404 h 458"/>
                  <a:gd name="T6" fmla="*/ 60 w 60"/>
                  <a:gd name="T7" fmla="*/ 404 h 458"/>
                  <a:gd name="T8" fmla="*/ 30 w 60"/>
                  <a:gd name="T9" fmla="*/ 458 h 458"/>
                  <a:gd name="T10" fmla="*/ 0 w 60"/>
                  <a:gd name="T11" fmla="*/ 404 h 458"/>
                  <a:gd name="T12" fmla="*/ 24 w 60"/>
                  <a:gd name="T13" fmla="*/ 404 h 458"/>
                  <a:gd name="T14" fmla="*/ 24 w 60"/>
                  <a:gd name="T15" fmla="*/ 54 h 458"/>
                  <a:gd name="T16" fmla="*/ 0 w 60"/>
                  <a:gd name="T17" fmla="*/ 54 h 458"/>
                  <a:gd name="T18" fmla="*/ 30 w 60"/>
                  <a:gd name="T19" fmla="*/ 0 h 458"/>
                  <a:gd name="T20" fmla="*/ 60 w 60"/>
                  <a:gd name="T21" fmla="*/ 54 h 458"/>
                  <a:gd name="T22" fmla="*/ 60 w 60"/>
                  <a:gd name="T23" fmla="*/ 54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458">
                    <a:moveTo>
                      <a:pt x="60" y="54"/>
                    </a:moveTo>
                    <a:lnTo>
                      <a:pt x="36" y="54"/>
                    </a:lnTo>
                    <a:lnTo>
                      <a:pt x="36" y="404"/>
                    </a:lnTo>
                    <a:lnTo>
                      <a:pt x="60" y="404"/>
                    </a:lnTo>
                    <a:lnTo>
                      <a:pt x="30" y="458"/>
                    </a:lnTo>
                    <a:lnTo>
                      <a:pt x="0" y="404"/>
                    </a:lnTo>
                    <a:lnTo>
                      <a:pt x="24" y="404"/>
                    </a:lnTo>
                    <a:lnTo>
                      <a:pt x="24" y="54"/>
                    </a:lnTo>
                    <a:lnTo>
                      <a:pt x="0" y="54"/>
                    </a:lnTo>
                    <a:lnTo>
                      <a:pt x="30" y="0"/>
                    </a:lnTo>
                    <a:lnTo>
                      <a:pt x="60" y="54"/>
                    </a:lnTo>
                    <a:lnTo>
                      <a:pt x="60" y="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Oval 25">
                <a:extLst>
                  <a:ext uri="{FF2B5EF4-FFF2-40B4-BE49-F238E27FC236}">
                    <a16:creationId xmlns:a16="http://schemas.microsoft.com/office/drawing/2014/main" id="{B4033064-EC9C-B9BE-FDEB-23FF93EA2E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80563" y="5326970"/>
                <a:ext cx="136525" cy="1365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5" name="Freeform 25">
            <a:extLst>
              <a:ext uri="{FF2B5EF4-FFF2-40B4-BE49-F238E27FC236}">
                <a16:creationId xmlns:a16="http://schemas.microsoft.com/office/drawing/2014/main" id="{2F84A646-16E0-7D49-7170-805BDBA01F1B}"/>
              </a:ext>
            </a:extLst>
          </p:cNvPr>
          <p:cNvSpPr>
            <a:spLocks noEditPoints="1"/>
          </p:cNvSpPr>
          <p:nvPr/>
        </p:nvSpPr>
        <p:spPr bwMode="auto">
          <a:xfrm>
            <a:off x="9415006" y="3375411"/>
            <a:ext cx="476626" cy="476626"/>
          </a:xfrm>
          <a:custGeom>
            <a:avLst/>
            <a:gdLst/>
            <a:ahLst/>
            <a:cxnLst>
              <a:cxn ang="0">
                <a:pos x="114" y="98"/>
              </a:cxn>
              <a:cxn ang="0">
                <a:pos x="94" y="78"/>
              </a:cxn>
              <a:cxn ang="0">
                <a:pos x="102" y="50"/>
              </a:cxn>
              <a:cxn ang="0">
                <a:pos x="51" y="0"/>
              </a:cxn>
              <a:cxn ang="0">
                <a:pos x="0" y="50"/>
              </a:cxn>
              <a:cxn ang="0">
                <a:pos x="51" y="101"/>
              </a:cxn>
              <a:cxn ang="0">
                <a:pos x="78" y="93"/>
              </a:cxn>
              <a:cxn ang="0">
                <a:pos x="98" y="113"/>
              </a:cxn>
              <a:cxn ang="0">
                <a:pos x="104" y="113"/>
              </a:cxn>
              <a:cxn ang="0">
                <a:pos x="114" y="103"/>
              </a:cxn>
              <a:cxn ang="0">
                <a:pos x="114" y="98"/>
              </a:cxn>
              <a:cxn ang="0">
                <a:pos x="51" y="87"/>
              </a:cxn>
              <a:cxn ang="0">
                <a:pos x="15" y="50"/>
              </a:cxn>
              <a:cxn ang="0">
                <a:pos x="51" y="14"/>
              </a:cxn>
              <a:cxn ang="0">
                <a:pos x="87" y="50"/>
              </a:cxn>
              <a:cxn ang="0">
                <a:pos x="51" y="87"/>
              </a:cxn>
            </a:cxnLst>
            <a:rect l="0" t="0" r="r" b="b"/>
            <a:pathLst>
              <a:path w="115" h="115">
                <a:moveTo>
                  <a:pt x="114" y="98"/>
                </a:moveTo>
                <a:cubicBezTo>
                  <a:pt x="94" y="78"/>
                  <a:pt x="94" y="78"/>
                  <a:pt x="94" y="78"/>
                </a:cubicBezTo>
                <a:cubicBezTo>
                  <a:pt x="99" y="70"/>
                  <a:pt x="102" y="60"/>
                  <a:pt x="102" y="50"/>
                </a:cubicBezTo>
                <a:cubicBezTo>
                  <a:pt x="102" y="22"/>
                  <a:pt x="79" y="0"/>
                  <a:pt x="51" y="0"/>
                </a:cubicBezTo>
                <a:cubicBezTo>
                  <a:pt x="23" y="0"/>
                  <a:pt x="0" y="22"/>
                  <a:pt x="0" y="50"/>
                </a:cubicBezTo>
                <a:cubicBezTo>
                  <a:pt x="0" y="78"/>
                  <a:pt x="23" y="101"/>
                  <a:pt x="51" y="101"/>
                </a:cubicBezTo>
                <a:cubicBezTo>
                  <a:pt x="61" y="101"/>
                  <a:pt x="71" y="98"/>
                  <a:pt x="78" y="93"/>
                </a:cubicBezTo>
                <a:cubicBezTo>
                  <a:pt x="98" y="113"/>
                  <a:pt x="98" y="113"/>
                  <a:pt x="98" y="113"/>
                </a:cubicBezTo>
                <a:cubicBezTo>
                  <a:pt x="100" y="115"/>
                  <a:pt x="102" y="115"/>
                  <a:pt x="104" y="113"/>
                </a:cubicBezTo>
                <a:cubicBezTo>
                  <a:pt x="114" y="103"/>
                  <a:pt x="114" y="103"/>
                  <a:pt x="114" y="103"/>
                </a:cubicBezTo>
                <a:cubicBezTo>
                  <a:pt x="115" y="101"/>
                  <a:pt x="115" y="99"/>
                  <a:pt x="114" y="98"/>
                </a:cubicBezTo>
                <a:close/>
                <a:moveTo>
                  <a:pt x="51" y="87"/>
                </a:moveTo>
                <a:cubicBezTo>
                  <a:pt x="31" y="87"/>
                  <a:pt x="15" y="70"/>
                  <a:pt x="15" y="50"/>
                </a:cubicBezTo>
                <a:cubicBezTo>
                  <a:pt x="15" y="30"/>
                  <a:pt x="31" y="14"/>
                  <a:pt x="51" y="14"/>
                </a:cubicBezTo>
                <a:cubicBezTo>
                  <a:pt x="71" y="14"/>
                  <a:pt x="87" y="30"/>
                  <a:pt x="87" y="50"/>
                </a:cubicBezTo>
                <a:cubicBezTo>
                  <a:pt x="87" y="70"/>
                  <a:pt x="71" y="87"/>
                  <a:pt x="51" y="87"/>
                </a:cubicBezTo>
                <a:close/>
              </a:path>
            </a:pathLst>
          </a:custGeom>
          <a:solidFill>
            <a:srgbClr val="24A7D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133">
            <a:extLst>
              <a:ext uri="{FF2B5EF4-FFF2-40B4-BE49-F238E27FC236}">
                <a16:creationId xmlns:a16="http://schemas.microsoft.com/office/drawing/2014/main" id="{2C7FD968-0E81-B5B6-8C40-0A66063F25CF}"/>
              </a:ext>
            </a:extLst>
          </p:cNvPr>
          <p:cNvSpPr>
            <a:spLocks/>
          </p:cNvSpPr>
          <p:nvPr/>
        </p:nvSpPr>
        <p:spPr bwMode="auto">
          <a:xfrm>
            <a:off x="2327387" y="3371547"/>
            <a:ext cx="479202" cy="484354"/>
          </a:xfrm>
          <a:custGeom>
            <a:avLst/>
            <a:gdLst/>
            <a:ahLst/>
            <a:cxnLst>
              <a:cxn ang="0">
                <a:pos x="112" y="89"/>
              </a:cxn>
              <a:cxn ang="0">
                <a:pos x="86" y="75"/>
              </a:cxn>
              <a:cxn ang="0">
                <a:pos x="72" y="69"/>
              </a:cxn>
              <a:cxn ang="0">
                <a:pos x="72" y="58"/>
              </a:cxn>
              <a:cxn ang="0">
                <a:pos x="77" y="45"/>
              </a:cxn>
              <a:cxn ang="0">
                <a:pos x="83" y="38"/>
              </a:cxn>
              <a:cxn ang="0">
                <a:pos x="79" y="30"/>
              </a:cxn>
              <a:cxn ang="0">
                <a:pos x="80" y="18"/>
              </a:cxn>
              <a:cxn ang="0">
                <a:pos x="58" y="0"/>
              </a:cxn>
              <a:cxn ang="0">
                <a:pos x="35" y="18"/>
              </a:cxn>
              <a:cxn ang="0">
                <a:pos x="36" y="30"/>
              </a:cxn>
              <a:cxn ang="0">
                <a:pos x="33" y="38"/>
              </a:cxn>
              <a:cxn ang="0">
                <a:pos x="38" y="45"/>
              </a:cxn>
              <a:cxn ang="0">
                <a:pos x="44" y="58"/>
              </a:cxn>
              <a:cxn ang="0">
                <a:pos x="44" y="69"/>
              </a:cxn>
              <a:cxn ang="0">
                <a:pos x="30" y="75"/>
              </a:cxn>
              <a:cxn ang="0">
                <a:pos x="4" y="89"/>
              </a:cxn>
              <a:cxn ang="0">
                <a:pos x="1" y="116"/>
              </a:cxn>
              <a:cxn ang="0">
                <a:pos x="114" y="116"/>
              </a:cxn>
              <a:cxn ang="0">
                <a:pos x="112" y="89"/>
              </a:cxn>
            </a:cxnLst>
            <a:rect l="0" t="0" r="r" b="b"/>
            <a:pathLst>
              <a:path w="115" h="116">
                <a:moveTo>
                  <a:pt x="112" y="89"/>
                </a:moveTo>
                <a:cubicBezTo>
                  <a:pt x="109" y="83"/>
                  <a:pt x="97" y="80"/>
                  <a:pt x="86" y="75"/>
                </a:cubicBezTo>
                <a:cubicBezTo>
                  <a:pt x="75" y="71"/>
                  <a:pt x="72" y="69"/>
                  <a:pt x="72" y="69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8"/>
                  <a:pt x="76" y="55"/>
                  <a:pt x="77" y="45"/>
                </a:cubicBezTo>
                <a:cubicBezTo>
                  <a:pt x="80" y="45"/>
                  <a:pt x="83" y="41"/>
                  <a:pt x="83" y="38"/>
                </a:cubicBezTo>
                <a:cubicBezTo>
                  <a:pt x="83" y="36"/>
                  <a:pt x="83" y="29"/>
                  <a:pt x="79" y="30"/>
                </a:cubicBezTo>
                <a:cubicBezTo>
                  <a:pt x="80" y="25"/>
                  <a:pt x="81" y="20"/>
                  <a:pt x="80" y="18"/>
                </a:cubicBezTo>
                <a:cubicBezTo>
                  <a:pt x="80" y="9"/>
                  <a:pt x="71" y="0"/>
                  <a:pt x="58" y="0"/>
                </a:cubicBezTo>
                <a:cubicBezTo>
                  <a:pt x="45" y="0"/>
                  <a:pt x="36" y="9"/>
                  <a:pt x="35" y="18"/>
                </a:cubicBezTo>
                <a:cubicBezTo>
                  <a:pt x="35" y="20"/>
                  <a:pt x="35" y="25"/>
                  <a:pt x="36" y="30"/>
                </a:cubicBezTo>
                <a:cubicBezTo>
                  <a:pt x="33" y="29"/>
                  <a:pt x="32" y="36"/>
                  <a:pt x="33" y="38"/>
                </a:cubicBezTo>
                <a:cubicBezTo>
                  <a:pt x="33" y="41"/>
                  <a:pt x="35" y="45"/>
                  <a:pt x="38" y="45"/>
                </a:cubicBezTo>
                <a:cubicBezTo>
                  <a:pt x="39" y="55"/>
                  <a:pt x="44" y="58"/>
                  <a:pt x="44" y="58"/>
                </a:cubicBezTo>
                <a:cubicBezTo>
                  <a:pt x="44" y="69"/>
                  <a:pt x="44" y="69"/>
                  <a:pt x="44" y="69"/>
                </a:cubicBezTo>
                <a:cubicBezTo>
                  <a:pt x="44" y="69"/>
                  <a:pt x="41" y="71"/>
                  <a:pt x="30" y="75"/>
                </a:cubicBezTo>
                <a:cubicBezTo>
                  <a:pt x="18" y="80"/>
                  <a:pt x="7" y="83"/>
                  <a:pt x="4" y="89"/>
                </a:cubicBezTo>
                <a:cubicBezTo>
                  <a:pt x="0" y="93"/>
                  <a:pt x="1" y="116"/>
                  <a:pt x="1" y="116"/>
                </a:cubicBezTo>
                <a:cubicBezTo>
                  <a:pt x="114" y="116"/>
                  <a:pt x="114" y="116"/>
                  <a:pt x="114" y="116"/>
                </a:cubicBezTo>
                <a:cubicBezTo>
                  <a:pt x="114" y="116"/>
                  <a:pt x="115" y="93"/>
                  <a:pt x="112" y="89"/>
                </a:cubicBezTo>
                <a:close/>
              </a:path>
            </a:pathLst>
          </a:custGeom>
          <a:solidFill>
            <a:srgbClr val="24A7D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53">
            <a:extLst>
              <a:ext uri="{FF2B5EF4-FFF2-40B4-BE49-F238E27FC236}">
                <a16:creationId xmlns:a16="http://schemas.microsoft.com/office/drawing/2014/main" id="{C59F5C46-1061-4840-C1E7-7421EB6F4910}"/>
              </a:ext>
            </a:extLst>
          </p:cNvPr>
          <p:cNvSpPr>
            <a:spLocks/>
          </p:cNvSpPr>
          <p:nvPr/>
        </p:nvSpPr>
        <p:spPr bwMode="auto">
          <a:xfrm>
            <a:off x="4111593" y="3380565"/>
            <a:ext cx="468896" cy="466318"/>
          </a:xfrm>
          <a:custGeom>
            <a:avLst/>
            <a:gdLst/>
            <a:ahLst/>
            <a:cxnLst>
              <a:cxn ang="0">
                <a:pos x="91" y="89"/>
              </a:cxn>
              <a:cxn ang="0">
                <a:pos x="80" y="98"/>
              </a:cxn>
              <a:cxn ang="0">
                <a:pos x="43" y="98"/>
              </a:cxn>
              <a:cxn ang="0">
                <a:pos x="38" y="91"/>
              </a:cxn>
              <a:cxn ang="0">
                <a:pos x="43" y="76"/>
              </a:cxn>
              <a:cxn ang="0">
                <a:pos x="101" y="76"/>
              </a:cxn>
              <a:cxn ang="0">
                <a:pos x="113" y="26"/>
              </a:cxn>
              <a:cxn ang="0">
                <a:pos x="21" y="13"/>
              </a:cxn>
              <a:cxn ang="0">
                <a:pos x="13" y="8"/>
              </a:cxn>
              <a:cxn ang="0">
                <a:pos x="14" y="7"/>
              </a:cxn>
              <a:cxn ang="0">
                <a:pos x="7" y="0"/>
              </a:cxn>
              <a:cxn ang="0">
                <a:pos x="0" y="7"/>
              </a:cxn>
              <a:cxn ang="0">
                <a:pos x="7" y="14"/>
              </a:cxn>
              <a:cxn ang="0">
                <a:pos x="8" y="14"/>
              </a:cxn>
              <a:cxn ang="0">
                <a:pos x="17" y="19"/>
              </a:cxn>
              <a:cxn ang="0">
                <a:pos x="31" y="76"/>
              </a:cxn>
              <a:cxn ang="0">
                <a:pos x="35" y="76"/>
              </a:cxn>
              <a:cxn ang="0">
                <a:pos x="31" y="88"/>
              </a:cxn>
              <a:cxn ang="0">
                <a:pos x="31" y="88"/>
              </a:cxn>
              <a:cxn ang="0">
                <a:pos x="19" y="100"/>
              </a:cxn>
              <a:cxn ang="0">
                <a:pos x="31" y="112"/>
              </a:cxn>
              <a:cxn ang="0">
                <a:pos x="42" y="105"/>
              </a:cxn>
              <a:cxn ang="0">
                <a:pos x="80" y="105"/>
              </a:cxn>
              <a:cxn ang="0">
                <a:pos x="91" y="112"/>
              </a:cxn>
              <a:cxn ang="0">
                <a:pos x="103" y="101"/>
              </a:cxn>
              <a:cxn ang="0">
                <a:pos x="91" y="89"/>
              </a:cxn>
            </a:cxnLst>
            <a:rect l="0" t="0" r="r" b="b"/>
            <a:pathLst>
              <a:path w="113" h="112">
                <a:moveTo>
                  <a:pt x="91" y="89"/>
                </a:moveTo>
                <a:cubicBezTo>
                  <a:pt x="86" y="89"/>
                  <a:pt x="81" y="93"/>
                  <a:pt x="80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2" y="95"/>
                  <a:pt x="41" y="92"/>
                  <a:pt x="38" y="91"/>
                </a:cubicBezTo>
                <a:cubicBezTo>
                  <a:pt x="43" y="76"/>
                  <a:pt x="43" y="76"/>
                  <a:pt x="43" y="76"/>
                </a:cubicBezTo>
                <a:cubicBezTo>
                  <a:pt x="101" y="76"/>
                  <a:pt x="101" y="76"/>
                  <a:pt x="101" y="76"/>
                </a:cubicBezTo>
                <a:cubicBezTo>
                  <a:pt x="113" y="26"/>
                  <a:pt x="113" y="26"/>
                  <a:pt x="113" y="26"/>
                </a:cubicBezTo>
                <a:cubicBezTo>
                  <a:pt x="21" y="13"/>
                  <a:pt x="21" y="13"/>
                  <a:pt x="21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0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4"/>
                  <a:pt x="7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17" y="19"/>
                  <a:pt x="17" y="19"/>
                  <a:pt x="17" y="19"/>
                </a:cubicBezTo>
                <a:cubicBezTo>
                  <a:pt x="31" y="76"/>
                  <a:pt x="31" y="76"/>
                  <a:pt x="31" y="76"/>
                </a:cubicBezTo>
                <a:cubicBezTo>
                  <a:pt x="35" y="76"/>
                  <a:pt x="35" y="76"/>
                  <a:pt x="35" y="76"/>
                </a:cubicBezTo>
                <a:cubicBezTo>
                  <a:pt x="31" y="88"/>
                  <a:pt x="31" y="88"/>
                  <a:pt x="31" y="88"/>
                </a:cubicBezTo>
                <a:cubicBezTo>
                  <a:pt x="31" y="88"/>
                  <a:pt x="31" y="88"/>
                  <a:pt x="31" y="88"/>
                </a:cubicBezTo>
                <a:cubicBezTo>
                  <a:pt x="24" y="88"/>
                  <a:pt x="19" y="94"/>
                  <a:pt x="19" y="100"/>
                </a:cubicBezTo>
                <a:cubicBezTo>
                  <a:pt x="19" y="107"/>
                  <a:pt x="24" y="112"/>
                  <a:pt x="31" y="112"/>
                </a:cubicBezTo>
                <a:cubicBezTo>
                  <a:pt x="36" y="112"/>
                  <a:pt x="40" y="109"/>
                  <a:pt x="42" y="105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82" y="109"/>
                  <a:pt x="86" y="112"/>
                  <a:pt x="91" y="112"/>
                </a:cubicBezTo>
                <a:cubicBezTo>
                  <a:pt x="98" y="112"/>
                  <a:pt x="103" y="107"/>
                  <a:pt x="103" y="101"/>
                </a:cubicBezTo>
                <a:cubicBezTo>
                  <a:pt x="103" y="94"/>
                  <a:pt x="98" y="89"/>
                  <a:pt x="91" y="89"/>
                </a:cubicBezTo>
                <a:close/>
              </a:path>
            </a:pathLst>
          </a:custGeom>
          <a:solidFill>
            <a:srgbClr val="24A7D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3AF29D5-3375-5290-9DF1-0CCE6EE91E67}"/>
              </a:ext>
            </a:extLst>
          </p:cNvPr>
          <p:cNvGrpSpPr/>
          <p:nvPr/>
        </p:nvGrpSpPr>
        <p:grpSpPr>
          <a:xfrm>
            <a:off x="7642441" y="3401175"/>
            <a:ext cx="486930" cy="425098"/>
            <a:chOff x="1450975" y="3768725"/>
            <a:chExt cx="300038" cy="261938"/>
          </a:xfrm>
          <a:solidFill>
            <a:srgbClr val="24A7DD"/>
          </a:solidFill>
        </p:grpSpPr>
        <p:sp>
          <p:nvSpPr>
            <p:cNvPr id="39" name="Oval 154">
              <a:extLst>
                <a:ext uri="{FF2B5EF4-FFF2-40B4-BE49-F238E27FC236}">
                  <a16:creationId xmlns:a16="http://schemas.microsoft.com/office/drawing/2014/main" id="{18D5BC77-93CD-7147-D015-414CF9578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9075" y="3956050"/>
              <a:ext cx="74613" cy="746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155">
              <a:extLst>
                <a:ext uri="{FF2B5EF4-FFF2-40B4-BE49-F238E27FC236}">
                  <a16:creationId xmlns:a16="http://schemas.microsoft.com/office/drawing/2014/main" id="{A5262666-DA79-9BAE-768A-72FDEAC60D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763" y="3956050"/>
              <a:ext cx="74613" cy="746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56">
              <a:extLst>
                <a:ext uri="{FF2B5EF4-FFF2-40B4-BE49-F238E27FC236}">
                  <a16:creationId xmlns:a16="http://schemas.microsoft.com/office/drawing/2014/main" id="{FADDD5EF-6081-4941-9C1C-A61F7FA3DF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50975" y="3768725"/>
              <a:ext cx="300038" cy="204788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40" y="0"/>
                </a:cxn>
                <a:cxn ang="0">
                  <a:pos x="37" y="4"/>
                </a:cxn>
                <a:cxn ang="0">
                  <a:pos x="37" y="15"/>
                </a:cxn>
                <a:cxn ang="0">
                  <a:pos x="19" y="15"/>
                </a:cxn>
                <a:cxn ang="0">
                  <a:pos x="13" y="18"/>
                </a:cxn>
                <a:cxn ang="0">
                  <a:pos x="2" y="40"/>
                </a:cxn>
                <a:cxn ang="0">
                  <a:pos x="0" y="47"/>
                </a:cxn>
                <a:cxn ang="0">
                  <a:pos x="0" y="69"/>
                </a:cxn>
                <a:cxn ang="0">
                  <a:pos x="3" y="75"/>
                </a:cxn>
                <a:cxn ang="0">
                  <a:pos x="5" y="77"/>
                </a:cxn>
                <a:cxn ang="0">
                  <a:pos x="9" y="79"/>
                </a:cxn>
                <a:cxn ang="0">
                  <a:pos x="29" y="65"/>
                </a:cxn>
                <a:cxn ang="0">
                  <a:pos x="50" y="80"/>
                </a:cxn>
                <a:cxn ang="0">
                  <a:pos x="74" y="80"/>
                </a:cxn>
                <a:cxn ang="0">
                  <a:pos x="95" y="65"/>
                </a:cxn>
                <a:cxn ang="0">
                  <a:pos x="115" y="79"/>
                </a:cxn>
                <a:cxn ang="0">
                  <a:pos x="117" y="76"/>
                </a:cxn>
                <a:cxn ang="0">
                  <a:pos x="117" y="4"/>
                </a:cxn>
                <a:cxn ang="0">
                  <a:pos x="113" y="0"/>
                </a:cxn>
                <a:cxn ang="0">
                  <a:pos x="37" y="44"/>
                </a:cxn>
                <a:cxn ang="0">
                  <a:pos x="15" y="44"/>
                </a:cxn>
                <a:cxn ang="0">
                  <a:pos x="22" y="22"/>
                </a:cxn>
                <a:cxn ang="0">
                  <a:pos x="37" y="22"/>
                </a:cxn>
                <a:cxn ang="0">
                  <a:pos x="37" y="44"/>
                </a:cxn>
              </a:cxnLst>
              <a:rect l="0" t="0" r="r" b="b"/>
              <a:pathLst>
                <a:path w="117" h="80">
                  <a:moveTo>
                    <a:pt x="113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8" y="0"/>
                    <a:pt x="37" y="2"/>
                    <a:pt x="37" y="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4" y="16"/>
                    <a:pt x="13" y="18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2"/>
                    <a:pt x="0" y="45"/>
                    <a:pt x="0" y="4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1"/>
                    <a:pt x="2" y="74"/>
                    <a:pt x="3" y="75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6" y="78"/>
                    <a:pt x="8" y="79"/>
                    <a:pt x="9" y="79"/>
                  </a:cubicBezTo>
                  <a:cubicBezTo>
                    <a:pt x="12" y="71"/>
                    <a:pt x="20" y="65"/>
                    <a:pt x="29" y="65"/>
                  </a:cubicBezTo>
                  <a:cubicBezTo>
                    <a:pt x="39" y="65"/>
                    <a:pt x="47" y="71"/>
                    <a:pt x="50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7" y="71"/>
                    <a:pt x="85" y="65"/>
                    <a:pt x="95" y="65"/>
                  </a:cubicBezTo>
                  <a:cubicBezTo>
                    <a:pt x="104" y="65"/>
                    <a:pt x="112" y="71"/>
                    <a:pt x="115" y="79"/>
                  </a:cubicBezTo>
                  <a:cubicBezTo>
                    <a:pt x="116" y="78"/>
                    <a:pt x="117" y="77"/>
                    <a:pt x="117" y="76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2"/>
                    <a:pt x="115" y="0"/>
                    <a:pt x="113" y="0"/>
                  </a:cubicBezTo>
                  <a:close/>
                  <a:moveTo>
                    <a:pt x="37" y="44"/>
                  </a:moveTo>
                  <a:cubicBezTo>
                    <a:pt x="15" y="44"/>
                    <a:pt x="15" y="44"/>
                    <a:pt x="15" y="44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37" y="22"/>
                    <a:pt x="37" y="22"/>
                    <a:pt x="37" y="22"/>
                  </a:cubicBezTo>
                  <a:lnTo>
                    <a:pt x="37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2EFCC2D-0BF7-FAD2-B4B2-004A5A9E495B}"/>
              </a:ext>
            </a:extLst>
          </p:cNvPr>
          <p:cNvGrpSpPr/>
          <p:nvPr/>
        </p:nvGrpSpPr>
        <p:grpSpPr>
          <a:xfrm>
            <a:off x="5826535" y="3393446"/>
            <a:ext cx="481780" cy="440556"/>
            <a:chOff x="2046288" y="3759200"/>
            <a:chExt cx="296863" cy="271463"/>
          </a:xfrm>
          <a:solidFill>
            <a:srgbClr val="24A7DD"/>
          </a:solidFill>
        </p:grpSpPr>
        <p:sp>
          <p:nvSpPr>
            <p:cNvPr id="43" name="Rectangle 160">
              <a:extLst>
                <a:ext uri="{FF2B5EF4-FFF2-40B4-BE49-F238E27FC236}">
                  <a16:creationId xmlns:a16="http://schemas.microsoft.com/office/drawing/2014/main" id="{865671E7-CB14-03F4-5687-752251536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5338" y="3973513"/>
              <a:ext cx="55563" cy="571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161">
              <a:extLst>
                <a:ext uri="{FF2B5EF4-FFF2-40B4-BE49-F238E27FC236}">
                  <a16:creationId xmlns:a16="http://schemas.microsoft.com/office/drawing/2014/main" id="{D3803566-8281-24B9-5D11-6B256A9C4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0" y="3935413"/>
              <a:ext cx="55563" cy="952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162">
              <a:extLst>
                <a:ext uri="{FF2B5EF4-FFF2-40B4-BE49-F238E27FC236}">
                  <a16:creationId xmlns:a16="http://schemas.microsoft.com/office/drawing/2014/main" id="{8F6E5AA2-98E5-6DEB-6358-3A68E08CE2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2975" y="3898900"/>
              <a:ext cx="57150" cy="1317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163">
              <a:extLst>
                <a:ext uri="{FF2B5EF4-FFF2-40B4-BE49-F238E27FC236}">
                  <a16:creationId xmlns:a16="http://schemas.microsoft.com/office/drawing/2014/main" id="{7B7D19CF-6C10-3DFD-D859-592920EAE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7588" y="3860800"/>
              <a:ext cx="55563" cy="16986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64">
              <a:extLst>
                <a:ext uri="{FF2B5EF4-FFF2-40B4-BE49-F238E27FC236}">
                  <a16:creationId xmlns:a16="http://schemas.microsoft.com/office/drawing/2014/main" id="{0DDC76E2-04B0-86C5-7DDC-8A7ACFD996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6288" y="3759200"/>
              <a:ext cx="296863" cy="176213"/>
            </a:xfrm>
            <a:custGeom>
              <a:avLst/>
              <a:gdLst/>
              <a:ahLst/>
              <a:cxnLst>
                <a:cxn ang="0">
                  <a:pos x="162" y="25"/>
                </a:cxn>
                <a:cxn ang="0">
                  <a:pos x="126" y="25"/>
                </a:cxn>
                <a:cxn ang="0">
                  <a:pos x="81" y="59"/>
                </a:cxn>
                <a:cxn ang="0">
                  <a:pos x="59" y="48"/>
                </a:cxn>
                <a:cxn ang="0">
                  <a:pos x="0" y="96"/>
                </a:cxn>
                <a:cxn ang="0">
                  <a:pos x="0" y="111"/>
                </a:cxn>
                <a:cxn ang="0">
                  <a:pos x="60" y="62"/>
                </a:cxn>
                <a:cxn ang="0">
                  <a:pos x="83" y="74"/>
                </a:cxn>
                <a:cxn ang="0">
                  <a:pos x="131" y="37"/>
                </a:cxn>
                <a:cxn ang="0">
                  <a:pos x="166" y="37"/>
                </a:cxn>
                <a:cxn ang="0">
                  <a:pos x="187" y="16"/>
                </a:cxn>
                <a:cxn ang="0">
                  <a:pos x="187" y="0"/>
                </a:cxn>
                <a:cxn ang="0">
                  <a:pos x="162" y="25"/>
                </a:cxn>
              </a:cxnLst>
              <a:rect l="0" t="0" r="r" b="b"/>
              <a:pathLst>
                <a:path w="187" h="111">
                  <a:moveTo>
                    <a:pt x="162" y="25"/>
                  </a:moveTo>
                  <a:lnTo>
                    <a:pt x="126" y="25"/>
                  </a:lnTo>
                  <a:lnTo>
                    <a:pt x="81" y="59"/>
                  </a:lnTo>
                  <a:lnTo>
                    <a:pt x="59" y="48"/>
                  </a:lnTo>
                  <a:lnTo>
                    <a:pt x="0" y="96"/>
                  </a:lnTo>
                  <a:lnTo>
                    <a:pt x="0" y="111"/>
                  </a:lnTo>
                  <a:lnTo>
                    <a:pt x="60" y="62"/>
                  </a:lnTo>
                  <a:lnTo>
                    <a:pt x="83" y="74"/>
                  </a:lnTo>
                  <a:lnTo>
                    <a:pt x="131" y="37"/>
                  </a:lnTo>
                  <a:lnTo>
                    <a:pt x="166" y="37"/>
                  </a:lnTo>
                  <a:lnTo>
                    <a:pt x="187" y="16"/>
                  </a:lnTo>
                  <a:lnTo>
                    <a:pt x="187" y="0"/>
                  </a:lnTo>
                  <a:lnTo>
                    <a:pt x="162" y="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AE20ABF4-DF48-4699-EEB3-A4D2471EA4DB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B1DA3AC-EAB5-74E4-6D00-905D6BDD4E91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FF94383-84EB-056A-F10A-4DA7AA03DF5F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B896E8D-86EB-F282-C9D5-41440BFB2263}"/>
              </a:ext>
            </a:extLst>
          </p:cNvPr>
          <p:cNvSpPr txBox="1"/>
          <p:nvPr/>
        </p:nvSpPr>
        <p:spPr>
          <a:xfrm>
            <a:off x="897637" y="5346291"/>
            <a:ext cx="3344484" cy="91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7148AFC-4C89-F6DE-10F4-584B7D978C53}"/>
              </a:ext>
            </a:extLst>
          </p:cNvPr>
          <p:cNvSpPr txBox="1"/>
          <p:nvPr/>
        </p:nvSpPr>
        <p:spPr>
          <a:xfrm>
            <a:off x="2668777" y="881116"/>
            <a:ext cx="3344484" cy="91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5706043-35AB-FD6B-0125-9AAC0B801EF7}"/>
              </a:ext>
            </a:extLst>
          </p:cNvPr>
          <p:cNvSpPr txBox="1"/>
          <p:nvPr/>
        </p:nvSpPr>
        <p:spPr>
          <a:xfrm>
            <a:off x="4437317" y="5346291"/>
            <a:ext cx="3344484" cy="91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94489C4-56A8-5001-5265-B695F5C97040}"/>
              </a:ext>
            </a:extLst>
          </p:cNvPr>
          <p:cNvSpPr txBox="1"/>
          <p:nvPr/>
        </p:nvSpPr>
        <p:spPr>
          <a:xfrm>
            <a:off x="6202375" y="881116"/>
            <a:ext cx="3344484" cy="91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BB07FCD-8FB4-5D3D-99D2-84AC4CBECF95}"/>
              </a:ext>
            </a:extLst>
          </p:cNvPr>
          <p:cNvSpPr txBox="1"/>
          <p:nvPr/>
        </p:nvSpPr>
        <p:spPr>
          <a:xfrm>
            <a:off x="7983746" y="5346291"/>
            <a:ext cx="3344484" cy="915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62D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84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1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35" grpId="0" animBg="1"/>
      <p:bldP spid="36" grpId="0" animBg="1"/>
      <p:bldP spid="37" grpId="0" animBg="1"/>
      <p:bldP spid="51" grpId="0"/>
      <p:bldP spid="52" grpId="0"/>
      <p:bldP spid="53" grpId="0"/>
      <p:bldP spid="54" grpId="0"/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F13853F-9EDB-12CF-3CAA-BD66F2AF4B09}"/>
              </a:ext>
            </a:extLst>
          </p:cNvPr>
          <p:cNvGrpSpPr/>
          <p:nvPr/>
        </p:nvGrpSpPr>
        <p:grpSpPr>
          <a:xfrm>
            <a:off x="0" y="0"/>
            <a:ext cx="12192000" cy="609600"/>
            <a:chOff x="0" y="0"/>
            <a:chExt cx="12192000" cy="609600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66DCD2BE-684C-F2A3-D021-B8A0C01F949D}"/>
                </a:ext>
              </a:extLst>
            </p:cNvPr>
            <p:cNvSpPr/>
            <p:nvPr/>
          </p:nvSpPr>
          <p:spPr>
            <a:xfrm flipH="1">
              <a:off x="10160000" y="0"/>
              <a:ext cx="2032000" cy="609600"/>
            </a:xfrm>
            <a:custGeom>
              <a:avLst/>
              <a:gdLst>
                <a:gd name="connsiteX0" fmla="*/ 0 w 2032000"/>
                <a:gd name="connsiteY0" fmla="*/ 0 h 609600"/>
                <a:gd name="connsiteX1" fmla="*/ 2032000 w 2032000"/>
                <a:gd name="connsiteY1" fmla="*/ 0 h 609600"/>
                <a:gd name="connsiteX2" fmla="*/ 1422400 w 2032000"/>
                <a:gd name="connsiteY2" fmla="*/ 609600 h 609600"/>
                <a:gd name="connsiteX3" fmla="*/ 0 w 2032000"/>
                <a:gd name="connsiteY3" fmla="*/ 609600 h 609600"/>
                <a:gd name="connsiteX4" fmla="*/ 0 w 20320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609600">
                  <a:moveTo>
                    <a:pt x="0" y="0"/>
                  </a:moveTo>
                  <a:lnTo>
                    <a:pt x="2032000" y="0"/>
                  </a:lnTo>
                  <a:lnTo>
                    <a:pt x="1422400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2D3E"/>
            </a:solidFill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C01547B-A1A2-A20E-AE2A-78DA941C40E1}"/>
                </a:ext>
              </a:extLst>
            </p:cNvPr>
            <p:cNvSpPr/>
            <p:nvPr/>
          </p:nvSpPr>
          <p:spPr>
            <a:xfrm>
              <a:off x="0" y="0"/>
              <a:ext cx="11097491" cy="96982"/>
            </a:xfrm>
            <a:prstGeom prst="rect">
              <a:avLst/>
            </a:prstGeom>
            <a:solidFill>
              <a:srgbClr val="062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2F3F6A0-59EA-F91E-97FD-6610F838AE8E}"/>
              </a:ext>
            </a:extLst>
          </p:cNvPr>
          <p:cNvGrpSpPr/>
          <p:nvPr/>
        </p:nvGrpSpPr>
        <p:grpSpPr>
          <a:xfrm flipH="1">
            <a:off x="0" y="0"/>
            <a:ext cx="12192000" cy="609600"/>
            <a:chOff x="0" y="0"/>
            <a:chExt cx="12192000" cy="609600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5E4D7AC-DA07-2B66-59B0-B331E8F3DE2F}"/>
                </a:ext>
              </a:extLst>
            </p:cNvPr>
            <p:cNvSpPr/>
            <p:nvPr/>
          </p:nvSpPr>
          <p:spPr>
            <a:xfrm flipH="1">
              <a:off x="10160000" y="0"/>
              <a:ext cx="2032000" cy="609600"/>
            </a:xfrm>
            <a:custGeom>
              <a:avLst/>
              <a:gdLst>
                <a:gd name="connsiteX0" fmla="*/ 0 w 2032000"/>
                <a:gd name="connsiteY0" fmla="*/ 0 h 609600"/>
                <a:gd name="connsiteX1" fmla="*/ 2032000 w 2032000"/>
                <a:gd name="connsiteY1" fmla="*/ 0 h 609600"/>
                <a:gd name="connsiteX2" fmla="*/ 1422400 w 2032000"/>
                <a:gd name="connsiteY2" fmla="*/ 609600 h 609600"/>
                <a:gd name="connsiteX3" fmla="*/ 0 w 2032000"/>
                <a:gd name="connsiteY3" fmla="*/ 609600 h 609600"/>
                <a:gd name="connsiteX4" fmla="*/ 0 w 20320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609600">
                  <a:moveTo>
                    <a:pt x="0" y="0"/>
                  </a:moveTo>
                  <a:lnTo>
                    <a:pt x="2032000" y="0"/>
                  </a:lnTo>
                  <a:lnTo>
                    <a:pt x="1422400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2D3E"/>
            </a:solidFill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4757EC8-A383-C55C-EFA8-68CCF36DDCC4}"/>
                </a:ext>
              </a:extLst>
            </p:cNvPr>
            <p:cNvSpPr/>
            <p:nvPr/>
          </p:nvSpPr>
          <p:spPr>
            <a:xfrm>
              <a:off x="0" y="0"/>
              <a:ext cx="11097491" cy="96982"/>
            </a:xfrm>
            <a:prstGeom prst="rect">
              <a:avLst/>
            </a:prstGeom>
            <a:solidFill>
              <a:srgbClr val="062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C553CD6-AA86-6AB9-4178-84D431F38CB8}"/>
              </a:ext>
            </a:extLst>
          </p:cNvPr>
          <p:cNvSpPr txBox="1"/>
          <p:nvPr/>
        </p:nvSpPr>
        <p:spPr>
          <a:xfrm>
            <a:off x="1884218" y="76201"/>
            <a:ext cx="84097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3200" b="1" dirty="0">
                <a:solidFill>
                  <a:srgbClr val="D2AC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 که در این پروژه ارائه می شود</a:t>
            </a:r>
            <a:endParaRPr lang="en-US" sz="3200" b="1" dirty="0">
              <a:solidFill>
                <a:srgbClr val="D2AC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4" name="Section Zoom 13">
                <a:extLst>
                  <a:ext uri="{FF2B5EF4-FFF2-40B4-BE49-F238E27FC236}">
                    <a16:creationId xmlns:a16="http://schemas.microsoft.com/office/drawing/2014/main" id="{01AC42B1-BB72-251A-C54E-EBED12588F7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93185471"/>
                  </p:ext>
                </p:extLst>
              </p:nvPr>
            </p:nvGraphicFramePr>
            <p:xfrm>
              <a:off x="2489718" y="1939636"/>
              <a:ext cx="3446669" cy="1938751"/>
            </p:xfrm>
            <a:graphic>
              <a:graphicData uri="http://schemas.microsoft.com/office/powerpoint/2016/sectionzoom">
                <psez:sectionZm>
                  <psez:sectionZmObj sectionId="{C20FFDB4-915F-46B0-A9C0-AA71F8E7E268}">
                    <psez:zmPr id="{236728FF-7374-46E0-85AC-320593865C9C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46669" cy="1938751"/>
                        </a:xfrm>
                        <a:prstGeom prst="rect">
                          <a:avLst/>
                        </a:prstGeom>
                        <a:ln w="3175">
                          <a:solidFill>
                            <a:srgbClr val="062D3E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4" name="Section Zoom 13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01AC42B1-BB72-251A-C54E-EBED12588F7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89718" y="1939636"/>
                <a:ext cx="3446669" cy="1938751"/>
              </a:xfrm>
              <a:prstGeom prst="rect">
                <a:avLst/>
              </a:prstGeom>
              <a:ln w="3175">
                <a:solidFill>
                  <a:srgbClr val="062D3E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6" name="Section Zoom 15">
                <a:extLst>
                  <a:ext uri="{FF2B5EF4-FFF2-40B4-BE49-F238E27FC236}">
                    <a16:creationId xmlns:a16="http://schemas.microsoft.com/office/drawing/2014/main" id="{E93AFBA1-9DAB-2F8B-BF29-5AFB9D9DEC2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15110261"/>
                  </p:ext>
                </p:extLst>
              </p:nvPr>
            </p:nvGraphicFramePr>
            <p:xfrm>
              <a:off x="6229032" y="1939636"/>
              <a:ext cx="3446669" cy="1938751"/>
            </p:xfrm>
            <a:graphic>
              <a:graphicData uri="http://schemas.microsoft.com/office/powerpoint/2016/sectionzoom">
                <psez:sectionZm>
                  <psez:sectionZmObj sectionId="{3F0B2DEE-0873-49DA-A29D-A5A240F4D8F7}">
                    <psez:zmPr id="{6F252BA8-CA16-4B33-904D-5E38347518A9}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46669" cy="1938751"/>
                        </a:xfrm>
                        <a:prstGeom prst="rect">
                          <a:avLst/>
                        </a:prstGeom>
                        <a:ln w="3175">
                          <a:solidFill>
                            <a:srgbClr val="062D3E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6" name="Section Zoom 15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E93AFBA1-9DAB-2F8B-BF29-5AFB9D9DEC2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229032" y="1939636"/>
                <a:ext cx="3446669" cy="1938751"/>
              </a:xfrm>
              <a:prstGeom prst="rect">
                <a:avLst/>
              </a:prstGeom>
              <a:ln w="3175">
                <a:solidFill>
                  <a:srgbClr val="062D3E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18" name="Section Zoom 17">
                <a:extLst>
                  <a:ext uri="{FF2B5EF4-FFF2-40B4-BE49-F238E27FC236}">
                    <a16:creationId xmlns:a16="http://schemas.microsoft.com/office/drawing/2014/main" id="{EF61E993-7F58-7F28-41F7-373DAC022C5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02324909"/>
                  </p:ext>
                </p:extLst>
              </p:nvPr>
            </p:nvGraphicFramePr>
            <p:xfrm>
              <a:off x="626428" y="4209202"/>
              <a:ext cx="3446669" cy="1938751"/>
            </p:xfrm>
            <a:graphic>
              <a:graphicData uri="http://schemas.microsoft.com/office/powerpoint/2016/sectionzoom">
                <psez:sectionZm>
                  <psez:sectionZmObj sectionId="{A09B20EC-B7B1-4551-BC2C-A32A61837471}">
                    <psez:zmPr id="{9DB552E9-C0C0-4B43-B2A3-E16FF85580FC}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46669" cy="1938751"/>
                        </a:xfrm>
                        <a:prstGeom prst="rect">
                          <a:avLst/>
                        </a:prstGeom>
                        <a:ln w="3175">
                          <a:solidFill>
                            <a:srgbClr val="062D3E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18" name="Section Zoom 17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EF61E993-7F58-7F28-41F7-373DAC022C5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26428" y="4209202"/>
                <a:ext cx="3446669" cy="1938751"/>
              </a:xfrm>
              <a:prstGeom prst="rect">
                <a:avLst/>
              </a:prstGeom>
              <a:ln w="3175">
                <a:solidFill>
                  <a:srgbClr val="062D3E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20" name="Section Zoom 19">
                <a:extLst>
                  <a:ext uri="{FF2B5EF4-FFF2-40B4-BE49-F238E27FC236}">
                    <a16:creationId xmlns:a16="http://schemas.microsoft.com/office/drawing/2014/main" id="{39A04586-633D-B794-1F91-A5C94C0212E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92951372"/>
                  </p:ext>
                </p:extLst>
              </p:nvPr>
            </p:nvGraphicFramePr>
            <p:xfrm>
              <a:off x="4365738" y="4209202"/>
              <a:ext cx="3446669" cy="1938751"/>
            </p:xfrm>
            <a:graphic>
              <a:graphicData uri="http://schemas.microsoft.com/office/powerpoint/2016/sectionzoom">
                <psez:sectionZm>
                  <psez:sectionZmObj sectionId="{2ADAD564-83D6-4D8F-93CD-62D6F753FCB0}">
                    <psez:zmPr id="{8FE29DB9-C5F5-4022-A459-24458D310AA5}" transitionDur="1000">
                      <p166:blipFill xmlns:p166="http://schemas.microsoft.com/office/powerpoint/2016/6/main">
                        <a:blip r:embed="rId1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46669" cy="1938751"/>
                        </a:xfrm>
                        <a:prstGeom prst="rect">
                          <a:avLst/>
                        </a:prstGeom>
                        <a:ln w="3175">
                          <a:solidFill>
                            <a:srgbClr val="062D3E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20" name="Section Zoom 19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id="{39A04586-633D-B794-1F91-A5C94C0212E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4365738" y="4209202"/>
                <a:ext cx="3446669" cy="1938751"/>
              </a:xfrm>
              <a:prstGeom prst="rect">
                <a:avLst/>
              </a:prstGeom>
              <a:ln w="3175">
                <a:solidFill>
                  <a:srgbClr val="062D3E"/>
                </a:solidFill>
              </a:ln>
            </p:spPr>
          </p:pic>
        </mc:Fallback>
      </mc:AlternateContent>
      <mc:AlternateContent xmlns:mc="http://schemas.openxmlformats.org/markup-compatibility/2006" xmlns:psez="http://schemas.microsoft.com/office/powerpoint/2016/sectionzoom">
        <mc:Choice Requires="psez">
          <p:graphicFrame>
            <p:nvGraphicFramePr>
              <p:cNvPr id="22" name="Section Zoom 21">
                <a:extLst>
                  <a:ext uri="{FF2B5EF4-FFF2-40B4-BE49-F238E27FC236}">
                    <a16:creationId xmlns:a16="http://schemas.microsoft.com/office/drawing/2014/main" id="{77FBC719-09FD-917A-0F42-9E1772BB38B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42370869"/>
                  </p:ext>
                </p:extLst>
              </p:nvPr>
            </p:nvGraphicFramePr>
            <p:xfrm>
              <a:off x="8105047" y="4209202"/>
              <a:ext cx="3446669" cy="1938751"/>
            </p:xfrm>
            <a:graphic>
              <a:graphicData uri="http://schemas.microsoft.com/office/powerpoint/2016/sectionzoom">
                <psez:sectionZm>
                  <psez:sectionZmObj sectionId="{9FCDA880-9280-4A8E-99EA-7C98E1BE9641}">
                    <psez:zmPr id="{74CF0520-1AF1-4425-A508-11C99EEAAF11}" transitionDur="1000">
                      <p166:blipFill xmlns:p166="http://schemas.microsoft.com/office/powerpoint/2016/6/main">
                        <a:blip r:embed="rId1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46669" cy="1938751"/>
                        </a:xfrm>
                        <a:prstGeom prst="rect">
                          <a:avLst/>
                        </a:prstGeom>
                        <a:ln w="3175">
                          <a:solidFill>
                            <a:srgbClr val="062D3E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 xmlns="">
          <p:pic>
            <p:nvPicPr>
              <p:cNvPr id="22" name="Section Zoom 21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id="{77FBC719-09FD-917A-0F42-9E1772BB38B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105047" y="4209202"/>
                <a:ext cx="3446669" cy="1938751"/>
              </a:xfrm>
              <a:prstGeom prst="rect">
                <a:avLst/>
              </a:prstGeom>
              <a:ln w="3175">
                <a:solidFill>
                  <a:srgbClr val="062D3E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0698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F6DFB5-3D5E-D15A-AB18-A7BF70B3F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B6DC78C-FFA3-D2D4-0944-8D518ACA1C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9211012"/>
              </p:ext>
            </p:extLst>
          </p:nvPr>
        </p:nvGraphicFramePr>
        <p:xfrm>
          <a:off x="8271823" y="1779417"/>
          <a:ext cx="2959759" cy="1946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3BD013D-66FF-A80E-1514-4B5D4FF165D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8091643"/>
              </p:ext>
            </p:extLst>
          </p:nvPr>
        </p:nvGraphicFramePr>
        <p:xfrm>
          <a:off x="639615" y="1720858"/>
          <a:ext cx="6827641" cy="18034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664E29B-F7F0-1C04-AC75-96123A2E76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2758976"/>
              </p:ext>
            </p:extLst>
          </p:nvPr>
        </p:nvGraphicFramePr>
        <p:xfrm>
          <a:off x="639615" y="4477807"/>
          <a:ext cx="11126224" cy="1197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AC46DF19-BFE0-869B-B541-737C0AACFA29}"/>
              </a:ext>
            </a:extLst>
          </p:cNvPr>
          <p:cNvSpPr txBox="1"/>
          <p:nvPr/>
        </p:nvSpPr>
        <p:spPr>
          <a:xfrm>
            <a:off x="9341494" y="1499746"/>
            <a:ext cx="242434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5DE1F9-353A-EB1E-4BDD-2CB0F39ABEBE}"/>
              </a:ext>
            </a:extLst>
          </p:cNvPr>
          <p:cNvSpPr txBox="1"/>
          <p:nvPr/>
        </p:nvSpPr>
        <p:spPr>
          <a:xfrm>
            <a:off x="8611584" y="4096952"/>
            <a:ext cx="315425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نمودار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0BB12A-C8B3-D5CD-B0BB-AAF73A7EA787}"/>
              </a:ext>
            </a:extLst>
          </p:cNvPr>
          <p:cNvSpPr txBox="1"/>
          <p:nvPr/>
        </p:nvSpPr>
        <p:spPr>
          <a:xfrm>
            <a:off x="5227846" y="1420283"/>
            <a:ext cx="242434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07504A-759D-E99B-267A-05AA28B4F36E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05DFDE-503B-539E-BC94-6678F08EFAA2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76F4FF-457D-AFD3-3620-1D5AC547E8FD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1983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El"/>
        </p:bldSub>
      </p:bldGraphic>
      <p:bldGraphic spid="7" grpId="0">
        <p:bldSub>
          <a:bldChart bld="seriesEl"/>
        </p:bldSub>
      </p:bldGraphic>
      <p:bldGraphic spid="8" grpId="0">
        <p:bldSub>
          <a:bldChart bld="series"/>
        </p:bldSub>
      </p:bldGraphic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8014115-6C54-280D-D20A-BEC7B9101D09}"/>
              </a:ext>
            </a:extLst>
          </p:cNvPr>
          <p:cNvSpPr/>
          <p:nvPr/>
        </p:nvSpPr>
        <p:spPr>
          <a:xfrm>
            <a:off x="806487" y="2034881"/>
            <a:ext cx="3358580" cy="3358580"/>
          </a:xfrm>
          <a:prstGeom prst="roundRect">
            <a:avLst/>
          </a:prstGeom>
          <a:solidFill>
            <a:srgbClr val="062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220DDE9-18B1-8168-4162-B591C50FDDBB}"/>
              </a:ext>
            </a:extLst>
          </p:cNvPr>
          <p:cNvSpPr/>
          <p:nvPr/>
        </p:nvSpPr>
        <p:spPr>
          <a:xfrm>
            <a:off x="4389247" y="2034881"/>
            <a:ext cx="3358580" cy="3358580"/>
          </a:xfrm>
          <a:prstGeom prst="roundRect">
            <a:avLst/>
          </a:prstGeom>
          <a:solidFill>
            <a:srgbClr val="24A7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8DEAC7A-D6F4-6710-DD15-5F1F5DDABB76}"/>
              </a:ext>
            </a:extLst>
          </p:cNvPr>
          <p:cNvSpPr/>
          <p:nvPr/>
        </p:nvSpPr>
        <p:spPr>
          <a:xfrm>
            <a:off x="7972009" y="2034881"/>
            <a:ext cx="3358580" cy="3358580"/>
          </a:xfrm>
          <a:prstGeom prst="roundRect">
            <a:avLst/>
          </a:prstGeom>
          <a:solidFill>
            <a:srgbClr val="D2A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7172BED-99F5-A500-30D7-7E8D77C9EA50}"/>
              </a:ext>
            </a:extLst>
          </p:cNvPr>
          <p:cNvSpPr/>
          <p:nvPr/>
        </p:nvSpPr>
        <p:spPr>
          <a:xfrm>
            <a:off x="2730469" y="1589417"/>
            <a:ext cx="1562169" cy="1562169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00F5478-7B19-2C75-74C5-FCDD0AFF0BC1}"/>
              </a:ext>
            </a:extLst>
          </p:cNvPr>
          <p:cNvSpPr/>
          <p:nvPr/>
        </p:nvSpPr>
        <p:spPr>
          <a:xfrm>
            <a:off x="6313229" y="1589417"/>
            <a:ext cx="1562169" cy="1562169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FF493B0-676C-3F7D-DB2E-DCEC20A83059}"/>
              </a:ext>
            </a:extLst>
          </p:cNvPr>
          <p:cNvSpPr/>
          <p:nvPr/>
        </p:nvSpPr>
        <p:spPr>
          <a:xfrm>
            <a:off x="9895991" y="1589417"/>
            <a:ext cx="1562169" cy="1562169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C66017-F1A4-826D-F441-312227138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92BB7A04-D7DB-EA62-56B6-9E8FF6B4850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3" r="12543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05620A3B-555B-5247-2E57-D0EF56B8C98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208E78EA-B07B-4D3B-6362-42ED7485D17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9" r="19249"/>
          <a:stretch>
            <a:fillRect/>
          </a:stretch>
        </p:blipFill>
        <p:spPr/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F965336-7150-15B2-A3D9-C01E4307FE31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201D9F-B03D-8534-7410-70B12B7FA280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A0779D-9522-6D91-8730-385EDFB62A59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C59FDA-710D-B33A-3562-3BEFE2587F5C}"/>
              </a:ext>
            </a:extLst>
          </p:cNvPr>
          <p:cNvSpPr txBox="1"/>
          <p:nvPr/>
        </p:nvSpPr>
        <p:spPr>
          <a:xfrm>
            <a:off x="877096" y="3064927"/>
            <a:ext cx="3232151" cy="218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26A4DE-0CBE-53B5-81CB-9F67F2FAD5C7}"/>
              </a:ext>
            </a:extLst>
          </p:cNvPr>
          <p:cNvSpPr txBox="1"/>
          <p:nvPr/>
        </p:nvSpPr>
        <p:spPr>
          <a:xfrm>
            <a:off x="8005876" y="3064927"/>
            <a:ext cx="3232151" cy="218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73006BE-74FD-F85F-7F49-272EEE93FFE8}"/>
              </a:ext>
            </a:extLst>
          </p:cNvPr>
          <p:cNvSpPr txBox="1"/>
          <p:nvPr/>
        </p:nvSpPr>
        <p:spPr>
          <a:xfrm>
            <a:off x="4416234" y="3064927"/>
            <a:ext cx="3232151" cy="218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04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75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25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21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308AC8-C0F0-FA1C-708B-2239AB5F9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CCFAAFC7-3B81-15DA-5D99-E9734C3B831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3" r="22323"/>
          <a:stretch>
            <a:fillRect/>
          </a:stretch>
        </p:blipFill>
        <p:spPr/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12B53E32-FF87-5F09-1481-8BE67F7ABD1E}"/>
              </a:ext>
            </a:extLst>
          </p:cNvPr>
          <p:cNvGrpSpPr/>
          <p:nvPr/>
        </p:nvGrpSpPr>
        <p:grpSpPr>
          <a:xfrm>
            <a:off x="10704932" y="2325137"/>
            <a:ext cx="624773" cy="624773"/>
            <a:chOff x="8485222" y="3019425"/>
            <a:chExt cx="624773" cy="62477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D6BE4AF-C4C2-67A3-0234-47C93531CEAD}"/>
                </a:ext>
              </a:extLst>
            </p:cNvPr>
            <p:cNvSpPr/>
            <p:nvPr/>
          </p:nvSpPr>
          <p:spPr>
            <a:xfrm>
              <a:off x="8485222" y="3019425"/>
              <a:ext cx="624773" cy="624773"/>
            </a:xfrm>
            <a:prstGeom prst="rect">
              <a:avLst/>
            </a:prstGeom>
            <a:solidFill>
              <a:srgbClr val="D2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45">
              <a:extLst>
                <a:ext uri="{FF2B5EF4-FFF2-40B4-BE49-F238E27FC236}">
                  <a16:creationId xmlns:a16="http://schemas.microsoft.com/office/drawing/2014/main" id="{BC299521-1B82-1D58-259F-9518DDA0D0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11668" y="3150519"/>
              <a:ext cx="371881" cy="362585"/>
            </a:xfrm>
            <a:custGeom>
              <a:avLst/>
              <a:gdLst>
                <a:gd name="T0" fmla="*/ 15 w 160"/>
                <a:gd name="T1" fmla="*/ 15 h 156"/>
                <a:gd name="T2" fmla="*/ 48 w 160"/>
                <a:gd name="T3" fmla="*/ 20 h 156"/>
                <a:gd name="T4" fmla="*/ 48 w 160"/>
                <a:gd name="T5" fmla="*/ 25 h 156"/>
                <a:gd name="T6" fmla="*/ 15 w 160"/>
                <a:gd name="T7" fmla="*/ 31 h 156"/>
                <a:gd name="T8" fmla="*/ 48 w 160"/>
                <a:gd name="T9" fmla="*/ 25 h 156"/>
                <a:gd name="T10" fmla="*/ 15 w 160"/>
                <a:gd name="T11" fmla="*/ 36 h 156"/>
                <a:gd name="T12" fmla="*/ 39 w 160"/>
                <a:gd name="T13" fmla="*/ 41 h 156"/>
                <a:gd name="T14" fmla="*/ 39 w 160"/>
                <a:gd name="T15" fmla="*/ 47 h 156"/>
                <a:gd name="T16" fmla="*/ 15 w 160"/>
                <a:gd name="T17" fmla="*/ 52 h 156"/>
                <a:gd name="T18" fmla="*/ 39 w 160"/>
                <a:gd name="T19" fmla="*/ 47 h 156"/>
                <a:gd name="T20" fmla="*/ 0 w 160"/>
                <a:gd name="T21" fmla="*/ 156 h 156"/>
                <a:gd name="T22" fmla="*/ 160 w 160"/>
                <a:gd name="T23" fmla="*/ 152 h 156"/>
                <a:gd name="T24" fmla="*/ 138 w 160"/>
                <a:gd name="T25" fmla="*/ 20 h 156"/>
                <a:gd name="T26" fmla="*/ 150 w 160"/>
                <a:gd name="T27" fmla="*/ 23 h 156"/>
                <a:gd name="T28" fmla="*/ 155 w 160"/>
                <a:gd name="T29" fmla="*/ 22 h 156"/>
                <a:gd name="T30" fmla="*/ 141 w 160"/>
                <a:gd name="T31" fmla="*/ 0 h 156"/>
                <a:gd name="T32" fmla="*/ 119 w 160"/>
                <a:gd name="T33" fmla="*/ 14 h 156"/>
                <a:gd name="T34" fmla="*/ 138 w 160"/>
                <a:gd name="T35" fmla="*/ 7 h 156"/>
                <a:gd name="T36" fmla="*/ 12 w 160"/>
                <a:gd name="T37" fmla="*/ 112 h 156"/>
                <a:gd name="T38" fmla="*/ 138 w 160"/>
                <a:gd name="T39" fmla="*/ 20 h 156"/>
                <a:gd name="T40" fmla="*/ 32 w 160"/>
                <a:gd name="T41" fmla="*/ 147 h 156"/>
                <a:gd name="T42" fmla="*/ 35 w 160"/>
                <a:gd name="T43" fmla="*/ 127 h 156"/>
                <a:gd name="T44" fmla="*/ 15 w 160"/>
                <a:gd name="T45" fmla="*/ 126 h 156"/>
                <a:gd name="T46" fmla="*/ 12 w 160"/>
                <a:gd name="T47" fmla="*/ 144 h 156"/>
                <a:gd name="T48" fmla="*/ 17 w 160"/>
                <a:gd name="T49" fmla="*/ 131 h 156"/>
                <a:gd name="T50" fmla="*/ 30 w 160"/>
                <a:gd name="T51" fmla="*/ 142 h 156"/>
                <a:gd name="T52" fmla="*/ 17 w 160"/>
                <a:gd name="T53" fmla="*/ 131 h 156"/>
                <a:gd name="T54" fmla="*/ 40 w 160"/>
                <a:gd name="T55" fmla="*/ 120 h 156"/>
                <a:gd name="T56" fmla="*/ 43 w 160"/>
                <a:gd name="T57" fmla="*/ 147 h 156"/>
                <a:gd name="T58" fmla="*/ 64 w 160"/>
                <a:gd name="T59" fmla="*/ 144 h 156"/>
                <a:gd name="T60" fmla="*/ 63 w 160"/>
                <a:gd name="T61" fmla="*/ 118 h 156"/>
                <a:gd name="T62" fmla="*/ 59 w 160"/>
                <a:gd name="T63" fmla="*/ 142 h 156"/>
                <a:gd name="T64" fmla="*/ 46 w 160"/>
                <a:gd name="T65" fmla="*/ 123 h 156"/>
                <a:gd name="T66" fmla="*/ 59 w 160"/>
                <a:gd name="T67" fmla="*/ 142 h 156"/>
                <a:gd name="T68" fmla="*/ 70 w 160"/>
                <a:gd name="T69" fmla="*/ 107 h 156"/>
                <a:gd name="T70" fmla="*/ 72 w 160"/>
                <a:gd name="T71" fmla="*/ 147 h 156"/>
                <a:gd name="T72" fmla="*/ 94 w 160"/>
                <a:gd name="T73" fmla="*/ 144 h 156"/>
                <a:gd name="T74" fmla="*/ 91 w 160"/>
                <a:gd name="T75" fmla="*/ 104 h 156"/>
                <a:gd name="T76" fmla="*/ 88 w 160"/>
                <a:gd name="T77" fmla="*/ 142 h 156"/>
                <a:gd name="T78" fmla="*/ 75 w 160"/>
                <a:gd name="T79" fmla="*/ 110 h 156"/>
                <a:gd name="T80" fmla="*/ 88 w 160"/>
                <a:gd name="T81" fmla="*/ 142 h 156"/>
                <a:gd name="T82" fmla="*/ 100 w 160"/>
                <a:gd name="T83" fmla="*/ 89 h 156"/>
                <a:gd name="T84" fmla="*/ 103 w 160"/>
                <a:gd name="T85" fmla="*/ 147 h 156"/>
                <a:gd name="T86" fmla="*/ 122 w 160"/>
                <a:gd name="T87" fmla="*/ 144 h 156"/>
                <a:gd name="T88" fmla="*/ 119 w 160"/>
                <a:gd name="T89" fmla="*/ 87 h 156"/>
                <a:gd name="T90" fmla="*/ 118 w 160"/>
                <a:gd name="T91" fmla="*/ 142 h 156"/>
                <a:gd name="T92" fmla="*/ 104 w 160"/>
                <a:gd name="T93" fmla="*/ 92 h 156"/>
                <a:gd name="T94" fmla="*/ 118 w 160"/>
                <a:gd name="T95" fmla="*/ 142 h 156"/>
                <a:gd name="T96" fmla="*/ 127 w 160"/>
                <a:gd name="T97" fmla="*/ 52 h 156"/>
                <a:gd name="T98" fmla="*/ 131 w 160"/>
                <a:gd name="T99" fmla="*/ 147 h 156"/>
                <a:gd name="T100" fmla="*/ 152 w 160"/>
                <a:gd name="T101" fmla="*/ 144 h 156"/>
                <a:gd name="T102" fmla="*/ 150 w 160"/>
                <a:gd name="T103" fmla="*/ 48 h 156"/>
                <a:gd name="T104" fmla="*/ 147 w 160"/>
                <a:gd name="T105" fmla="*/ 142 h 156"/>
                <a:gd name="T106" fmla="*/ 134 w 160"/>
                <a:gd name="T107" fmla="*/ 55 h 156"/>
                <a:gd name="T108" fmla="*/ 147 w 160"/>
                <a:gd name="T10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0" h="156">
                  <a:moveTo>
                    <a:pt x="48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48" y="20"/>
                    <a:pt x="48" y="20"/>
                    <a:pt x="48" y="20"/>
                  </a:cubicBezTo>
                  <a:lnTo>
                    <a:pt x="48" y="15"/>
                  </a:lnTo>
                  <a:close/>
                  <a:moveTo>
                    <a:pt x="48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48" y="31"/>
                    <a:pt x="48" y="31"/>
                    <a:pt x="48" y="31"/>
                  </a:cubicBezTo>
                  <a:lnTo>
                    <a:pt x="48" y="25"/>
                  </a:lnTo>
                  <a:close/>
                  <a:moveTo>
                    <a:pt x="39" y="36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39" y="41"/>
                    <a:pt x="39" y="41"/>
                    <a:pt x="39" y="41"/>
                  </a:cubicBezTo>
                  <a:lnTo>
                    <a:pt x="39" y="36"/>
                  </a:lnTo>
                  <a:close/>
                  <a:moveTo>
                    <a:pt x="39" y="47"/>
                  </a:moveTo>
                  <a:cubicBezTo>
                    <a:pt x="15" y="47"/>
                    <a:pt x="15" y="47"/>
                    <a:pt x="15" y="47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39" y="52"/>
                    <a:pt x="39" y="52"/>
                    <a:pt x="39" y="52"/>
                  </a:cubicBezTo>
                  <a:lnTo>
                    <a:pt x="39" y="47"/>
                  </a:lnTo>
                  <a:close/>
                  <a:moveTo>
                    <a:pt x="0" y="152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160" y="156"/>
                    <a:pt x="160" y="156"/>
                    <a:pt x="160" y="156"/>
                  </a:cubicBezTo>
                  <a:cubicBezTo>
                    <a:pt x="160" y="152"/>
                    <a:pt x="160" y="152"/>
                    <a:pt x="160" y="152"/>
                  </a:cubicBezTo>
                  <a:lnTo>
                    <a:pt x="0" y="152"/>
                  </a:lnTo>
                  <a:close/>
                  <a:moveTo>
                    <a:pt x="138" y="20"/>
                  </a:moveTo>
                  <a:cubicBezTo>
                    <a:pt x="142" y="9"/>
                    <a:pt x="142" y="9"/>
                    <a:pt x="142" y="9"/>
                  </a:cubicBezTo>
                  <a:cubicBezTo>
                    <a:pt x="150" y="23"/>
                    <a:pt x="150" y="23"/>
                    <a:pt x="150" y="23"/>
                  </a:cubicBezTo>
                  <a:cubicBezTo>
                    <a:pt x="150" y="25"/>
                    <a:pt x="152" y="26"/>
                    <a:pt x="154" y="25"/>
                  </a:cubicBezTo>
                  <a:cubicBezTo>
                    <a:pt x="155" y="25"/>
                    <a:pt x="155" y="23"/>
                    <a:pt x="155" y="22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4" y="0"/>
                    <a:pt x="142" y="0"/>
                    <a:pt x="141" y="0"/>
                  </a:cubicBezTo>
                  <a:cubicBezTo>
                    <a:pt x="120" y="11"/>
                    <a:pt x="120" y="11"/>
                    <a:pt x="120" y="11"/>
                  </a:cubicBezTo>
                  <a:cubicBezTo>
                    <a:pt x="119" y="11"/>
                    <a:pt x="117" y="12"/>
                    <a:pt x="119" y="14"/>
                  </a:cubicBezTo>
                  <a:cubicBezTo>
                    <a:pt x="119" y="15"/>
                    <a:pt x="120" y="15"/>
                    <a:pt x="122" y="15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14" y="71"/>
                    <a:pt x="68" y="107"/>
                    <a:pt x="12" y="112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69" y="112"/>
                    <a:pt x="119" y="74"/>
                    <a:pt x="138" y="20"/>
                  </a:cubicBezTo>
                  <a:close/>
                  <a:moveTo>
                    <a:pt x="15" y="147"/>
                  </a:moveTo>
                  <a:cubicBezTo>
                    <a:pt x="32" y="147"/>
                    <a:pt x="32" y="147"/>
                    <a:pt x="32" y="147"/>
                  </a:cubicBezTo>
                  <a:cubicBezTo>
                    <a:pt x="33" y="147"/>
                    <a:pt x="35" y="145"/>
                    <a:pt x="35" y="144"/>
                  </a:cubicBezTo>
                  <a:cubicBezTo>
                    <a:pt x="35" y="127"/>
                    <a:pt x="35" y="127"/>
                    <a:pt x="35" y="127"/>
                  </a:cubicBezTo>
                  <a:cubicBezTo>
                    <a:pt x="35" y="126"/>
                    <a:pt x="33" y="126"/>
                    <a:pt x="32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3" y="126"/>
                    <a:pt x="12" y="126"/>
                    <a:pt x="12" y="127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2" y="145"/>
                    <a:pt x="13" y="147"/>
                    <a:pt x="15" y="147"/>
                  </a:cubicBezTo>
                  <a:close/>
                  <a:moveTo>
                    <a:pt x="17" y="131"/>
                  </a:moveTo>
                  <a:cubicBezTo>
                    <a:pt x="30" y="131"/>
                    <a:pt x="30" y="131"/>
                    <a:pt x="30" y="131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17" y="142"/>
                    <a:pt x="17" y="142"/>
                    <a:pt x="17" y="142"/>
                  </a:cubicBezTo>
                  <a:cubicBezTo>
                    <a:pt x="17" y="131"/>
                    <a:pt x="17" y="131"/>
                    <a:pt x="17" y="131"/>
                  </a:cubicBezTo>
                  <a:close/>
                  <a:moveTo>
                    <a:pt x="43" y="118"/>
                  </a:moveTo>
                  <a:cubicBezTo>
                    <a:pt x="41" y="118"/>
                    <a:pt x="40" y="118"/>
                    <a:pt x="40" y="120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40" y="145"/>
                    <a:pt x="41" y="147"/>
                    <a:pt x="43" y="147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4" y="147"/>
                    <a:pt x="64" y="145"/>
                    <a:pt x="64" y="144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4" y="118"/>
                    <a:pt x="64" y="118"/>
                    <a:pt x="63" y="118"/>
                  </a:cubicBezTo>
                  <a:cubicBezTo>
                    <a:pt x="43" y="118"/>
                    <a:pt x="43" y="118"/>
                    <a:pt x="43" y="118"/>
                  </a:cubicBezTo>
                  <a:close/>
                  <a:moveTo>
                    <a:pt x="59" y="142"/>
                  </a:moveTo>
                  <a:cubicBezTo>
                    <a:pt x="46" y="142"/>
                    <a:pt x="46" y="142"/>
                    <a:pt x="46" y="142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59" y="123"/>
                    <a:pt x="59" y="123"/>
                    <a:pt x="59" y="123"/>
                  </a:cubicBezTo>
                  <a:lnTo>
                    <a:pt x="59" y="142"/>
                  </a:lnTo>
                  <a:close/>
                  <a:moveTo>
                    <a:pt x="72" y="104"/>
                  </a:moveTo>
                  <a:cubicBezTo>
                    <a:pt x="70" y="104"/>
                    <a:pt x="70" y="106"/>
                    <a:pt x="70" y="107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5"/>
                    <a:pt x="70" y="147"/>
                    <a:pt x="72" y="147"/>
                  </a:cubicBezTo>
                  <a:cubicBezTo>
                    <a:pt x="91" y="147"/>
                    <a:pt x="91" y="147"/>
                    <a:pt x="91" y="147"/>
                  </a:cubicBezTo>
                  <a:cubicBezTo>
                    <a:pt x="93" y="147"/>
                    <a:pt x="94" y="145"/>
                    <a:pt x="94" y="144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4" y="106"/>
                    <a:pt x="93" y="104"/>
                    <a:pt x="91" y="104"/>
                  </a:cubicBezTo>
                  <a:cubicBezTo>
                    <a:pt x="72" y="104"/>
                    <a:pt x="72" y="104"/>
                    <a:pt x="72" y="104"/>
                  </a:cubicBezTo>
                  <a:close/>
                  <a:moveTo>
                    <a:pt x="88" y="142"/>
                  </a:moveTo>
                  <a:cubicBezTo>
                    <a:pt x="75" y="142"/>
                    <a:pt x="75" y="142"/>
                    <a:pt x="75" y="142"/>
                  </a:cubicBezTo>
                  <a:cubicBezTo>
                    <a:pt x="75" y="110"/>
                    <a:pt x="75" y="110"/>
                    <a:pt x="75" y="110"/>
                  </a:cubicBezTo>
                  <a:cubicBezTo>
                    <a:pt x="88" y="110"/>
                    <a:pt x="88" y="110"/>
                    <a:pt x="88" y="110"/>
                  </a:cubicBezTo>
                  <a:lnTo>
                    <a:pt x="88" y="142"/>
                  </a:lnTo>
                  <a:close/>
                  <a:moveTo>
                    <a:pt x="103" y="87"/>
                  </a:moveTo>
                  <a:cubicBezTo>
                    <a:pt x="101" y="87"/>
                    <a:pt x="100" y="87"/>
                    <a:pt x="100" y="89"/>
                  </a:cubicBezTo>
                  <a:cubicBezTo>
                    <a:pt x="100" y="144"/>
                    <a:pt x="100" y="144"/>
                    <a:pt x="100" y="144"/>
                  </a:cubicBezTo>
                  <a:cubicBezTo>
                    <a:pt x="100" y="145"/>
                    <a:pt x="101" y="147"/>
                    <a:pt x="103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21" y="147"/>
                    <a:pt x="122" y="145"/>
                    <a:pt x="122" y="144"/>
                  </a:cubicBezTo>
                  <a:cubicBezTo>
                    <a:pt x="122" y="89"/>
                    <a:pt x="122" y="89"/>
                    <a:pt x="122" y="89"/>
                  </a:cubicBezTo>
                  <a:cubicBezTo>
                    <a:pt x="122" y="87"/>
                    <a:pt x="121" y="87"/>
                    <a:pt x="119" y="87"/>
                  </a:cubicBezTo>
                  <a:cubicBezTo>
                    <a:pt x="103" y="87"/>
                    <a:pt x="103" y="87"/>
                    <a:pt x="103" y="87"/>
                  </a:cubicBezTo>
                  <a:close/>
                  <a:moveTo>
                    <a:pt x="118" y="142"/>
                  </a:moveTo>
                  <a:cubicBezTo>
                    <a:pt x="104" y="142"/>
                    <a:pt x="104" y="142"/>
                    <a:pt x="104" y="142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18" y="92"/>
                    <a:pt x="118" y="92"/>
                    <a:pt x="118" y="92"/>
                  </a:cubicBezTo>
                  <a:lnTo>
                    <a:pt x="118" y="142"/>
                  </a:lnTo>
                  <a:close/>
                  <a:moveTo>
                    <a:pt x="131" y="48"/>
                  </a:moveTo>
                  <a:cubicBezTo>
                    <a:pt x="129" y="48"/>
                    <a:pt x="127" y="50"/>
                    <a:pt x="127" y="52"/>
                  </a:cubicBezTo>
                  <a:cubicBezTo>
                    <a:pt x="127" y="144"/>
                    <a:pt x="127" y="144"/>
                    <a:pt x="127" y="144"/>
                  </a:cubicBezTo>
                  <a:cubicBezTo>
                    <a:pt x="127" y="145"/>
                    <a:pt x="129" y="147"/>
                    <a:pt x="131" y="147"/>
                  </a:cubicBezTo>
                  <a:cubicBezTo>
                    <a:pt x="150" y="147"/>
                    <a:pt x="150" y="147"/>
                    <a:pt x="150" y="147"/>
                  </a:cubicBezTo>
                  <a:cubicBezTo>
                    <a:pt x="150" y="147"/>
                    <a:pt x="152" y="145"/>
                    <a:pt x="152" y="144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52" y="50"/>
                    <a:pt x="150" y="48"/>
                    <a:pt x="150" y="48"/>
                  </a:cubicBezTo>
                  <a:cubicBezTo>
                    <a:pt x="131" y="48"/>
                    <a:pt x="131" y="48"/>
                    <a:pt x="131" y="48"/>
                  </a:cubicBezTo>
                  <a:close/>
                  <a:moveTo>
                    <a:pt x="147" y="142"/>
                  </a:moveTo>
                  <a:cubicBezTo>
                    <a:pt x="134" y="142"/>
                    <a:pt x="134" y="142"/>
                    <a:pt x="134" y="142"/>
                  </a:cubicBezTo>
                  <a:cubicBezTo>
                    <a:pt x="134" y="55"/>
                    <a:pt x="134" y="55"/>
                    <a:pt x="134" y="55"/>
                  </a:cubicBezTo>
                  <a:cubicBezTo>
                    <a:pt x="147" y="55"/>
                    <a:pt x="147" y="55"/>
                    <a:pt x="147" y="55"/>
                  </a:cubicBezTo>
                  <a:lnTo>
                    <a:pt x="147" y="1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2AB6F2E-07D4-9089-5FE2-21BCF13DFEA2}"/>
              </a:ext>
            </a:extLst>
          </p:cNvPr>
          <p:cNvGrpSpPr/>
          <p:nvPr/>
        </p:nvGrpSpPr>
        <p:grpSpPr>
          <a:xfrm>
            <a:off x="7374566" y="2325137"/>
            <a:ext cx="624773" cy="624773"/>
            <a:chOff x="5154856" y="3019425"/>
            <a:chExt cx="624773" cy="62477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2E21869-9397-B829-BA98-E5D1570B392D}"/>
                </a:ext>
              </a:extLst>
            </p:cNvPr>
            <p:cNvSpPr/>
            <p:nvPr/>
          </p:nvSpPr>
          <p:spPr>
            <a:xfrm>
              <a:off x="5154856" y="3019425"/>
              <a:ext cx="624773" cy="624773"/>
            </a:xfrm>
            <a:prstGeom prst="rect">
              <a:avLst/>
            </a:prstGeom>
            <a:solidFill>
              <a:srgbClr val="062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57">
              <a:extLst>
                <a:ext uri="{FF2B5EF4-FFF2-40B4-BE49-F238E27FC236}">
                  <a16:creationId xmlns:a16="http://schemas.microsoft.com/office/drawing/2014/main" id="{13A6437A-5329-F834-17DA-0F5DB09B24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1302" y="3145871"/>
              <a:ext cx="371881" cy="371881"/>
            </a:xfrm>
            <a:custGeom>
              <a:avLst/>
              <a:gdLst>
                <a:gd name="T0" fmla="*/ 126 w 160"/>
                <a:gd name="T1" fmla="*/ 74 h 160"/>
                <a:gd name="T2" fmla="*/ 106 w 160"/>
                <a:gd name="T3" fmla="*/ 84 h 160"/>
                <a:gd name="T4" fmla="*/ 93 w 160"/>
                <a:gd name="T5" fmla="*/ 79 h 160"/>
                <a:gd name="T6" fmla="*/ 91 w 160"/>
                <a:gd name="T7" fmla="*/ 50 h 160"/>
                <a:gd name="T8" fmla="*/ 112 w 160"/>
                <a:gd name="T9" fmla="*/ 26 h 160"/>
                <a:gd name="T10" fmla="*/ 86 w 160"/>
                <a:gd name="T11" fmla="*/ 28 h 160"/>
                <a:gd name="T12" fmla="*/ 70 w 160"/>
                <a:gd name="T13" fmla="*/ 23 h 160"/>
                <a:gd name="T14" fmla="*/ 35 w 160"/>
                <a:gd name="T15" fmla="*/ 47 h 160"/>
                <a:gd name="T16" fmla="*/ 2 w 160"/>
                <a:gd name="T17" fmla="*/ 56 h 160"/>
                <a:gd name="T18" fmla="*/ 30 w 160"/>
                <a:gd name="T19" fmla="*/ 92 h 160"/>
                <a:gd name="T20" fmla="*/ 42 w 160"/>
                <a:gd name="T21" fmla="*/ 96 h 160"/>
                <a:gd name="T22" fmla="*/ 78 w 160"/>
                <a:gd name="T23" fmla="*/ 68 h 160"/>
                <a:gd name="T24" fmla="*/ 77 w 160"/>
                <a:gd name="T25" fmla="*/ 106 h 160"/>
                <a:gd name="T26" fmla="*/ 77 w 160"/>
                <a:gd name="T27" fmla="*/ 76 h 160"/>
                <a:gd name="T28" fmla="*/ 40 w 160"/>
                <a:gd name="T29" fmla="*/ 125 h 160"/>
                <a:gd name="T30" fmla="*/ 37 w 160"/>
                <a:gd name="T31" fmla="*/ 117 h 160"/>
                <a:gd name="T32" fmla="*/ 30 w 160"/>
                <a:gd name="T33" fmla="*/ 128 h 160"/>
                <a:gd name="T34" fmla="*/ 70 w 160"/>
                <a:gd name="T35" fmla="*/ 80 h 160"/>
                <a:gd name="T36" fmla="*/ 74 w 160"/>
                <a:gd name="T37" fmla="*/ 111 h 160"/>
                <a:gd name="T38" fmla="*/ 48 w 160"/>
                <a:gd name="T39" fmla="*/ 159 h 160"/>
                <a:gd name="T40" fmla="*/ 70 w 160"/>
                <a:gd name="T41" fmla="*/ 138 h 160"/>
                <a:gd name="T42" fmla="*/ 104 w 160"/>
                <a:gd name="T43" fmla="*/ 92 h 160"/>
                <a:gd name="T44" fmla="*/ 138 w 160"/>
                <a:gd name="T45" fmla="*/ 84 h 160"/>
                <a:gd name="T46" fmla="*/ 149 w 160"/>
                <a:gd name="T47" fmla="*/ 90 h 160"/>
                <a:gd name="T48" fmla="*/ 106 w 160"/>
                <a:gd name="T49" fmla="*/ 103 h 160"/>
                <a:gd name="T50" fmla="*/ 88 w 160"/>
                <a:gd name="T51" fmla="*/ 124 h 160"/>
                <a:gd name="T52" fmla="*/ 144 w 160"/>
                <a:gd name="T53" fmla="*/ 95 h 160"/>
                <a:gd name="T54" fmla="*/ 160 w 160"/>
                <a:gd name="T55" fmla="*/ 71 h 160"/>
                <a:gd name="T56" fmla="*/ 6 w 160"/>
                <a:gd name="T57" fmla="*/ 63 h 160"/>
                <a:gd name="T58" fmla="*/ 18 w 160"/>
                <a:gd name="T59" fmla="*/ 64 h 160"/>
                <a:gd name="T60" fmla="*/ 30 w 160"/>
                <a:gd name="T61" fmla="*/ 72 h 160"/>
                <a:gd name="T62" fmla="*/ 24 w 160"/>
                <a:gd name="T63" fmla="*/ 64 h 160"/>
                <a:gd name="T64" fmla="*/ 26 w 160"/>
                <a:gd name="T65" fmla="*/ 66 h 160"/>
                <a:gd name="T66" fmla="*/ 35 w 160"/>
                <a:gd name="T67" fmla="*/ 68 h 160"/>
                <a:gd name="T68" fmla="*/ 24 w 160"/>
                <a:gd name="T69" fmla="*/ 55 h 160"/>
                <a:gd name="T70" fmla="*/ 24 w 160"/>
                <a:gd name="T71" fmla="*/ 44 h 160"/>
                <a:gd name="T72" fmla="*/ 48 w 160"/>
                <a:gd name="T73" fmla="*/ 69 h 160"/>
                <a:gd name="T74" fmla="*/ 51 w 160"/>
                <a:gd name="T75" fmla="*/ 61 h 160"/>
                <a:gd name="T76" fmla="*/ 40 w 160"/>
                <a:gd name="T77" fmla="*/ 52 h 160"/>
                <a:gd name="T78" fmla="*/ 82 w 160"/>
                <a:gd name="T79" fmla="*/ 7 h 160"/>
                <a:gd name="T80" fmla="*/ 82 w 160"/>
                <a:gd name="T81" fmla="*/ 7 h 160"/>
                <a:gd name="T82" fmla="*/ 64 w 160"/>
                <a:gd name="T83" fmla="*/ 37 h 160"/>
                <a:gd name="T84" fmla="*/ 109 w 160"/>
                <a:gd name="T85" fmla="*/ 32 h 160"/>
                <a:gd name="T86" fmla="*/ 112 w 160"/>
                <a:gd name="T87" fmla="*/ 36 h 160"/>
                <a:gd name="T88" fmla="*/ 83 w 160"/>
                <a:gd name="T89" fmla="*/ 45 h 160"/>
                <a:gd name="T90" fmla="*/ 75 w 160"/>
                <a:gd name="T91" fmla="*/ 128 h 160"/>
                <a:gd name="T92" fmla="*/ 78 w 160"/>
                <a:gd name="T93" fmla="*/ 133 h 160"/>
                <a:gd name="T94" fmla="*/ 42 w 160"/>
                <a:gd name="T95" fmla="*/ 104 h 160"/>
                <a:gd name="T96" fmla="*/ 35 w 160"/>
                <a:gd name="T97" fmla="*/ 10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0" h="160">
                  <a:moveTo>
                    <a:pt x="158" y="68"/>
                  </a:moveTo>
                  <a:cubicBezTo>
                    <a:pt x="158" y="68"/>
                    <a:pt x="157" y="66"/>
                    <a:pt x="155" y="66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26" y="74"/>
                    <a:pt x="126" y="74"/>
                    <a:pt x="126" y="74"/>
                  </a:cubicBezTo>
                  <a:cubicBezTo>
                    <a:pt x="126" y="76"/>
                    <a:pt x="126" y="77"/>
                    <a:pt x="128" y="77"/>
                  </a:cubicBezTo>
                  <a:cubicBezTo>
                    <a:pt x="131" y="80"/>
                    <a:pt x="131" y="80"/>
                    <a:pt x="131" y="80"/>
                  </a:cubicBezTo>
                  <a:cubicBezTo>
                    <a:pt x="117" y="95"/>
                    <a:pt x="117" y="95"/>
                    <a:pt x="117" y="95"/>
                  </a:cubicBezTo>
                  <a:cubicBezTo>
                    <a:pt x="106" y="84"/>
                    <a:pt x="106" y="84"/>
                    <a:pt x="106" y="84"/>
                  </a:cubicBezTo>
                  <a:cubicBezTo>
                    <a:pt x="104" y="84"/>
                    <a:pt x="104" y="84"/>
                    <a:pt x="104" y="84"/>
                  </a:cubicBezTo>
                  <a:cubicBezTo>
                    <a:pt x="102" y="84"/>
                    <a:pt x="102" y="84"/>
                    <a:pt x="101" y="84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4" y="76"/>
                    <a:pt x="93" y="71"/>
                    <a:pt x="90" y="68"/>
                  </a:cubicBezTo>
                  <a:cubicBezTo>
                    <a:pt x="88" y="64"/>
                    <a:pt x="86" y="63"/>
                    <a:pt x="83" y="61"/>
                  </a:cubicBezTo>
                  <a:cubicBezTo>
                    <a:pt x="88" y="50"/>
                    <a:pt x="88" y="50"/>
                    <a:pt x="88" y="50"/>
                  </a:cubicBezTo>
                  <a:cubicBezTo>
                    <a:pt x="90" y="50"/>
                    <a:pt x="90" y="50"/>
                    <a:pt x="91" y="50"/>
                  </a:cubicBezTo>
                  <a:cubicBezTo>
                    <a:pt x="101" y="50"/>
                    <a:pt x="109" y="47"/>
                    <a:pt x="115" y="42"/>
                  </a:cubicBezTo>
                  <a:cubicBezTo>
                    <a:pt x="117" y="40"/>
                    <a:pt x="117" y="40"/>
                    <a:pt x="117" y="40"/>
                  </a:cubicBezTo>
                  <a:cubicBezTo>
                    <a:pt x="120" y="37"/>
                    <a:pt x="122" y="32"/>
                    <a:pt x="118" y="29"/>
                  </a:cubicBezTo>
                  <a:cubicBezTo>
                    <a:pt x="117" y="28"/>
                    <a:pt x="115" y="26"/>
                    <a:pt x="112" y="26"/>
                  </a:cubicBezTo>
                  <a:cubicBezTo>
                    <a:pt x="110" y="26"/>
                    <a:pt x="107" y="26"/>
                    <a:pt x="106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9"/>
                    <a:pt x="102" y="31"/>
                    <a:pt x="101" y="31"/>
                  </a:cubicBezTo>
                  <a:cubicBezTo>
                    <a:pt x="96" y="34"/>
                    <a:pt x="90" y="32"/>
                    <a:pt x="86" y="28"/>
                  </a:cubicBezTo>
                  <a:cubicBezTo>
                    <a:pt x="91" y="26"/>
                    <a:pt x="96" y="21"/>
                    <a:pt x="96" y="15"/>
                  </a:cubicBezTo>
                  <a:cubicBezTo>
                    <a:pt x="96" y="7"/>
                    <a:pt x="90" y="0"/>
                    <a:pt x="82" y="0"/>
                  </a:cubicBezTo>
                  <a:cubicBezTo>
                    <a:pt x="74" y="0"/>
                    <a:pt x="67" y="7"/>
                    <a:pt x="67" y="15"/>
                  </a:cubicBezTo>
                  <a:cubicBezTo>
                    <a:pt x="67" y="18"/>
                    <a:pt x="69" y="21"/>
                    <a:pt x="70" y="23"/>
                  </a:cubicBezTo>
                  <a:cubicBezTo>
                    <a:pt x="67" y="24"/>
                    <a:pt x="64" y="26"/>
                    <a:pt x="62" y="28"/>
                  </a:cubicBezTo>
                  <a:cubicBezTo>
                    <a:pt x="62" y="28"/>
                    <a:pt x="62" y="28"/>
                    <a:pt x="61" y="28"/>
                  </a:cubicBezTo>
                  <a:cubicBezTo>
                    <a:pt x="56" y="36"/>
                    <a:pt x="48" y="40"/>
                    <a:pt x="40" y="42"/>
                  </a:cubicBezTo>
                  <a:cubicBezTo>
                    <a:pt x="38" y="44"/>
                    <a:pt x="37" y="44"/>
                    <a:pt x="35" y="47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6" y="37"/>
                    <a:pt x="21" y="37"/>
                    <a:pt x="19" y="4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0" y="63"/>
                    <a:pt x="0" y="66"/>
                    <a:pt x="2" y="66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26" y="92"/>
                    <a:pt x="29" y="92"/>
                    <a:pt x="30" y="92"/>
                  </a:cubicBezTo>
                  <a:cubicBezTo>
                    <a:pt x="32" y="92"/>
                    <a:pt x="34" y="92"/>
                    <a:pt x="35" y="90"/>
                  </a:cubicBezTo>
                  <a:cubicBezTo>
                    <a:pt x="43" y="80"/>
                    <a:pt x="43" y="80"/>
                    <a:pt x="43" y="80"/>
                  </a:cubicBezTo>
                  <a:cubicBezTo>
                    <a:pt x="40" y="92"/>
                    <a:pt x="40" y="92"/>
                    <a:pt x="40" y="92"/>
                  </a:cubicBezTo>
                  <a:cubicBezTo>
                    <a:pt x="38" y="93"/>
                    <a:pt x="40" y="95"/>
                    <a:pt x="42" y="96"/>
                  </a:cubicBezTo>
                  <a:cubicBezTo>
                    <a:pt x="42" y="96"/>
                    <a:pt x="42" y="96"/>
                    <a:pt x="43" y="96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2" y="68"/>
                    <a:pt x="83" y="69"/>
                    <a:pt x="85" y="71"/>
                  </a:cubicBezTo>
                  <a:cubicBezTo>
                    <a:pt x="86" y="72"/>
                    <a:pt x="88" y="76"/>
                    <a:pt x="86" y="77"/>
                  </a:cubicBezTo>
                  <a:cubicBezTo>
                    <a:pt x="80" y="103"/>
                    <a:pt x="80" y="103"/>
                    <a:pt x="80" y="103"/>
                  </a:cubicBezTo>
                  <a:cubicBezTo>
                    <a:pt x="80" y="104"/>
                    <a:pt x="78" y="106"/>
                    <a:pt x="77" y="106"/>
                  </a:cubicBezTo>
                  <a:cubicBezTo>
                    <a:pt x="75" y="106"/>
                    <a:pt x="75" y="104"/>
                    <a:pt x="75" y="104"/>
                  </a:cubicBezTo>
                  <a:cubicBezTo>
                    <a:pt x="75" y="104"/>
                    <a:pt x="74" y="103"/>
                    <a:pt x="75" y="103"/>
                  </a:cubicBezTo>
                  <a:cubicBezTo>
                    <a:pt x="78" y="79"/>
                    <a:pt x="78" y="79"/>
                    <a:pt x="78" y="79"/>
                  </a:cubicBezTo>
                  <a:cubicBezTo>
                    <a:pt x="78" y="77"/>
                    <a:pt x="78" y="77"/>
                    <a:pt x="77" y="76"/>
                  </a:cubicBezTo>
                  <a:cubicBezTo>
                    <a:pt x="77" y="76"/>
                    <a:pt x="77" y="76"/>
                    <a:pt x="75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7" y="76"/>
                    <a:pt x="66" y="76"/>
                    <a:pt x="66" y="77"/>
                  </a:cubicBezTo>
                  <a:cubicBezTo>
                    <a:pt x="64" y="77"/>
                    <a:pt x="46" y="112"/>
                    <a:pt x="40" y="125"/>
                  </a:cubicBezTo>
                  <a:cubicBezTo>
                    <a:pt x="40" y="127"/>
                    <a:pt x="38" y="127"/>
                    <a:pt x="37" y="127"/>
                  </a:cubicBezTo>
                  <a:cubicBezTo>
                    <a:pt x="35" y="125"/>
                    <a:pt x="35" y="125"/>
                    <a:pt x="35" y="125"/>
                  </a:cubicBezTo>
                  <a:cubicBezTo>
                    <a:pt x="35" y="124"/>
                    <a:pt x="34" y="124"/>
                    <a:pt x="35" y="122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7" y="116"/>
                    <a:pt x="37" y="114"/>
                    <a:pt x="35" y="114"/>
                  </a:cubicBezTo>
                  <a:cubicBezTo>
                    <a:pt x="34" y="112"/>
                    <a:pt x="32" y="114"/>
                    <a:pt x="30" y="116"/>
                  </a:cubicBezTo>
                  <a:cubicBezTo>
                    <a:pt x="29" y="120"/>
                    <a:pt x="29" y="120"/>
                    <a:pt x="29" y="120"/>
                  </a:cubicBezTo>
                  <a:cubicBezTo>
                    <a:pt x="27" y="124"/>
                    <a:pt x="29" y="125"/>
                    <a:pt x="30" y="128"/>
                  </a:cubicBezTo>
                  <a:cubicBezTo>
                    <a:pt x="30" y="130"/>
                    <a:pt x="34" y="132"/>
                    <a:pt x="37" y="133"/>
                  </a:cubicBezTo>
                  <a:cubicBezTo>
                    <a:pt x="37" y="133"/>
                    <a:pt x="37" y="133"/>
                    <a:pt x="38" y="133"/>
                  </a:cubicBezTo>
                  <a:cubicBezTo>
                    <a:pt x="42" y="133"/>
                    <a:pt x="45" y="132"/>
                    <a:pt x="46" y="128"/>
                  </a:cubicBezTo>
                  <a:cubicBezTo>
                    <a:pt x="51" y="117"/>
                    <a:pt x="66" y="88"/>
                    <a:pt x="70" y="80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69" y="101"/>
                    <a:pt x="69" y="101"/>
                    <a:pt x="69" y="101"/>
                  </a:cubicBezTo>
                  <a:cubicBezTo>
                    <a:pt x="67" y="104"/>
                    <a:pt x="69" y="106"/>
                    <a:pt x="70" y="108"/>
                  </a:cubicBezTo>
                  <a:cubicBezTo>
                    <a:pt x="72" y="109"/>
                    <a:pt x="72" y="111"/>
                    <a:pt x="74" y="111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38" y="146"/>
                    <a:pt x="38" y="148"/>
                    <a:pt x="38" y="148"/>
                  </a:cubicBezTo>
                  <a:cubicBezTo>
                    <a:pt x="38" y="149"/>
                    <a:pt x="38" y="149"/>
                    <a:pt x="40" y="15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50" y="160"/>
                    <a:pt x="50" y="160"/>
                    <a:pt x="51" y="160"/>
                  </a:cubicBezTo>
                  <a:cubicBezTo>
                    <a:pt x="51" y="160"/>
                    <a:pt x="53" y="160"/>
                    <a:pt x="53" y="159"/>
                  </a:cubicBezTo>
                  <a:cubicBezTo>
                    <a:pt x="70" y="141"/>
                    <a:pt x="70" y="141"/>
                    <a:pt x="70" y="141"/>
                  </a:cubicBezTo>
                  <a:cubicBezTo>
                    <a:pt x="72" y="141"/>
                    <a:pt x="72" y="138"/>
                    <a:pt x="70" y="138"/>
                  </a:cubicBezTo>
                  <a:cubicBezTo>
                    <a:pt x="69" y="136"/>
                    <a:pt x="67" y="136"/>
                    <a:pt x="66" y="138"/>
                  </a:cubicBezTo>
                  <a:cubicBezTo>
                    <a:pt x="51" y="152"/>
                    <a:pt x="51" y="152"/>
                    <a:pt x="51" y="152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15" y="103"/>
                    <a:pt x="115" y="103"/>
                    <a:pt x="117" y="103"/>
                  </a:cubicBezTo>
                  <a:cubicBezTo>
                    <a:pt x="117" y="103"/>
                    <a:pt x="118" y="103"/>
                    <a:pt x="118" y="101"/>
                  </a:cubicBezTo>
                  <a:cubicBezTo>
                    <a:pt x="138" y="84"/>
                    <a:pt x="138" y="84"/>
                    <a:pt x="138" y="84"/>
                  </a:cubicBezTo>
                  <a:cubicBezTo>
                    <a:pt x="139" y="82"/>
                    <a:pt x="139" y="80"/>
                    <a:pt x="138" y="79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52" y="74"/>
                    <a:pt x="152" y="74"/>
                    <a:pt x="152" y="74"/>
                  </a:cubicBezTo>
                  <a:cubicBezTo>
                    <a:pt x="149" y="90"/>
                    <a:pt x="149" y="90"/>
                    <a:pt x="149" y="90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6" y="87"/>
                    <a:pt x="142" y="87"/>
                    <a:pt x="142" y="88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06" y="103"/>
                    <a:pt x="106" y="103"/>
                    <a:pt x="106" y="103"/>
                  </a:cubicBezTo>
                  <a:cubicBezTo>
                    <a:pt x="104" y="101"/>
                    <a:pt x="102" y="101"/>
                    <a:pt x="101" y="103"/>
                  </a:cubicBezTo>
                  <a:cubicBezTo>
                    <a:pt x="83" y="120"/>
                    <a:pt x="83" y="120"/>
                    <a:pt x="83" y="120"/>
                  </a:cubicBezTo>
                  <a:cubicBezTo>
                    <a:pt x="82" y="120"/>
                    <a:pt x="82" y="124"/>
                    <a:pt x="83" y="124"/>
                  </a:cubicBezTo>
                  <a:cubicBezTo>
                    <a:pt x="85" y="125"/>
                    <a:pt x="86" y="125"/>
                    <a:pt x="88" y="124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8" y="120"/>
                    <a:pt x="118" y="120"/>
                    <a:pt x="118" y="120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100"/>
                    <a:pt x="149" y="100"/>
                    <a:pt x="149" y="100"/>
                  </a:cubicBezTo>
                  <a:cubicBezTo>
                    <a:pt x="149" y="100"/>
                    <a:pt x="150" y="100"/>
                    <a:pt x="152" y="100"/>
                  </a:cubicBezTo>
                  <a:cubicBezTo>
                    <a:pt x="154" y="100"/>
                    <a:pt x="154" y="98"/>
                    <a:pt x="154" y="98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0" y="69"/>
                    <a:pt x="158" y="68"/>
                    <a:pt x="158" y="68"/>
                  </a:cubicBezTo>
                  <a:close/>
                  <a:moveTo>
                    <a:pt x="30" y="85"/>
                  </a:moveTo>
                  <a:cubicBezTo>
                    <a:pt x="30" y="85"/>
                    <a:pt x="30" y="85"/>
                    <a:pt x="29" y="85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3"/>
                    <a:pt x="18" y="63"/>
                    <a:pt x="18" y="64"/>
                  </a:cubicBezTo>
                  <a:cubicBezTo>
                    <a:pt x="18" y="66"/>
                    <a:pt x="19" y="68"/>
                    <a:pt x="21" y="69"/>
                  </a:cubicBezTo>
                  <a:cubicBezTo>
                    <a:pt x="21" y="71"/>
                    <a:pt x="21" y="71"/>
                    <a:pt x="21" y="71"/>
                  </a:cubicBezTo>
                  <a:cubicBezTo>
                    <a:pt x="22" y="72"/>
                    <a:pt x="24" y="72"/>
                    <a:pt x="27" y="72"/>
                  </a:cubicBezTo>
                  <a:cubicBezTo>
                    <a:pt x="27" y="72"/>
                    <a:pt x="29" y="72"/>
                    <a:pt x="30" y="72"/>
                  </a:cubicBezTo>
                  <a:cubicBezTo>
                    <a:pt x="37" y="79"/>
                    <a:pt x="37" y="79"/>
                    <a:pt x="37" y="79"/>
                  </a:cubicBezTo>
                  <a:lnTo>
                    <a:pt x="30" y="85"/>
                  </a:lnTo>
                  <a:close/>
                  <a:moveTo>
                    <a:pt x="24" y="66"/>
                  </a:moveTo>
                  <a:cubicBezTo>
                    <a:pt x="24" y="64"/>
                    <a:pt x="24" y="64"/>
                    <a:pt x="24" y="64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4" y="66"/>
                    <a:pt x="24" y="66"/>
                    <a:pt x="24" y="66"/>
                  </a:cubicBezTo>
                  <a:close/>
                  <a:moveTo>
                    <a:pt x="48" y="69"/>
                  </a:moveTo>
                  <a:cubicBezTo>
                    <a:pt x="42" y="74"/>
                    <a:pt x="42" y="74"/>
                    <a:pt x="42" y="74"/>
                  </a:cubicBezTo>
                  <a:cubicBezTo>
                    <a:pt x="35" y="68"/>
                    <a:pt x="35" y="68"/>
                    <a:pt x="35" y="68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37" y="66"/>
                    <a:pt x="37" y="63"/>
                    <a:pt x="35" y="63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7" y="56"/>
                    <a:pt x="37" y="56"/>
                    <a:pt x="38" y="5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68"/>
                    <a:pt x="48" y="68"/>
                    <a:pt x="48" y="69"/>
                  </a:cubicBezTo>
                  <a:close/>
                  <a:moveTo>
                    <a:pt x="51" y="61"/>
                  </a:moveTo>
                  <a:cubicBezTo>
                    <a:pt x="46" y="58"/>
                    <a:pt x="46" y="58"/>
                    <a:pt x="46" y="58"/>
                  </a:cubicBezTo>
                  <a:cubicBezTo>
                    <a:pt x="50" y="58"/>
                    <a:pt x="51" y="56"/>
                    <a:pt x="53" y="56"/>
                  </a:cubicBezTo>
                  <a:lnTo>
                    <a:pt x="51" y="61"/>
                  </a:lnTo>
                  <a:close/>
                  <a:moveTo>
                    <a:pt x="54" y="48"/>
                  </a:moveTo>
                  <a:cubicBezTo>
                    <a:pt x="51" y="50"/>
                    <a:pt x="48" y="52"/>
                    <a:pt x="43" y="53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0" y="50"/>
                    <a:pt x="42" y="48"/>
                    <a:pt x="42" y="48"/>
                  </a:cubicBezTo>
                  <a:cubicBezTo>
                    <a:pt x="48" y="47"/>
                    <a:pt x="51" y="45"/>
                    <a:pt x="56" y="42"/>
                  </a:cubicBezTo>
                  <a:cubicBezTo>
                    <a:pt x="54" y="48"/>
                    <a:pt x="54" y="48"/>
                    <a:pt x="54" y="48"/>
                  </a:cubicBezTo>
                  <a:close/>
                  <a:moveTo>
                    <a:pt x="82" y="7"/>
                  </a:moveTo>
                  <a:cubicBezTo>
                    <a:pt x="86" y="7"/>
                    <a:pt x="90" y="10"/>
                    <a:pt x="90" y="15"/>
                  </a:cubicBezTo>
                  <a:cubicBezTo>
                    <a:pt x="90" y="20"/>
                    <a:pt x="86" y="23"/>
                    <a:pt x="82" y="23"/>
                  </a:cubicBezTo>
                  <a:cubicBezTo>
                    <a:pt x="77" y="23"/>
                    <a:pt x="74" y="20"/>
                    <a:pt x="74" y="15"/>
                  </a:cubicBezTo>
                  <a:cubicBezTo>
                    <a:pt x="74" y="10"/>
                    <a:pt x="77" y="7"/>
                    <a:pt x="82" y="7"/>
                  </a:cubicBezTo>
                  <a:close/>
                  <a:moveTo>
                    <a:pt x="77" y="61"/>
                  </a:moveTo>
                  <a:cubicBezTo>
                    <a:pt x="75" y="61"/>
                    <a:pt x="75" y="61"/>
                    <a:pt x="75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6" y="32"/>
                    <a:pt x="69" y="29"/>
                    <a:pt x="74" y="29"/>
                  </a:cubicBezTo>
                  <a:cubicBezTo>
                    <a:pt x="77" y="29"/>
                    <a:pt x="78" y="31"/>
                    <a:pt x="82" y="32"/>
                  </a:cubicBezTo>
                  <a:cubicBezTo>
                    <a:pt x="86" y="39"/>
                    <a:pt x="96" y="40"/>
                    <a:pt x="104" y="37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10" y="32"/>
                    <a:pt x="110" y="32"/>
                    <a:pt x="110" y="32"/>
                  </a:cubicBezTo>
                  <a:cubicBezTo>
                    <a:pt x="110" y="32"/>
                    <a:pt x="110" y="32"/>
                    <a:pt x="112" y="32"/>
                  </a:cubicBezTo>
                  <a:cubicBezTo>
                    <a:pt x="112" y="32"/>
                    <a:pt x="112" y="32"/>
                    <a:pt x="114" y="32"/>
                  </a:cubicBezTo>
                  <a:cubicBezTo>
                    <a:pt x="114" y="34"/>
                    <a:pt x="114" y="36"/>
                    <a:pt x="112" y="36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06" y="42"/>
                    <a:pt x="99" y="44"/>
                    <a:pt x="91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5" y="44"/>
                    <a:pt x="83" y="45"/>
                    <a:pt x="83" y="45"/>
                  </a:cubicBezTo>
                  <a:cubicBezTo>
                    <a:pt x="77" y="61"/>
                    <a:pt x="77" y="61"/>
                    <a:pt x="77" y="61"/>
                  </a:cubicBezTo>
                  <a:close/>
                  <a:moveTo>
                    <a:pt x="78" y="128"/>
                  </a:moveTo>
                  <a:cubicBezTo>
                    <a:pt x="78" y="128"/>
                    <a:pt x="78" y="128"/>
                    <a:pt x="77" y="128"/>
                  </a:cubicBezTo>
                  <a:cubicBezTo>
                    <a:pt x="75" y="128"/>
                    <a:pt x="75" y="128"/>
                    <a:pt x="75" y="128"/>
                  </a:cubicBezTo>
                  <a:cubicBezTo>
                    <a:pt x="73" y="130"/>
                    <a:pt x="73" y="130"/>
                    <a:pt x="73" y="131"/>
                  </a:cubicBezTo>
                  <a:cubicBezTo>
                    <a:pt x="73" y="131"/>
                    <a:pt x="73" y="133"/>
                    <a:pt x="75" y="133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8" y="134"/>
                    <a:pt x="78" y="133"/>
                    <a:pt x="78" y="133"/>
                  </a:cubicBezTo>
                  <a:cubicBezTo>
                    <a:pt x="80" y="133"/>
                    <a:pt x="80" y="131"/>
                    <a:pt x="80" y="131"/>
                  </a:cubicBezTo>
                  <a:cubicBezTo>
                    <a:pt x="80" y="130"/>
                    <a:pt x="80" y="130"/>
                    <a:pt x="78" y="128"/>
                  </a:cubicBezTo>
                  <a:close/>
                  <a:moveTo>
                    <a:pt x="40" y="107"/>
                  </a:moveTo>
                  <a:cubicBezTo>
                    <a:pt x="42" y="106"/>
                    <a:pt x="42" y="106"/>
                    <a:pt x="42" y="104"/>
                  </a:cubicBezTo>
                  <a:cubicBezTo>
                    <a:pt x="42" y="104"/>
                    <a:pt x="42" y="102"/>
                    <a:pt x="40" y="102"/>
                  </a:cubicBezTo>
                  <a:cubicBezTo>
                    <a:pt x="40" y="101"/>
                    <a:pt x="39" y="101"/>
                    <a:pt x="39" y="101"/>
                  </a:cubicBezTo>
                  <a:cubicBezTo>
                    <a:pt x="37" y="101"/>
                    <a:pt x="37" y="101"/>
                    <a:pt x="35" y="102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6"/>
                    <a:pt x="35" y="106"/>
                    <a:pt x="35" y="107"/>
                  </a:cubicBezTo>
                  <a:cubicBezTo>
                    <a:pt x="37" y="107"/>
                    <a:pt x="37" y="107"/>
                    <a:pt x="39" y="107"/>
                  </a:cubicBezTo>
                  <a:lnTo>
                    <a:pt x="40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825A8A-7B96-D19D-D426-6F0BB3278691}"/>
              </a:ext>
            </a:extLst>
          </p:cNvPr>
          <p:cNvGrpSpPr/>
          <p:nvPr/>
        </p:nvGrpSpPr>
        <p:grpSpPr>
          <a:xfrm>
            <a:off x="7374566" y="4376984"/>
            <a:ext cx="624773" cy="624773"/>
            <a:chOff x="5154856" y="4717472"/>
            <a:chExt cx="624773" cy="624773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9723550-1AF3-02CB-47DE-9EE60C4C4391}"/>
                </a:ext>
              </a:extLst>
            </p:cNvPr>
            <p:cNvSpPr/>
            <p:nvPr/>
          </p:nvSpPr>
          <p:spPr>
            <a:xfrm>
              <a:off x="5154856" y="4717472"/>
              <a:ext cx="624773" cy="624773"/>
            </a:xfrm>
            <a:prstGeom prst="rect">
              <a:avLst/>
            </a:prstGeom>
            <a:solidFill>
              <a:srgbClr val="D2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 119">
              <a:extLst>
                <a:ext uri="{FF2B5EF4-FFF2-40B4-BE49-F238E27FC236}">
                  <a16:creationId xmlns:a16="http://schemas.microsoft.com/office/drawing/2014/main" id="{6955AFFE-3F01-1BEE-9225-A6CB6AA684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1302" y="4843918"/>
              <a:ext cx="371881" cy="371881"/>
            </a:xfrm>
            <a:custGeom>
              <a:avLst/>
              <a:gdLst>
                <a:gd name="T0" fmla="*/ 67 w 160"/>
                <a:gd name="T1" fmla="*/ 56 h 160"/>
                <a:gd name="T2" fmla="*/ 90 w 160"/>
                <a:gd name="T3" fmla="*/ 78 h 160"/>
                <a:gd name="T4" fmla="*/ 94 w 160"/>
                <a:gd name="T5" fmla="*/ 52 h 160"/>
                <a:gd name="T6" fmla="*/ 71 w 160"/>
                <a:gd name="T7" fmla="*/ 71 h 160"/>
                <a:gd name="T8" fmla="*/ 67 w 160"/>
                <a:gd name="T9" fmla="*/ 63 h 160"/>
                <a:gd name="T10" fmla="*/ 77 w 160"/>
                <a:gd name="T11" fmla="*/ 32 h 160"/>
                <a:gd name="T12" fmla="*/ 90 w 160"/>
                <a:gd name="T13" fmla="*/ 50 h 160"/>
                <a:gd name="T14" fmla="*/ 87 w 160"/>
                <a:gd name="T15" fmla="*/ 32 h 160"/>
                <a:gd name="T16" fmla="*/ 73 w 160"/>
                <a:gd name="T17" fmla="*/ 56 h 160"/>
                <a:gd name="T18" fmla="*/ 98 w 160"/>
                <a:gd name="T19" fmla="*/ 32 h 160"/>
                <a:gd name="T20" fmla="*/ 94 w 160"/>
                <a:gd name="T21" fmla="*/ 90 h 160"/>
                <a:gd name="T22" fmla="*/ 68 w 160"/>
                <a:gd name="T23" fmla="*/ 103 h 160"/>
                <a:gd name="T24" fmla="*/ 42 w 160"/>
                <a:gd name="T25" fmla="*/ 133 h 160"/>
                <a:gd name="T26" fmla="*/ 53 w 160"/>
                <a:gd name="T27" fmla="*/ 150 h 160"/>
                <a:gd name="T28" fmla="*/ 70 w 160"/>
                <a:gd name="T29" fmla="*/ 146 h 160"/>
                <a:gd name="T30" fmla="*/ 88 w 160"/>
                <a:gd name="T31" fmla="*/ 148 h 160"/>
                <a:gd name="T32" fmla="*/ 86 w 160"/>
                <a:gd name="T33" fmla="*/ 126 h 160"/>
                <a:gd name="T34" fmla="*/ 101 w 160"/>
                <a:gd name="T35" fmla="*/ 143 h 160"/>
                <a:gd name="T36" fmla="*/ 101 w 160"/>
                <a:gd name="T37" fmla="*/ 154 h 160"/>
                <a:gd name="T38" fmla="*/ 66 w 160"/>
                <a:gd name="T39" fmla="*/ 141 h 160"/>
                <a:gd name="T40" fmla="*/ 53 w 160"/>
                <a:gd name="T41" fmla="*/ 124 h 160"/>
                <a:gd name="T42" fmla="*/ 70 w 160"/>
                <a:gd name="T43" fmla="*/ 135 h 160"/>
                <a:gd name="T44" fmla="*/ 62 w 160"/>
                <a:gd name="T45" fmla="*/ 116 h 160"/>
                <a:gd name="T46" fmla="*/ 77 w 160"/>
                <a:gd name="T47" fmla="*/ 126 h 160"/>
                <a:gd name="T48" fmla="*/ 68 w 160"/>
                <a:gd name="T49" fmla="*/ 107 h 160"/>
                <a:gd name="T50" fmla="*/ 88 w 160"/>
                <a:gd name="T51" fmla="*/ 120 h 160"/>
                <a:gd name="T52" fmla="*/ 88 w 160"/>
                <a:gd name="T53" fmla="*/ 90 h 160"/>
                <a:gd name="T54" fmla="*/ 83 w 160"/>
                <a:gd name="T55" fmla="*/ 7 h 160"/>
                <a:gd name="T56" fmla="*/ 64 w 160"/>
                <a:gd name="T57" fmla="*/ 11 h 160"/>
                <a:gd name="T58" fmla="*/ 56 w 160"/>
                <a:gd name="T59" fmla="*/ 22 h 160"/>
                <a:gd name="T60" fmla="*/ 53 w 160"/>
                <a:gd name="T61" fmla="*/ 34 h 160"/>
                <a:gd name="T62" fmla="*/ 56 w 160"/>
                <a:gd name="T63" fmla="*/ 43 h 160"/>
                <a:gd name="T64" fmla="*/ 104 w 160"/>
                <a:gd name="T65" fmla="*/ 43 h 160"/>
                <a:gd name="T66" fmla="*/ 107 w 160"/>
                <a:gd name="T67" fmla="*/ 31 h 160"/>
                <a:gd name="T68" fmla="*/ 104 w 160"/>
                <a:gd name="T69" fmla="*/ 22 h 160"/>
                <a:gd name="T70" fmla="*/ 96 w 160"/>
                <a:gd name="T71" fmla="*/ 11 h 160"/>
                <a:gd name="T72" fmla="*/ 150 w 160"/>
                <a:gd name="T73" fmla="*/ 32 h 160"/>
                <a:gd name="T74" fmla="*/ 153 w 160"/>
                <a:gd name="T75" fmla="*/ 43 h 160"/>
                <a:gd name="T76" fmla="*/ 128 w 160"/>
                <a:gd name="T77" fmla="*/ 18 h 160"/>
                <a:gd name="T78" fmla="*/ 133 w 160"/>
                <a:gd name="T79" fmla="*/ 7 h 160"/>
                <a:gd name="T80" fmla="*/ 122 w 160"/>
                <a:gd name="T81" fmla="*/ 11 h 160"/>
                <a:gd name="T82" fmla="*/ 4 w 160"/>
                <a:gd name="T83" fmla="*/ 49 h 160"/>
                <a:gd name="T84" fmla="*/ 10 w 160"/>
                <a:gd name="T85" fmla="*/ 60 h 160"/>
                <a:gd name="T86" fmla="*/ 10 w 160"/>
                <a:gd name="T87" fmla="*/ 43 h 160"/>
                <a:gd name="T88" fmla="*/ 23 w 160"/>
                <a:gd name="T89" fmla="*/ 22 h 160"/>
                <a:gd name="T90" fmla="*/ 29 w 160"/>
                <a:gd name="T91" fmla="*/ 33 h 160"/>
                <a:gd name="T92" fmla="*/ 42 w 160"/>
                <a:gd name="T93" fmla="*/ 82 h 160"/>
                <a:gd name="T94" fmla="*/ 36 w 160"/>
                <a:gd name="T95" fmla="*/ 71 h 160"/>
                <a:gd name="T96" fmla="*/ 36 w 160"/>
                <a:gd name="T97" fmla="*/ 85 h 160"/>
                <a:gd name="T98" fmla="*/ 126 w 160"/>
                <a:gd name="T99" fmla="*/ 62 h 160"/>
                <a:gd name="T100" fmla="*/ 136 w 160"/>
                <a:gd name="T101" fmla="*/ 6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0" h="160">
                  <a:moveTo>
                    <a:pt x="104" y="32"/>
                  </a:moveTo>
                  <a:cubicBezTo>
                    <a:pt x="104" y="19"/>
                    <a:pt x="94" y="9"/>
                    <a:pt x="79" y="9"/>
                  </a:cubicBezTo>
                  <a:cubicBezTo>
                    <a:pt x="67" y="9"/>
                    <a:pt x="56" y="19"/>
                    <a:pt x="56" y="32"/>
                  </a:cubicBezTo>
                  <a:cubicBezTo>
                    <a:pt x="56" y="41"/>
                    <a:pt x="60" y="48"/>
                    <a:pt x="67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5" y="58"/>
                    <a:pt x="63" y="61"/>
                    <a:pt x="63" y="63"/>
                  </a:cubicBezTo>
                  <a:cubicBezTo>
                    <a:pt x="63" y="67"/>
                    <a:pt x="63" y="67"/>
                    <a:pt x="65" y="69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65" y="76"/>
                    <a:pt x="67" y="78"/>
                    <a:pt x="71" y="78"/>
                  </a:cubicBezTo>
                  <a:cubicBezTo>
                    <a:pt x="90" y="78"/>
                    <a:pt x="90" y="78"/>
                    <a:pt x="90" y="78"/>
                  </a:cubicBezTo>
                  <a:cubicBezTo>
                    <a:pt x="94" y="78"/>
                    <a:pt x="96" y="76"/>
                    <a:pt x="96" y="71"/>
                  </a:cubicBezTo>
                  <a:cubicBezTo>
                    <a:pt x="96" y="69"/>
                    <a:pt x="96" y="69"/>
                    <a:pt x="96" y="69"/>
                  </a:cubicBezTo>
                  <a:cubicBezTo>
                    <a:pt x="98" y="67"/>
                    <a:pt x="98" y="67"/>
                    <a:pt x="98" y="63"/>
                  </a:cubicBezTo>
                  <a:cubicBezTo>
                    <a:pt x="98" y="61"/>
                    <a:pt x="96" y="58"/>
                    <a:pt x="94" y="56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100" y="48"/>
                    <a:pt x="104" y="41"/>
                    <a:pt x="104" y="32"/>
                  </a:cubicBezTo>
                  <a:close/>
                  <a:moveTo>
                    <a:pt x="90" y="74"/>
                  </a:moveTo>
                  <a:cubicBezTo>
                    <a:pt x="71" y="74"/>
                    <a:pt x="71" y="74"/>
                    <a:pt x="71" y="74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90" y="71"/>
                    <a:pt x="90" y="71"/>
                    <a:pt x="90" y="71"/>
                  </a:cubicBezTo>
                  <a:lnTo>
                    <a:pt x="90" y="74"/>
                  </a:lnTo>
                  <a:close/>
                  <a:moveTo>
                    <a:pt x="92" y="65"/>
                  </a:moveTo>
                  <a:cubicBezTo>
                    <a:pt x="69" y="65"/>
                    <a:pt x="69" y="65"/>
                    <a:pt x="69" y="65"/>
                  </a:cubicBezTo>
                  <a:cubicBezTo>
                    <a:pt x="67" y="65"/>
                    <a:pt x="67" y="65"/>
                    <a:pt x="67" y="63"/>
                  </a:cubicBezTo>
                  <a:cubicBezTo>
                    <a:pt x="67" y="63"/>
                    <a:pt x="67" y="63"/>
                    <a:pt x="69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4" y="65"/>
                    <a:pt x="92" y="65"/>
                    <a:pt x="92" y="65"/>
                  </a:cubicBezTo>
                  <a:close/>
                  <a:moveTo>
                    <a:pt x="77" y="32"/>
                  </a:moveTo>
                  <a:cubicBezTo>
                    <a:pt x="77" y="30"/>
                    <a:pt x="79" y="30"/>
                    <a:pt x="79" y="30"/>
                  </a:cubicBezTo>
                  <a:cubicBezTo>
                    <a:pt x="81" y="30"/>
                    <a:pt x="83" y="30"/>
                    <a:pt x="83" y="32"/>
                  </a:cubicBezTo>
                  <a:cubicBezTo>
                    <a:pt x="83" y="35"/>
                    <a:pt x="81" y="35"/>
                    <a:pt x="79" y="35"/>
                  </a:cubicBezTo>
                  <a:cubicBezTo>
                    <a:pt x="79" y="35"/>
                    <a:pt x="77" y="35"/>
                    <a:pt x="77" y="32"/>
                  </a:cubicBezTo>
                  <a:close/>
                  <a:moveTo>
                    <a:pt x="90" y="50"/>
                  </a:moveTo>
                  <a:cubicBezTo>
                    <a:pt x="87" y="50"/>
                    <a:pt x="87" y="50"/>
                    <a:pt x="87" y="50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5" y="39"/>
                    <a:pt x="87" y="37"/>
                    <a:pt x="87" y="32"/>
                  </a:cubicBezTo>
                  <a:cubicBezTo>
                    <a:pt x="87" y="28"/>
                    <a:pt x="83" y="24"/>
                    <a:pt x="79" y="24"/>
                  </a:cubicBezTo>
                  <a:cubicBezTo>
                    <a:pt x="75" y="24"/>
                    <a:pt x="73" y="28"/>
                    <a:pt x="73" y="32"/>
                  </a:cubicBezTo>
                  <a:cubicBezTo>
                    <a:pt x="73" y="37"/>
                    <a:pt x="75" y="39"/>
                    <a:pt x="77" y="41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1" y="50"/>
                    <a:pt x="71" y="50"/>
                    <a:pt x="71" y="50"/>
                  </a:cubicBezTo>
                  <a:cubicBezTo>
                    <a:pt x="65" y="45"/>
                    <a:pt x="63" y="39"/>
                    <a:pt x="63" y="32"/>
                  </a:cubicBezTo>
                  <a:cubicBezTo>
                    <a:pt x="63" y="22"/>
                    <a:pt x="71" y="13"/>
                    <a:pt x="79" y="13"/>
                  </a:cubicBezTo>
                  <a:cubicBezTo>
                    <a:pt x="90" y="13"/>
                    <a:pt x="98" y="22"/>
                    <a:pt x="98" y="32"/>
                  </a:cubicBezTo>
                  <a:cubicBezTo>
                    <a:pt x="98" y="39"/>
                    <a:pt x="94" y="45"/>
                    <a:pt x="90" y="50"/>
                  </a:cubicBezTo>
                  <a:close/>
                  <a:moveTo>
                    <a:pt x="105" y="135"/>
                  </a:moveTo>
                  <a:cubicBezTo>
                    <a:pt x="103" y="126"/>
                    <a:pt x="103" y="126"/>
                    <a:pt x="103" y="126"/>
                  </a:cubicBezTo>
                  <a:cubicBezTo>
                    <a:pt x="101" y="122"/>
                    <a:pt x="99" y="120"/>
                    <a:pt x="94" y="120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84"/>
                    <a:pt x="90" y="82"/>
                    <a:pt x="84" y="82"/>
                  </a:cubicBezTo>
                  <a:cubicBezTo>
                    <a:pt x="79" y="82"/>
                    <a:pt x="75" y="84"/>
                    <a:pt x="75" y="90"/>
                  </a:cubicBezTo>
                  <a:cubicBezTo>
                    <a:pt x="75" y="103"/>
                    <a:pt x="75" y="103"/>
                    <a:pt x="75" y="103"/>
                  </a:cubicBezTo>
                  <a:cubicBezTo>
                    <a:pt x="73" y="103"/>
                    <a:pt x="73" y="103"/>
                    <a:pt x="70" y="103"/>
                  </a:cubicBezTo>
                  <a:cubicBezTo>
                    <a:pt x="68" y="103"/>
                    <a:pt x="68" y="103"/>
                    <a:pt x="68" y="103"/>
                  </a:cubicBezTo>
                  <a:cubicBezTo>
                    <a:pt x="64" y="103"/>
                    <a:pt x="62" y="105"/>
                    <a:pt x="62" y="110"/>
                  </a:cubicBezTo>
                  <a:cubicBezTo>
                    <a:pt x="57" y="110"/>
                    <a:pt x="57" y="110"/>
                    <a:pt x="57" y="110"/>
                  </a:cubicBezTo>
                  <a:cubicBezTo>
                    <a:pt x="53" y="110"/>
                    <a:pt x="51" y="114"/>
                    <a:pt x="51" y="118"/>
                  </a:cubicBezTo>
                  <a:cubicBezTo>
                    <a:pt x="47" y="118"/>
                    <a:pt x="42" y="122"/>
                    <a:pt x="42" y="126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2" y="135"/>
                    <a:pt x="42" y="139"/>
                    <a:pt x="44" y="141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49" y="154"/>
                    <a:pt x="51" y="156"/>
                    <a:pt x="51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56"/>
                    <a:pt x="55" y="152"/>
                    <a:pt x="53" y="150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5"/>
                  </a:cubicBezTo>
                  <a:cubicBezTo>
                    <a:pt x="57" y="146"/>
                    <a:pt x="57" y="146"/>
                    <a:pt x="57" y="146"/>
                  </a:cubicBezTo>
                  <a:cubicBezTo>
                    <a:pt x="60" y="148"/>
                    <a:pt x="62" y="148"/>
                    <a:pt x="64" y="148"/>
                  </a:cubicBezTo>
                  <a:cubicBezTo>
                    <a:pt x="66" y="148"/>
                    <a:pt x="68" y="148"/>
                    <a:pt x="70" y="146"/>
                  </a:cubicBezTo>
                  <a:cubicBezTo>
                    <a:pt x="70" y="143"/>
                    <a:pt x="73" y="141"/>
                    <a:pt x="73" y="141"/>
                  </a:cubicBezTo>
                  <a:cubicBezTo>
                    <a:pt x="75" y="141"/>
                    <a:pt x="75" y="139"/>
                    <a:pt x="77" y="139"/>
                  </a:cubicBezTo>
                  <a:cubicBezTo>
                    <a:pt x="79" y="139"/>
                    <a:pt x="81" y="139"/>
                    <a:pt x="84" y="141"/>
                  </a:cubicBezTo>
                  <a:cubicBezTo>
                    <a:pt x="86" y="141"/>
                    <a:pt x="86" y="141"/>
                    <a:pt x="86" y="141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94" y="146"/>
                    <a:pt x="94" y="146"/>
                    <a:pt x="94" y="146"/>
                  </a:cubicBezTo>
                  <a:cubicBezTo>
                    <a:pt x="90" y="137"/>
                    <a:pt x="90" y="137"/>
                    <a:pt x="90" y="137"/>
                  </a:cubicBezTo>
                  <a:cubicBezTo>
                    <a:pt x="84" y="135"/>
                    <a:pt x="84" y="135"/>
                    <a:pt x="84" y="135"/>
                  </a:cubicBezTo>
                  <a:cubicBezTo>
                    <a:pt x="81" y="135"/>
                    <a:pt x="79" y="133"/>
                    <a:pt x="79" y="131"/>
                  </a:cubicBezTo>
                  <a:cubicBezTo>
                    <a:pt x="79" y="129"/>
                    <a:pt x="81" y="126"/>
                    <a:pt x="86" y="126"/>
                  </a:cubicBezTo>
                  <a:cubicBezTo>
                    <a:pt x="94" y="126"/>
                    <a:pt x="94" y="126"/>
                    <a:pt x="94" y="126"/>
                  </a:cubicBezTo>
                  <a:cubicBezTo>
                    <a:pt x="97" y="126"/>
                    <a:pt x="97" y="126"/>
                    <a:pt x="99" y="129"/>
                  </a:cubicBezTo>
                  <a:cubicBezTo>
                    <a:pt x="101" y="135"/>
                    <a:pt x="101" y="135"/>
                    <a:pt x="101" y="135"/>
                  </a:cubicBezTo>
                  <a:cubicBezTo>
                    <a:pt x="101" y="137"/>
                    <a:pt x="101" y="137"/>
                    <a:pt x="101" y="139"/>
                  </a:cubicBezTo>
                  <a:cubicBezTo>
                    <a:pt x="101" y="141"/>
                    <a:pt x="101" y="141"/>
                    <a:pt x="101" y="143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97" y="150"/>
                    <a:pt x="97" y="152"/>
                    <a:pt x="97" y="154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101" y="160"/>
                    <a:pt x="101" y="160"/>
                    <a:pt x="101" y="160"/>
                  </a:cubicBezTo>
                  <a:cubicBezTo>
                    <a:pt x="101" y="154"/>
                    <a:pt x="101" y="154"/>
                    <a:pt x="101" y="154"/>
                  </a:cubicBezTo>
                  <a:cubicBezTo>
                    <a:pt x="103" y="152"/>
                    <a:pt x="103" y="152"/>
                    <a:pt x="103" y="152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7" y="143"/>
                    <a:pt x="107" y="141"/>
                    <a:pt x="107" y="139"/>
                  </a:cubicBezTo>
                  <a:cubicBezTo>
                    <a:pt x="107" y="137"/>
                    <a:pt x="107" y="135"/>
                    <a:pt x="105" y="135"/>
                  </a:cubicBezTo>
                  <a:close/>
                  <a:moveTo>
                    <a:pt x="66" y="141"/>
                  </a:moveTo>
                  <a:cubicBezTo>
                    <a:pt x="64" y="143"/>
                    <a:pt x="64" y="143"/>
                    <a:pt x="62" y="141"/>
                  </a:cubicBezTo>
                  <a:cubicBezTo>
                    <a:pt x="49" y="129"/>
                    <a:pt x="49" y="129"/>
                    <a:pt x="49" y="129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47" y="124"/>
                    <a:pt x="49" y="124"/>
                    <a:pt x="51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66" y="137"/>
                    <a:pt x="66" y="137"/>
                    <a:pt x="66" y="137"/>
                  </a:cubicBezTo>
                  <a:cubicBezTo>
                    <a:pt x="66" y="139"/>
                    <a:pt x="66" y="139"/>
                    <a:pt x="66" y="141"/>
                  </a:cubicBezTo>
                  <a:close/>
                  <a:moveTo>
                    <a:pt x="75" y="133"/>
                  </a:moveTo>
                  <a:cubicBezTo>
                    <a:pt x="75" y="135"/>
                    <a:pt x="75" y="135"/>
                    <a:pt x="75" y="135"/>
                  </a:cubicBezTo>
                  <a:cubicBezTo>
                    <a:pt x="73" y="135"/>
                    <a:pt x="73" y="135"/>
                    <a:pt x="70" y="135"/>
                  </a:cubicBezTo>
                  <a:cubicBezTo>
                    <a:pt x="70" y="133"/>
                    <a:pt x="70" y="133"/>
                    <a:pt x="70" y="133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5" y="120"/>
                    <a:pt x="55" y="120"/>
                    <a:pt x="55" y="118"/>
                  </a:cubicBezTo>
                  <a:cubicBezTo>
                    <a:pt x="55" y="116"/>
                    <a:pt x="57" y="116"/>
                    <a:pt x="57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2" y="116"/>
                    <a:pt x="62" y="116"/>
                    <a:pt x="64" y="116"/>
                  </a:cubicBezTo>
                  <a:cubicBezTo>
                    <a:pt x="70" y="124"/>
                    <a:pt x="70" y="124"/>
                    <a:pt x="70" y="124"/>
                  </a:cubicBezTo>
                  <a:cubicBezTo>
                    <a:pt x="75" y="131"/>
                    <a:pt x="75" y="131"/>
                    <a:pt x="75" y="131"/>
                  </a:cubicBezTo>
                  <a:cubicBezTo>
                    <a:pt x="75" y="133"/>
                    <a:pt x="75" y="133"/>
                    <a:pt x="75" y="133"/>
                  </a:cubicBezTo>
                  <a:close/>
                  <a:moveTo>
                    <a:pt x="77" y="126"/>
                  </a:moveTo>
                  <a:cubicBezTo>
                    <a:pt x="70" y="118"/>
                    <a:pt x="70" y="118"/>
                    <a:pt x="70" y="118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2"/>
                    <a:pt x="66" y="112"/>
                    <a:pt x="66" y="112"/>
                  </a:cubicBezTo>
                  <a:cubicBezTo>
                    <a:pt x="66" y="110"/>
                    <a:pt x="66" y="110"/>
                    <a:pt x="66" y="110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3" y="107"/>
                    <a:pt x="73" y="107"/>
                    <a:pt x="73" y="110"/>
                  </a:cubicBezTo>
                  <a:cubicBezTo>
                    <a:pt x="79" y="122"/>
                    <a:pt x="79" y="122"/>
                    <a:pt x="79" y="122"/>
                  </a:cubicBezTo>
                  <a:cubicBezTo>
                    <a:pt x="79" y="122"/>
                    <a:pt x="77" y="124"/>
                    <a:pt x="77" y="126"/>
                  </a:cubicBezTo>
                  <a:close/>
                  <a:moveTo>
                    <a:pt x="88" y="120"/>
                  </a:moveTo>
                  <a:cubicBezTo>
                    <a:pt x="86" y="120"/>
                    <a:pt x="86" y="120"/>
                    <a:pt x="86" y="120"/>
                  </a:cubicBezTo>
                  <a:cubicBezTo>
                    <a:pt x="79" y="110"/>
                    <a:pt x="79" y="110"/>
                    <a:pt x="79" y="110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9" y="88"/>
                    <a:pt x="81" y="86"/>
                    <a:pt x="84" y="86"/>
                  </a:cubicBezTo>
                  <a:cubicBezTo>
                    <a:pt x="86" y="86"/>
                    <a:pt x="88" y="88"/>
                    <a:pt x="88" y="90"/>
                  </a:cubicBezTo>
                  <a:lnTo>
                    <a:pt x="88" y="120"/>
                  </a:lnTo>
                  <a:close/>
                  <a:moveTo>
                    <a:pt x="83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83" y="7"/>
                    <a:pt x="83" y="7"/>
                    <a:pt x="83" y="7"/>
                  </a:cubicBezTo>
                  <a:lnTo>
                    <a:pt x="83" y="0"/>
                  </a:lnTo>
                  <a:close/>
                  <a:moveTo>
                    <a:pt x="69" y="9"/>
                  </a:moveTo>
                  <a:cubicBezTo>
                    <a:pt x="66" y="2"/>
                    <a:pt x="66" y="2"/>
                    <a:pt x="66" y="2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4" y="11"/>
                    <a:pt x="64" y="11"/>
                    <a:pt x="64" y="11"/>
                  </a:cubicBezTo>
                  <a:lnTo>
                    <a:pt x="69" y="9"/>
                  </a:lnTo>
                  <a:close/>
                  <a:moveTo>
                    <a:pt x="58" y="18"/>
                  </a:moveTo>
                  <a:cubicBezTo>
                    <a:pt x="53" y="13"/>
                    <a:pt x="53" y="13"/>
                    <a:pt x="53" y="13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6" y="22"/>
                    <a:pt x="56" y="22"/>
                    <a:pt x="56" y="22"/>
                  </a:cubicBezTo>
                  <a:lnTo>
                    <a:pt x="58" y="18"/>
                  </a:lnTo>
                  <a:close/>
                  <a:moveTo>
                    <a:pt x="53" y="31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53" y="34"/>
                    <a:pt x="53" y="34"/>
                    <a:pt x="53" y="34"/>
                  </a:cubicBezTo>
                  <a:lnTo>
                    <a:pt x="53" y="31"/>
                  </a:lnTo>
                  <a:close/>
                  <a:moveTo>
                    <a:pt x="51" y="45"/>
                  </a:moveTo>
                  <a:cubicBezTo>
                    <a:pt x="53" y="51"/>
                    <a:pt x="53" y="51"/>
                    <a:pt x="53" y="51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6" y="43"/>
                    <a:pt x="56" y="43"/>
                    <a:pt x="56" y="43"/>
                  </a:cubicBezTo>
                  <a:lnTo>
                    <a:pt x="51" y="45"/>
                  </a:lnTo>
                  <a:close/>
                  <a:moveTo>
                    <a:pt x="102" y="47"/>
                  </a:moveTo>
                  <a:cubicBezTo>
                    <a:pt x="107" y="51"/>
                    <a:pt x="107" y="51"/>
                    <a:pt x="107" y="51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4" y="43"/>
                    <a:pt x="104" y="43"/>
                    <a:pt x="104" y="43"/>
                  </a:cubicBezTo>
                  <a:lnTo>
                    <a:pt x="102" y="47"/>
                  </a:lnTo>
                  <a:close/>
                  <a:moveTo>
                    <a:pt x="107" y="34"/>
                  </a:moveTo>
                  <a:cubicBezTo>
                    <a:pt x="111" y="34"/>
                    <a:pt x="111" y="34"/>
                    <a:pt x="111" y="34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07" y="31"/>
                    <a:pt x="107" y="31"/>
                    <a:pt x="107" y="31"/>
                  </a:cubicBezTo>
                  <a:lnTo>
                    <a:pt x="107" y="34"/>
                  </a:lnTo>
                  <a:close/>
                  <a:moveTo>
                    <a:pt x="109" y="20"/>
                  </a:moveTo>
                  <a:cubicBezTo>
                    <a:pt x="107" y="13"/>
                    <a:pt x="107" y="13"/>
                    <a:pt x="107" y="13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22"/>
                    <a:pt x="104" y="22"/>
                    <a:pt x="104" y="22"/>
                  </a:cubicBezTo>
                  <a:lnTo>
                    <a:pt x="109" y="20"/>
                  </a:lnTo>
                  <a:close/>
                  <a:moveTo>
                    <a:pt x="98" y="7"/>
                  </a:moveTo>
                  <a:cubicBezTo>
                    <a:pt x="95" y="2"/>
                    <a:pt x="95" y="2"/>
                    <a:pt x="95" y="2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6" y="11"/>
                    <a:pt x="96" y="11"/>
                    <a:pt x="96" y="11"/>
                  </a:cubicBezTo>
                  <a:lnTo>
                    <a:pt x="98" y="7"/>
                  </a:lnTo>
                  <a:close/>
                  <a:moveTo>
                    <a:pt x="153" y="32"/>
                  </a:moveTo>
                  <a:cubicBezTo>
                    <a:pt x="153" y="28"/>
                    <a:pt x="153" y="28"/>
                    <a:pt x="153" y="28"/>
                  </a:cubicBezTo>
                  <a:cubicBezTo>
                    <a:pt x="150" y="28"/>
                    <a:pt x="150" y="28"/>
                    <a:pt x="150" y="28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43"/>
                    <a:pt x="150" y="43"/>
                    <a:pt x="150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3" y="38"/>
                    <a:pt x="153" y="38"/>
                    <a:pt x="153" y="38"/>
                  </a:cubicBezTo>
                  <a:cubicBezTo>
                    <a:pt x="160" y="38"/>
                    <a:pt x="160" y="38"/>
                    <a:pt x="160" y="38"/>
                  </a:cubicBezTo>
                  <a:cubicBezTo>
                    <a:pt x="160" y="32"/>
                    <a:pt x="160" y="32"/>
                    <a:pt x="160" y="32"/>
                  </a:cubicBezTo>
                  <a:lnTo>
                    <a:pt x="153" y="32"/>
                  </a:lnTo>
                  <a:close/>
                  <a:moveTo>
                    <a:pt x="128" y="18"/>
                  </a:moveTo>
                  <a:cubicBezTo>
                    <a:pt x="133" y="18"/>
                    <a:pt x="133" y="18"/>
                    <a:pt x="133" y="18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9" y="11"/>
                    <a:pt x="139" y="11"/>
                    <a:pt x="139" y="11"/>
                  </a:cubicBezTo>
                  <a:cubicBezTo>
                    <a:pt x="139" y="7"/>
                    <a:pt x="139" y="7"/>
                    <a:pt x="139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2" y="7"/>
                    <a:pt x="122" y="7"/>
                    <a:pt x="122" y="7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28" y="11"/>
                    <a:pt x="128" y="11"/>
                    <a:pt x="128" y="11"/>
                  </a:cubicBezTo>
                  <a:lnTo>
                    <a:pt x="128" y="18"/>
                  </a:lnTo>
                  <a:close/>
                  <a:moveTo>
                    <a:pt x="10" y="43"/>
                  </a:moveTo>
                  <a:cubicBezTo>
                    <a:pt x="4" y="43"/>
                    <a:pt x="4" y="43"/>
                    <a:pt x="4" y="4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0" y="49"/>
                    <a:pt x="10" y="49"/>
                    <a:pt x="10" y="49"/>
                  </a:cubicBezTo>
                  <a:lnTo>
                    <a:pt x="10" y="43"/>
                  </a:lnTo>
                  <a:close/>
                  <a:moveTo>
                    <a:pt x="34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4" y="29"/>
                    <a:pt x="34" y="29"/>
                    <a:pt x="34" y="29"/>
                  </a:cubicBezTo>
                  <a:lnTo>
                    <a:pt x="34" y="22"/>
                  </a:lnTo>
                  <a:close/>
                  <a:moveTo>
                    <a:pt x="42" y="85"/>
                  </a:moveTo>
                  <a:cubicBezTo>
                    <a:pt x="42" y="82"/>
                    <a:pt x="42" y="82"/>
                    <a:pt x="42" y="82"/>
                  </a:cubicBezTo>
                  <a:cubicBezTo>
                    <a:pt x="47" y="82"/>
                    <a:pt x="47" y="82"/>
                    <a:pt x="47" y="82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36" y="71"/>
                    <a:pt x="36" y="71"/>
                    <a:pt x="36" y="71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2" y="75"/>
                    <a:pt x="32" y="75"/>
                    <a:pt x="32" y="75"/>
                  </a:cubicBezTo>
                  <a:cubicBezTo>
                    <a:pt x="32" y="82"/>
                    <a:pt x="32" y="82"/>
                    <a:pt x="32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85"/>
                    <a:pt x="36" y="85"/>
                    <a:pt x="36" y="85"/>
                  </a:cubicBezTo>
                  <a:lnTo>
                    <a:pt x="42" y="85"/>
                  </a:lnTo>
                  <a:close/>
                  <a:moveTo>
                    <a:pt x="136" y="56"/>
                  </a:moveTo>
                  <a:cubicBezTo>
                    <a:pt x="130" y="56"/>
                    <a:pt x="130" y="56"/>
                    <a:pt x="130" y="56"/>
                  </a:cubicBezTo>
                  <a:cubicBezTo>
                    <a:pt x="130" y="62"/>
                    <a:pt x="130" y="62"/>
                    <a:pt x="130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30" y="67"/>
                    <a:pt x="130" y="67"/>
                    <a:pt x="130" y="67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36" y="73"/>
                    <a:pt x="136" y="73"/>
                    <a:pt x="136" y="73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40" y="67"/>
                    <a:pt x="140" y="67"/>
                    <a:pt x="140" y="67"/>
                  </a:cubicBezTo>
                  <a:cubicBezTo>
                    <a:pt x="140" y="62"/>
                    <a:pt x="140" y="62"/>
                    <a:pt x="140" y="62"/>
                  </a:cubicBezTo>
                  <a:cubicBezTo>
                    <a:pt x="136" y="62"/>
                    <a:pt x="136" y="62"/>
                    <a:pt x="136" y="62"/>
                  </a:cubicBezTo>
                  <a:lnTo>
                    <a:pt x="136" y="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D9FBDCF-62EF-907C-24F1-F6AAE0C286A7}"/>
              </a:ext>
            </a:extLst>
          </p:cNvPr>
          <p:cNvGrpSpPr/>
          <p:nvPr/>
        </p:nvGrpSpPr>
        <p:grpSpPr>
          <a:xfrm>
            <a:off x="10704932" y="4376984"/>
            <a:ext cx="624773" cy="624773"/>
            <a:chOff x="8485222" y="4717472"/>
            <a:chExt cx="624773" cy="624773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51D38EA-37E9-6556-0D00-D3DCA1D16F56}"/>
                </a:ext>
              </a:extLst>
            </p:cNvPr>
            <p:cNvSpPr/>
            <p:nvPr/>
          </p:nvSpPr>
          <p:spPr>
            <a:xfrm>
              <a:off x="8485222" y="4717472"/>
              <a:ext cx="624773" cy="624773"/>
            </a:xfrm>
            <a:prstGeom prst="rect">
              <a:avLst/>
            </a:prstGeom>
            <a:solidFill>
              <a:srgbClr val="062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Freeform 140">
              <a:extLst>
                <a:ext uri="{FF2B5EF4-FFF2-40B4-BE49-F238E27FC236}">
                  <a16:creationId xmlns:a16="http://schemas.microsoft.com/office/drawing/2014/main" id="{A4C4DC20-9FF3-F1E9-59BC-B6985E0A20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10505" y="4843918"/>
              <a:ext cx="374207" cy="371881"/>
            </a:xfrm>
            <a:custGeom>
              <a:avLst/>
              <a:gdLst>
                <a:gd name="T0" fmla="*/ 68 w 162"/>
                <a:gd name="T1" fmla="*/ 105 h 160"/>
                <a:gd name="T2" fmla="*/ 73 w 162"/>
                <a:gd name="T3" fmla="*/ 109 h 160"/>
                <a:gd name="T4" fmla="*/ 91 w 162"/>
                <a:gd name="T5" fmla="*/ 69 h 160"/>
                <a:gd name="T6" fmla="*/ 91 w 162"/>
                <a:gd name="T7" fmla="*/ 0 h 160"/>
                <a:gd name="T8" fmla="*/ 91 w 162"/>
                <a:gd name="T9" fmla="*/ 69 h 160"/>
                <a:gd name="T10" fmla="*/ 121 w 162"/>
                <a:gd name="T11" fmla="*/ 35 h 160"/>
                <a:gd name="T12" fmla="*/ 64 w 162"/>
                <a:gd name="T13" fmla="*/ 35 h 160"/>
                <a:gd name="T14" fmla="*/ 156 w 162"/>
                <a:gd name="T15" fmla="*/ 68 h 160"/>
                <a:gd name="T16" fmla="*/ 119 w 162"/>
                <a:gd name="T17" fmla="*/ 90 h 160"/>
                <a:gd name="T18" fmla="*/ 75 w 162"/>
                <a:gd name="T19" fmla="*/ 85 h 160"/>
                <a:gd name="T20" fmla="*/ 23 w 162"/>
                <a:gd name="T21" fmla="*/ 102 h 160"/>
                <a:gd name="T22" fmla="*/ 0 w 162"/>
                <a:gd name="T23" fmla="*/ 120 h 160"/>
                <a:gd name="T24" fmla="*/ 36 w 162"/>
                <a:gd name="T25" fmla="*/ 160 h 160"/>
                <a:gd name="T26" fmla="*/ 55 w 162"/>
                <a:gd name="T27" fmla="*/ 145 h 160"/>
                <a:gd name="T28" fmla="*/ 60 w 162"/>
                <a:gd name="T29" fmla="*/ 132 h 160"/>
                <a:gd name="T30" fmla="*/ 109 w 162"/>
                <a:gd name="T31" fmla="*/ 128 h 160"/>
                <a:gd name="T32" fmla="*/ 156 w 162"/>
                <a:gd name="T33" fmla="*/ 87 h 160"/>
                <a:gd name="T34" fmla="*/ 51 w 162"/>
                <a:gd name="T35" fmla="*/ 141 h 160"/>
                <a:gd name="T36" fmla="*/ 6 w 162"/>
                <a:gd name="T37" fmla="*/ 122 h 160"/>
                <a:gd name="T38" fmla="*/ 23 w 162"/>
                <a:gd name="T39" fmla="*/ 109 h 160"/>
                <a:gd name="T40" fmla="*/ 51 w 162"/>
                <a:gd name="T41" fmla="*/ 141 h 160"/>
                <a:gd name="T42" fmla="*/ 124 w 162"/>
                <a:gd name="T43" fmla="*/ 117 h 160"/>
                <a:gd name="T44" fmla="*/ 66 w 162"/>
                <a:gd name="T45" fmla="*/ 122 h 160"/>
                <a:gd name="T46" fmla="*/ 53 w 162"/>
                <a:gd name="T47" fmla="*/ 130 h 160"/>
                <a:gd name="T48" fmla="*/ 60 w 162"/>
                <a:gd name="T49" fmla="*/ 87 h 160"/>
                <a:gd name="T50" fmla="*/ 75 w 162"/>
                <a:gd name="T51" fmla="*/ 92 h 160"/>
                <a:gd name="T52" fmla="*/ 115 w 162"/>
                <a:gd name="T53" fmla="*/ 98 h 160"/>
                <a:gd name="T54" fmla="*/ 83 w 162"/>
                <a:gd name="T55" fmla="*/ 105 h 160"/>
                <a:gd name="T56" fmla="*/ 83 w 162"/>
                <a:gd name="T57" fmla="*/ 111 h 160"/>
                <a:gd name="T58" fmla="*/ 122 w 162"/>
                <a:gd name="T59" fmla="*/ 98 h 160"/>
                <a:gd name="T60" fmla="*/ 143 w 162"/>
                <a:gd name="T61" fmla="*/ 75 h 160"/>
                <a:gd name="T62" fmla="*/ 151 w 162"/>
                <a:gd name="T63" fmla="*/ 83 h 160"/>
                <a:gd name="T64" fmla="*/ 89 w 162"/>
                <a:gd name="T65" fmla="*/ 54 h 160"/>
                <a:gd name="T66" fmla="*/ 96 w 162"/>
                <a:gd name="T67" fmla="*/ 54 h 160"/>
                <a:gd name="T68" fmla="*/ 102 w 162"/>
                <a:gd name="T69" fmla="*/ 41 h 160"/>
                <a:gd name="T70" fmla="*/ 89 w 162"/>
                <a:gd name="T71" fmla="*/ 28 h 160"/>
                <a:gd name="T72" fmla="*/ 96 w 162"/>
                <a:gd name="T73" fmla="*/ 28 h 160"/>
                <a:gd name="T74" fmla="*/ 100 w 162"/>
                <a:gd name="T75" fmla="*/ 22 h 160"/>
                <a:gd name="T76" fmla="*/ 96 w 162"/>
                <a:gd name="T77" fmla="*/ 15 h 160"/>
                <a:gd name="T78" fmla="*/ 89 w 162"/>
                <a:gd name="T79" fmla="*/ 15 h 160"/>
                <a:gd name="T80" fmla="*/ 83 w 162"/>
                <a:gd name="T81" fmla="*/ 28 h 160"/>
                <a:gd name="T82" fmla="*/ 96 w 162"/>
                <a:gd name="T83" fmla="*/ 41 h 160"/>
                <a:gd name="T84" fmla="*/ 87 w 162"/>
                <a:gd name="T85" fmla="*/ 41 h 160"/>
                <a:gd name="T86" fmla="*/ 83 w 162"/>
                <a:gd name="T87" fmla="*/ 4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2" h="160">
                  <a:moveTo>
                    <a:pt x="73" y="105"/>
                  </a:moveTo>
                  <a:cubicBezTo>
                    <a:pt x="73" y="103"/>
                    <a:pt x="70" y="103"/>
                    <a:pt x="68" y="105"/>
                  </a:cubicBezTo>
                  <a:cubicBezTo>
                    <a:pt x="68" y="105"/>
                    <a:pt x="68" y="107"/>
                    <a:pt x="68" y="109"/>
                  </a:cubicBezTo>
                  <a:cubicBezTo>
                    <a:pt x="70" y="109"/>
                    <a:pt x="73" y="109"/>
                    <a:pt x="73" y="109"/>
                  </a:cubicBezTo>
                  <a:cubicBezTo>
                    <a:pt x="75" y="107"/>
                    <a:pt x="75" y="105"/>
                    <a:pt x="73" y="105"/>
                  </a:cubicBezTo>
                  <a:close/>
                  <a:moveTo>
                    <a:pt x="91" y="69"/>
                  </a:moveTo>
                  <a:cubicBezTo>
                    <a:pt x="111" y="69"/>
                    <a:pt x="128" y="54"/>
                    <a:pt x="128" y="35"/>
                  </a:cubicBezTo>
                  <a:cubicBezTo>
                    <a:pt x="128" y="15"/>
                    <a:pt x="111" y="0"/>
                    <a:pt x="91" y="0"/>
                  </a:cubicBezTo>
                  <a:cubicBezTo>
                    <a:pt x="74" y="0"/>
                    <a:pt x="57" y="15"/>
                    <a:pt x="57" y="35"/>
                  </a:cubicBezTo>
                  <a:cubicBezTo>
                    <a:pt x="57" y="54"/>
                    <a:pt x="74" y="69"/>
                    <a:pt x="91" y="69"/>
                  </a:cubicBezTo>
                  <a:close/>
                  <a:moveTo>
                    <a:pt x="91" y="7"/>
                  </a:moveTo>
                  <a:cubicBezTo>
                    <a:pt x="108" y="7"/>
                    <a:pt x="121" y="20"/>
                    <a:pt x="121" y="35"/>
                  </a:cubicBezTo>
                  <a:cubicBezTo>
                    <a:pt x="121" y="50"/>
                    <a:pt x="108" y="62"/>
                    <a:pt x="91" y="62"/>
                  </a:cubicBezTo>
                  <a:cubicBezTo>
                    <a:pt x="77" y="62"/>
                    <a:pt x="64" y="50"/>
                    <a:pt x="64" y="35"/>
                  </a:cubicBezTo>
                  <a:cubicBezTo>
                    <a:pt x="64" y="20"/>
                    <a:pt x="77" y="7"/>
                    <a:pt x="91" y="7"/>
                  </a:cubicBezTo>
                  <a:close/>
                  <a:moveTo>
                    <a:pt x="156" y="68"/>
                  </a:moveTo>
                  <a:cubicBezTo>
                    <a:pt x="149" y="64"/>
                    <a:pt x="143" y="66"/>
                    <a:pt x="139" y="70"/>
                  </a:cubicBezTo>
                  <a:cubicBezTo>
                    <a:pt x="119" y="90"/>
                    <a:pt x="119" y="90"/>
                    <a:pt x="119" y="90"/>
                  </a:cubicBezTo>
                  <a:cubicBezTo>
                    <a:pt x="117" y="87"/>
                    <a:pt x="113" y="85"/>
                    <a:pt x="109" y="85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70" y="83"/>
                    <a:pt x="64" y="81"/>
                    <a:pt x="60" y="81"/>
                  </a:cubicBezTo>
                  <a:cubicBezTo>
                    <a:pt x="45" y="81"/>
                    <a:pt x="30" y="90"/>
                    <a:pt x="23" y="102"/>
                  </a:cubicBezTo>
                  <a:cubicBezTo>
                    <a:pt x="21" y="100"/>
                    <a:pt x="17" y="102"/>
                    <a:pt x="15" y="105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0" y="122"/>
                    <a:pt x="0" y="124"/>
                  </a:cubicBezTo>
                  <a:cubicBezTo>
                    <a:pt x="36" y="160"/>
                    <a:pt x="36" y="160"/>
                    <a:pt x="36" y="160"/>
                  </a:cubicBezTo>
                  <a:cubicBezTo>
                    <a:pt x="36" y="160"/>
                    <a:pt x="38" y="160"/>
                    <a:pt x="40" y="160"/>
                  </a:cubicBezTo>
                  <a:cubicBezTo>
                    <a:pt x="55" y="145"/>
                    <a:pt x="55" y="145"/>
                    <a:pt x="55" y="145"/>
                  </a:cubicBezTo>
                  <a:cubicBezTo>
                    <a:pt x="57" y="141"/>
                    <a:pt x="57" y="139"/>
                    <a:pt x="57" y="135"/>
                  </a:cubicBezTo>
                  <a:cubicBezTo>
                    <a:pt x="60" y="132"/>
                    <a:pt x="60" y="132"/>
                    <a:pt x="60" y="132"/>
                  </a:cubicBezTo>
                  <a:cubicBezTo>
                    <a:pt x="62" y="130"/>
                    <a:pt x="64" y="128"/>
                    <a:pt x="66" y="128"/>
                  </a:cubicBezTo>
                  <a:cubicBezTo>
                    <a:pt x="109" y="128"/>
                    <a:pt x="109" y="128"/>
                    <a:pt x="109" y="128"/>
                  </a:cubicBezTo>
                  <a:cubicBezTo>
                    <a:pt x="115" y="128"/>
                    <a:pt x="124" y="126"/>
                    <a:pt x="128" y="122"/>
                  </a:cubicBezTo>
                  <a:cubicBezTo>
                    <a:pt x="128" y="122"/>
                    <a:pt x="128" y="121"/>
                    <a:pt x="156" y="87"/>
                  </a:cubicBezTo>
                  <a:cubicBezTo>
                    <a:pt x="162" y="81"/>
                    <a:pt x="160" y="75"/>
                    <a:pt x="156" y="68"/>
                  </a:cubicBezTo>
                  <a:close/>
                  <a:moveTo>
                    <a:pt x="51" y="141"/>
                  </a:moveTo>
                  <a:cubicBezTo>
                    <a:pt x="38" y="152"/>
                    <a:pt x="38" y="152"/>
                    <a:pt x="38" y="152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21" y="109"/>
                    <a:pt x="23" y="107"/>
                    <a:pt x="23" y="109"/>
                  </a:cubicBezTo>
                  <a:cubicBezTo>
                    <a:pt x="23" y="109"/>
                    <a:pt x="23" y="107"/>
                    <a:pt x="51" y="135"/>
                  </a:cubicBezTo>
                  <a:cubicBezTo>
                    <a:pt x="51" y="137"/>
                    <a:pt x="51" y="139"/>
                    <a:pt x="51" y="141"/>
                  </a:cubicBezTo>
                  <a:close/>
                  <a:moveTo>
                    <a:pt x="151" y="83"/>
                  </a:moveTo>
                  <a:cubicBezTo>
                    <a:pt x="124" y="117"/>
                    <a:pt x="124" y="117"/>
                    <a:pt x="124" y="117"/>
                  </a:cubicBezTo>
                  <a:cubicBezTo>
                    <a:pt x="119" y="120"/>
                    <a:pt x="115" y="122"/>
                    <a:pt x="109" y="122"/>
                  </a:cubicBezTo>
                  <a:cubicBezTo>
                    <a:pt x="66" y="122"/>
                    <a:pt x="66" y="122"/>
                    <a:pt x="66" y="122"/>
                  </a:cubicBezTo>
                  <a:cubicBezTo>
                    <a:pt x="64" y="122"/>
                    <a:pt x="60" y="124"/>
                    <a:pt x="55" y="126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4" y="94"/>
                    <a:pt x="45" y="87"/>
                    <a:pt x="60" y="87"/>
                  </a:cubicBezTo>
                  <a:cubicBezTo>
                    <a:pt x="64" y="87"/>
                    <a:pt x="68" y="90"/>
                    <a:pt x="72" y="92"/>
                  </a:cubicBezTo>
                  <a:cubicBezTo>
                    <a:pt x="72" y="92"/>
                    <a:pt x="72" y="92"/>
                    <a:pt x="75" y="92"/>
                  </a:cubicBezTo>
                  <a:cubicBezTo>
                    <a:pt x="109" y="92"/>
                    <a:pt x="109" y="92"/>
                    <a:pt x="109" y="92"/>
                  </a:cubicBezTo>
                  <a:cubicBezTo>
                    <a:pt x="113" y="92"/>
                    <a:pt x="115" y="94"/>
                    <a:pt x="115" y="98"/>
                  </a:cubicBezTo>
                  <a:cubicBezTo>
                    <a:pt x="115" y="100"/>
                    <a:pt x="113" y="105"/>
                    <a:pt x="109" y="105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83" y="105"/>
                    <a:pt x="81" y="105"/>
                    <a:pt x="81" y="107"/>
                  </a:cubicBezTo>
                  <a:cubicBezTo>
                    <a:pt x="81" y="109"/>
                    <a:pt x="83" y="111"/>
                    <a:pt x="83" y="111"/>
                  </a:cubicBezTo>
                  <a:cubicBezTo>
                    <a:pt x="109" y="111"/>
                    <a:pt x="109" y="111"/>
                    <a:pt x="109" y="111"/>
                  </a:cubicBezTo>
                  <a:cubicBezTo>
                    <a:pt x="117" y="111"/>
                    <a:pt x="122" y="105"/>
                    <a:pt x="122" y="98"/>
                  </a:cubicBezTo>
                  <a:cubicBezTo>
                    <a:pt x="122" y="96"/>
                    <a:pt x="122" y="96"/>
                    <a:pt x="122" y="96"/>
                  </a:cubicBezTo>
                  <a:cubicBezTo>
                    <a:pt x="139" y="77"/>
                    <a:pt x="143" y="75"/>
                    <a:pt x="143" y="75"/>
                  </a:cubicBezTo>
                  <a:cubicBezTo>
                    <a:pt x="145" y="72"/>
                    <a:pt x="149" y="72"/>
                    <a:pt x="151" y="75"/>
                  </a:cubicBezTo>
                  <a:cubicBezTo>
                    <a:pt x="154" y="77"/>
                    <a:pt x="154" y="81"/>
                    <a:pt x="151" y="83"/>
                  </a:cubicBezTo>
                  <a:close/>
                  <a:moveTo>
                    <a:pt x="89" y="50"/>
                  </a:moveTo>
                  <a:cubicBezTo>
                    <a:pt x="89" y="54"/>
                    <a:pt x="89" y="54"/>
                    <a:pt x="89" y="54"/>
                  </a:cubicBezTo>
                  <a:cubicBezTo>
                    <a:pt x="89" y="56"/>
                    <a:pt x="89" y="56"/>
                    <a:pt x="91" y="56"/>
                  </a:cubicBezTo>
                  <a:cubicBezTo>
                    <a:pt x="94" y="56"/>
                    <a:pt x="96" y="56"/>
                    <a:pt x="96" y="54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8" y="50"/>
                    <a:pt x="102" y="46"/>
                    <a:pt x="102" y="41"/>
                  </a:cubicBezTo>
                  <a:cubicBezTo>
                    <a:pt x="102" y="37"/>
                    <a:pt x="98" y="32"/>
                    <a:pt x="91" y="32"/>
                  </a:cubicBezTo>
                  <a:cubicBezTo>
                    <a:pt x="89" y="32"/>
                    <a:pt x="89" y="30"/>
                    <a:pt x="89" y="28"/>
                  </a:cubicBezTo>
                  <a:cubicBezTo>
                    <a:pt x="89" y="26"/>
                    <a:pt x="89" y="26"/>
                    <a:pt x="91" y="26"/>
                  </a:cubicBezTo>
                  <a:cubicBezTo>
                    <a:pt x="94" y="26"/>
                    <a:pt x="94" y="26"/>
                    <a:pt x="96" y="28"/>
                  </a:cubicBezTo>
                  <a:cubicBezTo>
                    <a:pt x="96" y="28"/>
                    <a:pt x="98" y="28"/>
                    <a:pt x="100" y="26"/>
                  </a:cubicBezTo>
                  <a:cubicBezTo>
                    <a:pt x="100" y="26"/>
                    <a:pt x="100" y="24"/>
                    <a:pt x="100" y="22"/>
                  </a:cubicBezTo>
                  <a:cubicBezTo>
                    <a:pt x="98" y="22"/>
                    <a:pt x="96" y="19"/>
                    <a:pt x="96" y="19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5"/>
                    <a:pt x="94" y="13"/>
                    <a:pt x="91" y="13"/>
                  </a:cubicBezTo>
                  <a:cubicBezTo>
                    <a:pt x="89" y="13"/>
                    <a:pt x="89" y="15"/>
                    <a:pt x="89" y="15"/>
                  </a:cubicBezTo>
                  <a:cubicBezTo>
                    <a:pt x="89" y="19"/>
                    <a:pt x="89" y="19"/>
                    <a:pt x="89" y="19"/>
                  </a:cubicBezTo>
                  <a:cubicBezTo>
                    <a:pt x="85" y="22"/>
                    <a:pt x="83" y="24"/>
                    <a:pt x="83" y="28"/>
                  </a:cubicBezTo>
                  <a:cubicBezTo>
                    <a:pt x="83" y="35"/>
                    <a:pt x="87" y="39"/>
                    <a:pt x="91" y="39"/>
                  </a:cubicBezTo>
                  <a:cubicBezTo>
                    <a:pt x="94" y="39"/>
                    <a:pt x="96" y="39"/>
                    <a:pt x="96" y="41"/>
                  </a:cubicBezTo>
                  <a:cubicBezTo>
                    <a:pt x="96" y="43"/>
                    <a:pt x="94" y="46"/>
                    <a:pt x="91" y="46"/>
                  </a:cubicBezTo>
                  <a:cubicBezTo>
                    <a:pt x="91" y="46"/>
                    <a:pt x="89" y="43"/>
                    <a:pt x="87" y="41"/>
                  </a:cubicBezTo>
                  <a:cubicBezTo>
                    <a:pt x="87" y="41"/>
                    <a:pt x="85" y="41"/>
                    <a:pt x="83" y="41"/>
                  </a:cubicBezTo>
                  <a:cubicBezTo>
                    <a:pt x="83" y="43"/>
                    <a:pt x="83" y="46"/>
                    <a:pt x="83" y="46"/>
                  </a:cubicBezTo>
                  <a:cubicBezTo>
                    <a:pt x="85" y="48"/>
                    <a:pt x="87" y="50"/>
                    <a:pt x="89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BC8354D-9A4E-0A42-C65A-89CC6DDC5968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64A293-1B2E-2F62-5AE5-03DEFA42B227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29EE4F8-65AB-B78D-D099-4389FBC4F36F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BB48201-88A4-8B65-D20D-F8667942FC30}"/>
              </a:ext>
            </a:extLst>
          </p:cNvPr>
          <p:cNvGrpSpPr/>
          <p:nvPr/>
        </p:nvGrpSpPr>
        <p:grpSpPr>
          <a:xfrm>
            <a:off x="604113" y="1464734"/>
            <a:ext cx="3658277" cy="4297081"/>
            <a:chOff x="604113" y="1464734"/>
            <a:chExt cx="3658277" cy="4297081"/>
          </a:xfrm>
        </p:grpSpPr>
        <p:sp>
          <p:nvSpPr>
            <p:cNvPr id="33" name="L-Shape 32">
              <a:extLst>
                <a:ext uri="{FF2B5EF4-FFF2-40B4-BE49-F238E27FC236}">
                  <a16:creationId xmlns:a16="http://schemas.microsoft.com/office/drawing/2014/main" id="{570A2FB0-EDFB-4B40-A713-065EDCF633EB}"/>
                </a:ext>
              </a:extLst>
            </p:cNvPr>
            <p:cNvSpPr/>
            <p:nvPr/>
          </p:nvSpPr>
          <p:spPr>
            <a:xfrm rot="5400000">
              <a:off x="604113" y="1464734"/>
              <a:ext cx="2032000" cy="2032000"/>
            </a:xfrm>
            <a:prstGeom prst="corner">
              <a:avLst>
                <a:gd name="adj1" fmla="val 4594"/>
                <a:gd name="adj2" fmla="val 3758"/>
              </a:avLst>
            </a:prstGeom>
            <a:solidFill>
              <a:srgbClr val="062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-Shape 33">
              <a:extLst>
                <a:ext uri="{FF2B5EF4-FFF2-40B4-BE49-F238E27FC236}">
                  <a16:creationId xmlns:a16="http://schemas.microsoft.com/office/drawing/2014/main" id="{A7B6295E-0BDA-1933-88BA-B7193A90294C}"/>
                </a:ext>
              </a:extLst>
            </p:cNvPr>
            <p:cNvSpPr/>
            <p:nvPr/>
          </p:nvSpPr>
          <p:spPr>
            <a:xfrm rot="5400000" flipH="1" flipV="1">
              <a:off x="2230390" y="3729815"/>
              <a:ext cx="2032000" cy="2032000"/>
            </a:xfrm>
            <a:prstGeom prst="corner">
              <a:avLst>
                <a:gd name="adj1" fmla="val 4594"/>
                <a:gd name="adj2" fmla="val 3758"/>
              </a:avLst>
            </a:prstGeom>
            <a:solidFill>
              <a:srgbClr val="D2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CF3F0EDB-DE24-9B4A-9323-33498AA4FF34}"/>
              </a:ext>
            </a:extLst>
          </p:cNvPr>
          <p:cNvSpPr txBox="1"/>
          <p:nvPr/>
        </p:nvSpPr>
        <p:spPr>
          <a:xfrm>
            <a:off x="8176469" y="1820110"/>
            <a:ext cx="2424024" cy="164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62D3E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2BF7A6A-7F01-9B46-D77D-93EB6AFDD43B}"/>
              </a:ext>
            </a:extLst>
          </p:cNvPr>
          <p:cNvSpPr txBox="1"/>
          <p:nvPr/>
        </p:nvSpPr>
        <p:spPr>
          <a:xfrm>
            <a:off x="8124622" y="3850060"/>
            <a:ext cx="2424024" cy="164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62D3E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51246B5-A378-8871-CD80-743B7DABC4ED}"/>
              </a:ext>
            </a:extLst>
          </p:cNvPr>
          <p:cNvSpPr txBox="1"/>
          <p:nvPr/>
        </p:nvSpPr>
        <p:spPr>
          <a:xfrm>
            <a:off x="4760560" y="1720614"/>
            <a:ext cx="2424024" cy="164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62D3E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6952A90-B7E7-8307-1A9C-1C43BF64D2ED}"/>
              </a:ext>
            </a:extLst>
          </p:cNvPr>
          <p:cNvSpPr txBox="1"/>
          <p:nvPr/>
        </p:nvSpPr>
        <p:spPr>
          <a:xfrm>
            <a:off x="4708713" y="3750564"/>
            <a:ext cx="2424024" cy="164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62D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387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8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C154D3-3FB1-F2D7-4480-2E9636ADF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883F4DC-72FE-F910-4319-E461A50DD06A}"/>
              </a:ext>
            </a:extLst>
          </p:cNvPr>
          <p:cNvSpPr/>
          <p:nvPr/>
        </p:nvSpPr>
        <p:spPr>
          <a:xfrm>
            <a:off x="607286" y="3860390"/>
            <a:ext cx="11226021" cy="2241957"/>
          </a:xfrm>
          <a:prstGeom prst="roundRect">
            <a:avLst>
              <a:gd name="adj" fmla="val 56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6721F8F-FD86-1063-6A60-EE1352662482}"/>
              </a:ext>
            </a:extLst>
          </p:cNvPr>
          <p:cNvGrpSpPr/>
          <p:nvPr/>
        </p:nvGrpSpPr>
        <p:grpSpPr>
          <a:xfrm>
            <a:off x="1005310" y="4339602"/>
            <a:ext cx="1503690" cy="1503690"/>
            <a:chOff x="735002" y="4548767"/>
            <a:chExt cx="1503690" cy="150369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0C193992-3082-13CA-397D-E845C05B8183}"/>
                </a:ext>
              </a:extLst>
            </p:cNvPr>
            <p:cNvSpPr/>
            <p:nvPr/>
          </p:nvSpPr>
          <p:spPr>
            <a:xfrm>
              <a:off x="735002" y="4548767"/>
              <a:ext cx="1503690" cy="150369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6464853-A868-D549-5E5D-5812827FE559}"/>
                </a:ext>
              </a:extLst>
            </p:cNvPr>
            <p:cNvSpPr/>
            <p:nvPr/>
          </p:nvSpPr>
          <p:spPr>
            <a:xfrm>
              <a:off x="800336" y="4613795"/>
              <a:ext cx="1373024" cy="1373024"/>
            </a:xfrm>
            <a:prstGeom prst="ellipse">
              <a:avLst/>
            </a:prstGeom>
            <a:gradFill>
              <a:gsLst>
                <a:gs pos="19000">
                  <a:srgbClr val="24A7DD"/>
                </a:gs>
                <a:gs pos="100000">
                  <a:srgbClr val="062D3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2C45309-4B92-3136-5C77-C45467433197}"/>
                </a:ext>
              </a:extLst>
            </p:cNvPr>
            <p:cNvGrpSpPr/>
            <p:nvPr/>
          </p:nvGrpSpPr>
          <p:grpSpPr>
            <a:xfrm>
              <a:off x="837795" y="4653544"/>
              <a:ext cx="1298105" cy="786963"/>
              <a:chOff x="1231531" y="5067552"/>
              <a:chExt cx="991869" cy="601693"/>
            </a:xfrm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C8EA4556-FEA3-4F5B-9347-5472A5F3B367}"/>
                  </a:ext>
                </a:extLst>
              </p:cNvPr>
              <p:cNvSpPr/>
              <p:nvPr/>
            </p:nvSpPr>
            <p:spPr>
              <a:xfrm rot="21045352">
                <a:off x="1562298" y="5093816"/>
                <a:ext cx="21460" cy="60479"/>
              </a:xfrm>
              <a:custGeom>
                <a:avLst/>
                <a:gdLst>
                  <a:gd name="connsiteX0" fmla="*/ 0 w 104775"/>
                  <a:gd name="connsiteY0" fmla="*/ 10222 h 295275"/>
                  <a:gd name="connsiteX1" fmla="*/ 58163 w 104775"/>
                  <a:gd name="connsiteY1" fmla="*/ 0 h 295275"/>
                  <a:gd name="connsiteX2" fmla="*/ 109275 w 104775"/>
                  <a:gd name="connsiteY2" fmla="*/ 290816 h 295275"/>
                  <a:gd name="connsiteX3" fmla="*/ 51112 w 104775"/>
                  <a:gd name="connsiteY3" fmla="*/ 301039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4775" h="295275">
                    <a:moveTo>
                      <a:pt x="0" y="10222"/>
                    </a:moveTo>
                    <a:lnTo>
                      <a:pt x="58163" y="0"/>
                    </a:lnTo>
                    <a:lnTo>
                      <a:pt x="109275" y="290816"/>
                    </a:lnTo>
                    <a:lnTo>
                      <a:pt x="51112" y="301039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7895CB4E-4BD4-7A69-76A7-032F0A273BB1}"/>
                  </a:ext>
                </a:extLst>
              </p:cNvPr>
              <p:cNvSpPr/>
              <p:nvPr/>
            </p:nvSpPr>
            <p:spPr>
              <a:xfrm rot="21045352">
                <a:off x="1411364" y="5174061"/>
                <a:ext cx="39019" cy="56577"/>
              </a:xfrm>
              <a:custGeom>
                <a:avLst/>
                <a:gdLst>
                  <a:gd name="connsiteX0" fmla="*/ 198120 w 190500"/>
                  <a:gd name="connsiteY0" fmla="*/ 255270 h 276225"/>
                  <a:gd name="connsiteX1" fmla="*/ 147637 w 190500"/>
                  <a:gd name="connsiteY1" fmla="*/ 284798 h 276225"/>
                  <a:gd name="connsiteX2" fmla="*/ 0 w 190500"/>
                  <a:gd name="connsiteY2" fmla="*/ 29528 h 276225"/>
                  <a:gd name="connsiteX3" fmla="*/ 51435 w 190500"/>
                  <a:gd name="connsiteY3" fmla="*/ 0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76225">
                    <a:moveTo>
                      <a:pt x="198120" y="255270"/>
                    </a:moveTo>
                    <a:lnTo>
                      <a:pt x="147637" y="284798"/>
                    </a:lnTo>
                    <a:lnTo>
                      <a:pt x="0" y="29528"/>
                    </a:lnTo>
                    <a:lnTo>
                      <a:pt x="51435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271E74E-0E06-BF9B-4660-B81B5D587EE0}"/>
                  </a:ext>
                </a:extLst>
              </p:cNvPr>
              <p:cNvSpPr/>
              <p:nvPr/>
            </p:nvSpPr>
            <p:spPr>
              <a:xfrm rot="21045352">
                <a:off x="1298932" y="5301707"/>
                <a:ext cx="52675" cy="46823"/>
              </a:xfrm>
              <a:custGeom>
                <a:avLst/>
                <a:gdLst>
                  <a:gd name="connsiteX0" fmla="*/ 0 w 257175"/>
                  <a:gd name="connsiteY0" fmla="*/ 45183 h 228600"/>
                  <a:gd name="connsiteX1" fmla="*/ 38025 w 257175"/>
                  <a:gd name="connsiteY1" fmla="*/ 0 h 228600"/>
                  <a:gd name="connsiteX2" fmla="*/ 263940 w 257175"/>
                  <a:gd name="connsiteY2" fmla="*/ 190128 h 228600"/>
                  <a:gd name="connsiteX3" fmla="*/ 225915 w 257175"/>
                  <a:gd name="connsiteY3" fmla="*/ 235311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7175" h="228600">
                    <a:moveTo>
                      <a:pt x="0" y="45183"/>
                    </a:moveTo>
                    <a:lnTo>
                      <a:pt x="38025" y="0"/>
                    </a:lnTo>
                    <a:lnTo>
                      <a:pt x="263940" y="190128"/>
                    </a:lnTo>
                    <a:lnTo>
                      <a:pt x="225915" y="235311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C049AD73-529B-1CE0-9CA5-85C2DF6E5040}"/>
                  </a:ext>
                </a:extLst>
              </p:cNvPr>
              <p:cNvSpPr/>
              <p:nvPr/>
            </p:nvSpPr>
            <p:spPr>
              <a:xfrm rot="21045352">
                <a:off x="1234983" y="5462361"/>
                <a:ext cx="60479" cy="31215"/>
              </a:xfrm>
              <a:custGeom>
                <a:avLst/>
                <a:gdLst>
                  <a:gd name="connsiteX0" fmla="*/ 297180 w 295275"/>
                  <a:gd name="connsiteY0" fmla="*/ 100965 h 152400"/>
                  <a:gd name="connsiteX1" fmla="*/ 277178 w 295275"/>
                  <a:gd name="connsiteY1" fmla="*/ 156210 h 152400"/>
                  <a:gd name="connsiteX2" fmla="*/ 0 w 295275"/>
                  <a:gd name="connsiteY2" fmla="*/ 55245 h 152400"/>
                  <a:gd name="connsiteX3" fmla="*/ 20955 w 295275"/>
                  <a:gd name="connsiteY3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" h="152400">
                    <a:moveTo>
                      <a:pt x="297180" y="100965"/>
                    </a:moveTo>
                    <a:lnTo>
                      <a:pt x="277178" y="156210"/>
                    </a:lnTo>
                    <a:lnTo>
                      <a:pt x="0" y="55245"/>
                    </a:lnTo>
                    <a:lnTo>
                      <a:pt x="20955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38BF5F1-2DCC-14A9-457A-8CB28ACA8A72}"/>
                  </a:ext>
                </a:extLst>
              </p:cNvPr>
              <p:cNvSpPr/>
              <p:nvPr/>
            </p:nvSpPr>
            <p:spPr>
              <a:xfrm rot="21045352">
                <a:off x="1233674" y="5638957"/>
                <a:ext cx="60479" cy="11706"/>
              </a:xfrm>
              <a:custGeom>
                <a:avLst/>
                <a:gdLst>
                  <a:gd name="connsiteX0" fmla="*/ 295275 w 295275"/>
                  <a:gd name="connsiteY0" fmla="*/ 0 h 57150"/>
                  <a:gd name="connsiteX1" fmla="*/ 295275 w 295275"/>
                  <a:gd name="connsiteY1" fmla="*/ 59055 h 57150"/>
                  <a:gd name="connsiteX2" fmla="*/ 0 w 295275"/>
                  <a:gd name="connsiteY2" fmla="*/ 59055 h 57150"/>
                  <a:gd name="connsiteX3" fmla="*/ 0 w 295275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" h="57150">
                    <a:moveTo>
                      <a:pt x="295275" y="0"/>
                    </a:moveTo>
                    <a:lnTo>
                      <a:pt x="295275" y="59055"/>
                    </a:lnTo>
                    <a:lnTo>
                      <a:pt x="0" y="590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9A53948E-1BD9-F7E2-C40C-D0D0B0DBFF72}"/>
                  </a:ext>
                </a:extLst>
              </p:cNvPr>
              <p:cNvSpPr/>
              <p:nvPr/>
            </p:nvSpPr>
            <p:spPr>
              <a:xfrm rot="21045352">
                <a:off x="2161944" y="5638030"/>
                <a:ext cx="60479" cy="31215"/>
              </a:xfrm>
              <a:custGeom>
                <a:avLst/>
                <a:gdLst>
                  <a:gd name="connsiteX0" fmla="*/ 0 w 295275"/>
                  <a:gd name="connsiteY0" fmla="*/ 55245 h 152400"/>
                  <a:gd name="connsiteX1" fmla="*/ 20003 w 295275"/>
                  <a:gd name="connsiteY1" fmla="*/ 0 h 152400"/>
                  <a:gd name="connsiteX2" fmla="*/ 297180 w 295275"/>
                  <a:gd name="connsiteY2" fmla="*/ 100965 h 152400"/>
                  <a:gd name="connsiteX3" fmla="*/ 276225 w 295275"/>
                  <a:gd name="connsiteY3" fmla="*/ 15621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" h="152400">
                    <a:moveTo>
                      <a:pt x="0" y="55245"/>
                    </a:moveTo>
                    <a:lnTo>
                      <a:pt x="20003" y="0"/>
                    </a:lnTo>
                    <a:lnTo>
                      <a:pt x="297180" y="100965"/>
                    </a:lnTo>
                    <a:lnTo>
                      <a:pt x="276225" y="15621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3ADD16EA-6D3B-3128-E5BD-EAAE213FF1A2}"/>
                  </a:ext>
                </a:extLst>
              </p:cNvPr>
              <p:cNvSpPr/>
              <p:nvPr/>
            </p:nvSpPr>
            <p:spPr>
              <a:xfrm rot="21045352">
                <a:off x="2162921" y="5483764"/>
                <a:ext cx="60479" cy="11706"/>
              </a:xfrm>
              <a:custGeom>
                <a:avLst/>
                <a:gdLst>
                  <a:gd name="connsiteX0" fmla="*/ 0 w 295275"/>
                  <a:gd name="connsiteY0" fmla="*/ 59055 h 57150"/>
                  <a:gd name="connsiteX1" fmla="*/ 0 w 295275"/>
                  <a:gd name="connsiteY1" fmla="*/ 0 h 57150"/>
                  <a:gd name="connsiteX2" fmla="*/ 295275 w 295275"/>
                  <a:gd name="connsiteY2" fmla="*/ 0 h 57150"/>
                  <a:gd name="connsiteX3" fmla="*/ 295275 w 295275"/>
                  <a:gd name="connsiteY3" fmla="*/ 5905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" h="57150">
                    <a:moveTo>
                      <a:pt x="0" y="59055"/>
                    </a:moveTo>
                    <a:lnTo>
                      <a:pt x="0" y="0"/>
                    </a:lnTo>
                    <a:lnTo>
                      <a:pt x="295275" y="0"/>
                    </a:lnTo>
                    <a:lnTo>
                      <a:pt x="295275" y="5905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E93644E7-FF4F-6F6F-30C0-89A333EEE97C}"/>
                  </a:ext>
                </a:extLst>
              </p:cNvPr>
              <p:cNvSpPr/>
              <p:nvPr/>
            </p:nvSpPr>
            <p:spPr>
              <a:xfrm rot="21045352">
                <a:off x="2106386" y="5319745"/>
                <a:ext cx="60479" cy="31215"/>
              </a:xfrm>
              <a:custGeom>
                <a:avLst/>
                <a:gdLst>
                  <a:gd name="connsiteX0" fmla="*/ 20003 w 295275"/>
                  <a:gd name="connsiteY0" fmla="*/ 156210 h 152400"/>
                  <a:gd name="connsiteX1" fmla="*/ 0 w 295275"/>
                  <a:gd name="connsiteY1" fmla="*/ 100965 h 152400"/>
                  <a:gd name="connsiteX2" fmla="*/ 276225 w 295275"/>
                  <a:gd name="connsiteY2" fmla="*/ 0 h 152400"/>
                  <a:gd name="connsiteX3" fmla="*/ 297180 w 295275"/>
                  <a:gd name="connsiteY3" fmla="*/ 56197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" h="152400">
                    <a:moveTo>
                      <a:pt x="20003" y="156210"/>
                    </a:moveTo>
                    <a:lnTo>
                      <a:pt x="0" y="100965"/>
                    </a:lnTo>
                    <a:lnTo>
                      <a:pt x="276225" y="0"/>
                    </a:lnTo>
                    <a:lnTo>
                      <a:pt x="297180" y="56197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3109E084-8132-7F69-1014-AD204A1D289E}"/>
                  </a:ext>
                </a:extLst>
              </p:cNvPr>
              <p:cNvSpPr/>
              <p:nvPr/>
            </p:nvSpPr>
            <p:spPr>
              <a:xfrm rot="21045352">
                <a:off x="2007581" y="5187329"/>
                <a:ext cx="52675" cy="46823"/>
              </a:xfrm>
              <a:custGeom>
                <a:avLst/>
                <a:gdLst>
                  <a:gd name="connsiteX0" fmla="*/ 38100 w 257175"/>
                  <a:gd name="connsiteY0" fmla="*/ 234315 h 228600"/>
                  <a:gd name="connsiteX1" fmla="*/ 0 w 257175"/>
                  <a:gd name="connsiteY1" fmla="*/ 189547 h 228600"/>
                  <a:gd name="connsiteX2" fmla="*/ 225743 w 257175"/>
                  <a:gd name="connsiteY2" fmla="*/ 0 h 228600"/>
                  <a:gd name="connsiteX3" fmla="*/ 263843 w 257175"/>
                  <a:gd name="connsiteY3" fmla="*/ 44767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7175" h="228600">
                    <a:moveTo>
                      <a:pt x="38100" y="234315"/>
                    </a:moveTo>
                    <a:lnTo>
                      <a:pt x="0" y="189547"/>
                    </a:lnTo>
                    <a:lnTo>
                      <a:pt x="225743" y="0"/>
                    </a:lnTo>
                    <a:lnTo>
                      <a:pt x="263843" y="44767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150D136D-A208-D03C-0AE4-167A508C9F53}"/>
                  </a:ext>
                </a:extLst>
              </p:cNvPr>
              <p:cNvSpPr/>
              <p:nvPr/>
            </p:nvSpPr>
            <p:spPr>
              <a:xfrm rot="21045352">
                <a:off x="1873898" y="5097595"/>
                <a:ext cx="39019" cy="56577"/>
              </a:xfrm>
              <a:custGeom>
                <a:avLst/>
                <a:gdLst>
                  <a:gd name="connsiteX0" fmla="*/ 51435 w 190500"/>
                  <a:gd name="connsiteY0" fmla="*/ 284798 h 276225"/>
                  <a:gd name="connsiteX1" fmla="*/ 0 w 190500"/>
                  <a:gd name="connsiteY1" fmla="*/ 255270 h 276225"/>
                  <a:gd name="connsiteX2" fmla="*/ 147638 w 190500"/>
                  <a:gd name="connsiteY2" fmla="*/ 0 h 276225"/>
                  <a:gd name="connsiteX3" fmla="*/ 199072 w 190500"/>
                  <a:gd name="connsiteY3" fmla="*/ 29528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76225">
                    <a:moveTo>
                      <a:pt x="51435" y="284798"/>
                    </a:moveTo>
                    <a:lnTo>
                      <a:pt x="0" y="255270"/>
                    </a:lnTo>
                    <a:lnTo>
                      <a:pt x="147638" y="0"/>
                    </a:lnTo>
                    <a:lnTo>
                      <a:pt x="199072" y="2952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76DCEAC2-7481-601B-AF1C-E4BE21416197}"/>
                  </a:ext>
                </a:extLst>
              </p:cNvPr>
              <p:cNvSpPr/>
              <p:nvPr/>
            </p:nvSpPr>
            <p:spPr>
              <a:xfrm rot="21045352">
                <a:off x="1723732" y="5067552"/>
                <a:ext cx="21460" cy="60479"/>
              </a:xfrm>
              <a:custGeom>
                <a:avLst/>
                <a:gdLst>
                  <a:gd name="connsiteX0" fmla="*/ 58103 w 104775"/>
                  <a:gd name="connsiteY0" fmla="*/ 300990 h 295275"/>
                  <a:gd name="connsiteX1" fmla="*/ 0 w 104775"/>
                  <a:gd name="connsiteY1" fmla="*/ 290513 h 295275"/>
                  <a:gd name="connsiteX2" fmla="*/ 51435 w 104775"/>
                  <a:gd name="connsiteY2" fmla="*/ 0 h 295275"/>
                  <a:gd name="connsiteX3" fmla="*/ 109538 w 104775"/>
                  <a:gd name="connsiteY3" fmla="*/ 10478 h 295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4775" h="295275">
                    <a:moveTo>
                      <a:pt x="58103" y="300990"/>
                    </a:moveTo>
                    <a:lnTo>
                      <a:pt x="0" y="290513"/>
                    </a:lnTo>
                    <a:lnTo>
                      <a:pt x="51435" y="0"/>
                    </a:lnTo>
                    <a:lnTo>
                      <a:pt x="109538" y="1047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2AC4EC1E-D8B2-C51E-5022-F2B235DE6FA6}"/>
                  </a:ext>
                </a:extLst>
              </p:cNvPr>
              <p:cNvSpPr/>
              <p:nvPr/>
            </p:nvSpPr>
            <p:spPr>
              <a:xfrm rot="21045352">
                <a:off x="1486083" y="5133496"/>
                <a:ext cx="23411" cy="44872"/>
              </a:xfrm>
              <a:custGeom>
                <a:avLst/>
                <a:gdLst>
                  <a:gd name="connsiteX0" fmla="*/ 0 w 114300"/>
                  <a:gd name="connsiteY0" fmla="*/ 15342 h 219075"/>
                  <a:gd name="connsiteX1" fmla="*/ 42055 w 114300"/>
                  <a:gd name="connsiteY1" fmla="*/ 0 h 219075"/>
                  <a:gd name="connsiteX2" fmla="*/ 119417 w 114300"/>
                  <a:gd name="connsiteY2" fmla="*/ 212063 h 219075"/>
                  <a:gd name="connsiteX3" fmla="*/ 77362 w 114300"/>
                  <a:gd name="connsiteY3" fmla="*/ 227404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" h="219075">
                    <a:moveTo>
                      <a:pt x="0" y="15342"/>
                    </a:moveTo>
                    <a:lnTo>
                      <a:pt x="42055" y="0"/>
                    </a:lnTo>
                    <a:lnTo>
                      <a:pt x="119417" y="212063"/>
                    </a:lnTo>
                    <a:lnTo>
                      <a:pt x="77362" y="227404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A46EE8F0-7C73-A239-FDE0-11C7DDD43F4B}"/>
                  </a:ext>
                </a:extLst>
              </p:cNvPr>
              <p:cNvSpPr/>
              <p:nvPr/>
            </p:nvSpPr>
            <p:spPr>
              <a:xfrm rot="21045352">
                <a:off x="1353939" y="5239177"/>
                <a:ext cx="35117" cy="40970"/>
              </a:xfrm>
              <a:custGeom>
                <a:avLst/>
                <a:gdLst>
                  <a:gd name="connsiteX0" fmla="*/ 0 w 171450"/>
                  <a:gd name="connsiteY0" fmla="*/ 28781 h 200025"/>
                  <a:gd name="connsiteX1" fmla="*/ 34292 w 171450"/>
                  <a:gd name="connsiteY1" fmla="*/ 0 h 200025"/>
                  <a:gd name="connsiteX2" fmla="*/ 179422 w 171450"/>
                  <a:gd name="connsiteY2" fmla="*/ 172919 h 200025"/>
                  <a:gd name="connsiteX3" fmla="*/ 145130 w 171450"/>
                  <a:gd name="connsiteY3" fmla="*/ 20170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200025">
                    <a:moveTo>
                      <a:pt x="0" y="28781"/>
                    </a:moveTo>
                    <a:lnTo>
                      <a:pt x="34292" y="0"/>
                    </a:lnTo>
                    <a:lnTo>
                      <a:pt x="179422" y="172919"/>
                    </a:lnTo>
                    <a:lnTo>
                      <a:pt x="145130" y="20170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F839EA12-31AA-41FA-D376-73908683DEF8}"/>
                  </a:ext>
                </a:extLst>
              </p:cNvPr>
              <p:cNvSpPr/>
              <p:nvPr/>
            </p:nvSpPr>
            <p:spPr>
              <a:xfrm rot="21045352">
                <a:off x="1266800" y="5384093"/>
                <a:ext cx="42921" cy="31215"/>
              </a:xfrm>
              <a:custGeom>
                <a:avLst/>
                <a:gdLst>
                  <a:gd name="connsiteX0" fmla="*/ 218123 w 209550"/>
                  <a:gd name="connsiteY0" fmla="*/ 112395 h 152400"/>
                  <a:gd name="connsiteX1" fmla="*/ 196215 w 209550"/>
                  <a:gd name="connsiteY1" fmla="*/ 152400 h 152400"/>
                  <a:gd name="connsiteX2" fmla="*/ 0 w 209550"/>
                  <a:gd name="connsiteY2" fmla="*/ 39053 h 152400"/>
                  <a:gd name="connsiteX3" fmla="*/ 22860 w 209550"/>
                  <a:gd name="connsiteY3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52400">
                    <a:moveTo>
                      <a:pt x="218123" y="112395"/>
                    </a:moveTo>
                    <a:lnTo>
                      <a:pt x="196215" y="152400"/>
                    </a:lnTo>
                    <a:lnTo>
                      <a:pt x="0" y="39053"/>
                    </a:lnTo>
                    <a:lnTo>
                      <a:pt x="2286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0BB1C836-A828-A6F8-431F-433240EE48A2}"/>
                  </a:ext>
                </a:extLst>
              </p:cNvPr>
              <p:cNvSpPr/>
              <p:nvPr/>
            </p:nvSpPr>
            <p:spPr>
              <a:xfrm rot="21045352">
                <a:off x="1231531" y="5550310"/>
                <a:ext cx="46823" cy="15608"/>
              </a:xfrm>
              <a:custGeom>
                <a:avLst/>
                <a:gdLst>
                  <a:gd name="connsiteX0" fmla="*/ 230505 w 228600"/>
                  <a:gd name="connsiteY0" fmla="*/ 39053 h 76200"/>
                  <a:gd name="connsiteX1" fmla="*/ 222885 w 228600"/>
                  <a:gd name="connsiteY1" fmla="*/ 83820 h 76200"/>
                  <a:gd name="connsiteX2" fmla="*/ 0 w 228600"/>
                  <a:gd name="connsiteY2" fmla="*/ 43815 h 76200"/>
                  <a:gd name="connsiteX3" fmla="*/ 7620 w 228600"/>
                  <a:gd name="connsiteY3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8600" h="76200">
                    <a:moveTo>
                      <a:pt x="230505" y="39053"/>
                    </a:moveTo>
                    <a:lnTo>
                      <a:pt x="222885" y="83820"/>
                    </a:lnTo>
                    <a:lnTo>
                      <a:pt x="0" y="43815"/>
                    </a:lnTo>
                    <a:lnTo>
                      <a:pt x="762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F49C202F-6DB5-416D-BB20-198ABBECF1CE}"/>
                  </a:ext>
                </a:extLst>
              </p:cNvPr>
              <p:cNvSpPr/>
              <p:nvPr/>
            </p:nvSpPr>
            <p:spPr>
              <a:xfrm rot="21045352">
                <a:off x="2172326" y="5563226"/>
                <a:ext cx="46823" cy="15608"/>
              </a:xfrm>
              <a:custGeom>
                <a:avLst/>
                <a:gdLst>
                  <a:gd name="connsiteX0" fmla="*/ 0 w 228600"/>
                  <a:gd name="connsiteY0" fmla="*/ 44768 h 76200"/>
                  <a:gd name="connsiteX1" fmla="*/ 8572 w 228600"/>
                  <a:gd name="connsiteY1" fmla="*/ 0 h 76200"/>
                  <a:gd name="connsiteX2" fmla="*/ 230505 w 228600"/>
                  <a:gd name="connsiteY2" fmla="*/ 39053 h 76200"/>
                  <a:gd name="connsiteX3" fmla="*/ 222885 w 228600"/>
                  <a:gd name="connsiteY3" fmla="*/ 8382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8600" h="76200">
                    <a:moveTo>
                      <a:pt x="0" y="44768"/>
                    </a:moveTo>
                    <a:lnTo>
                      <a:pt x="8572" y="0"/>
                    </a:lnTo>
                    <a:lnTo>
                      <a:pt x="230505" y="39053"/>
                    </a:lnTo>
                    <a:lnTo>
                      <a:pt x="222885" y="8382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11836BED-4414-E395-C2AD-452D8D502CE1}"/>
                  </a:ext>
                </a:extLst>
              </p:cNvPr>
              <p:cNvSpPr/>
              <p:nvPr/>
            </p:nvSpPr>
            <p:spPr>
              <a:xfrm rot="21045352">
                <a:off x="2146188" y="5402630"/>
                <a:ext cx="46823" cy="15608"/>
              </a:xfrm>
              <a:custGeom>
                <a:avLst/>
                <a:gdLst>
                  <a:gd name="connsiteX0" fmla="*/ 8572 w 228600"/>
                  <a:gd name="connsiteY0" fmla="*/ 83820 h 76200"/>
                  <a:gd name="connsiteX1" fmla="*/ 0 w 228600"/>
                  <a:gd name="connsiteY1" fmla="*/ 39053 h 76200"/>
                  <a:gd name="connsiteX2" fmla="*/ 222885 w 228600"/>
                  <a:gd name="connsiteY2" fmla="*/ 0 h 76200"/>
                  <a:gd name="connsiteX3" fmla="*/ 230505 w 228600"/>
                  <a:gd name="connsiteY3" fmla="*/ 43815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8600" h="76200">
                    <a:moveTo>
                      <a:pt x="8572" y="83820"/>
                    </a:moveTo>
                    <a:lnTo>
                      <a:pt x="0" y="39053"/>
                    </a:lnTo>
                    <a:lnTo>
                      <a:pt x="222885" y="0"/>
                    </a:lnTo>
                    <a:lnTo>
                      <a:pt x="230505" y="4381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B6E70F6C-A0F5-A63F-C745-87A2141FEB72}"/>
                  </a:ext>
                </a:extLst>
              </p:cNvPr>
              <p:cNvSpPr/>
              <p:nvPr/>
            </p:nvSpPr>
            <p:spPr>
              <a:xfrm rot="21045352">
                <a:off x="2068044" y="5253686"/>
                <a:ext cx="42921" cy="31215"/>
              </a:xfrm>
              <a:custGeom>
                <a:avLst/>
                <a:gdLst>
                  <a:gd name="connsiteX0" fmla="*/ 22860 w 209550"/>
                  <a:gd name="connsiteY0" fmla="*/ 152400 h 152400"/>
                  <a:gd name="connsiteX1" fmla="*/ 0 w 209550"/>
                  <a:gd name="connsiteY1" fmla="*/ 112395 h 152400"/>
                  <a:gd name="connsiteX2" fmla="*/ 196215 w 209550"/>
                  <a:gd name="connsiteY2" fmla="*/ 0 h 152400"/>
                  <a:gd name="connsiteX3" fmla="*/ 218122 w 209550"/>
                  <a:gd name="connsiteY3" fmla="*/ 39053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52400">
                    <a:moveTo>
                      <a:pt x="22860" y="152400"/>
                    </a:moveTo>
                    <a:lnTo>
                      <a:pt x="0" y="112395"/>
                    </a:lnTo>
                    <a:lnTo>
                      <a:pt x="196215" y="0"/>
                    </a:lnTo>
                    <a:lnTo>
                      <a:pt x="218122" y="39053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9E3C94F7-9FD2-68ED-7C15-636E8A80108D}"/>
                  </a:ext>
                </a:extLst>
              </p:cNvPr>
              <p:cNvSpPr/>
              <p:nvPr/>
            </p:nvSpPr>
            <p:spPr>
              <a:xfrm rot="21045352">
                <a:off x="1948676" y="5142369"/>
                <a:ext cx="35117" cy="40970"/>
              </a:xfrm>
              <a:custGeom>
                <a:avLst/>
                <a:gdLst>
                  <a:gd name="connsiteX0" fmla="*/ 34290 w 171450"/>
                  <a:gd name="connsiteY0" fmla="*/ 201930 h 200025"/>
                  <a:gd name="connsiteX1" fmla="*/ 0 w 171450"/>
                  <a:gd name="connsiteY1" fmla="*/ 172402 h 200025"/>
                  <a:gd name="connsiteX2" fmla="*/ 145732 w 171450"/>
                  <a:gd name="connsiteY2" fmla="*/ 0 h 200025"/>
                  <a:gd name="connsiteX3" fmla="*/ 180022 w 171450"/>
                  <a:gd name="connsiteY3" fmla="*/ 28575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200025">
                    <a:moveTo>
                      <a:pt x="34290" y="201930"/>
                    </a:moveTo>
                    <a:lnTo>
                      <a:pt x="0" y="172402"/>
                    </a:lnTo>
                    <a:lnTo>
                      <a:pt x="145732" y="0"/>
                    </a:lnTo>
                    <a:lnTo>
                      <a:pt x="180022" y="2857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A65F6337-0FD2-10D6-4C34-8F8C181FA4EC}"/>
                  </a:ext>
                </a:extLst>
              </p:cNvPr>
              <p:cNvSpPr/>
              <p:nvPr/>
            </p:nvSpPr>
            <p:spPr>
              <a:xfrm rot="21045352">
                <a:off x="1802556" y="5082080"/>
                <a:ext cx="23411" cy="44872"/>
              </a:xfrm>
              <a:custGeom>
                <a:avLst/>
                <a:gdLst>
                  <a:gd name="connsiteX0" fmla="*/ 0 w 114300"/>
                  <a:gd name="connsiteY0" fmla="*/ 212017 h 219075"/>
                  <a:gd name="connsiteX1" fmla="*/ 77497 w 114300"/>
                  <a:gd name="connsiteY1" fmla="*/ 0 h 219075"/>
                  <a:gd name="connsiteX2" fmla="*/ 119543 w 114300"/>
                  <a:gd name="connsiteY2" fmla="*/ 15369 h 219075"/>
                  <a:gd name="connsiteX3" fmla="*/ 42046 w 114300"/>
                  <a:gd name="connsiteY3" fmla="*/ 227386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" h="219075">
                    <a:moveTo>
                      <a:pt x="0" y="212017"/>
                    </a:moveTo>
                    <a:lnTo>
                      <a:pt x="77497" y="0"/>
                    </a:lnTo>
                    <a:lnTo>
                      <a:pt x="119543" y="15369"/>
                    </a:lnTo>
                    <a:lnTo>
                      <a:pt x="42046" y="227386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3F1E2955-001F-936F-533A-C97DBD9D7E85}"/>
                  </a:ext>
                </a:extLst>
              </p:cNvPr>
              <p:cNvSpPr/>
              <p:nvPr/>
            </p:nvSpPr>
            <p:spPr>
              <a:xfrm rot="21045352">
                <a:off x="1647504" y="5079979"/>
                <a:ext cx="7804" cy="44872"/>
              </a:xfrm>
              <a:custGeom>
                <a:avLst/>
                <a:gdLst>
                  <a:gd name="connsiteX0" fmla="*/ 44767 w 38100"/>
                  <a:gd name="connsiteY0" fmla="*/ 225743 h 219075"/>
                  <a:gd name="connsiteX1" fmla="*/ 0 w 38100"/>
                  <a:gd name="connsiteY1" fmla="*/ 225743 h 219075"/>
                  <a:gd name="connsiteX2" fmla="*/ 0 w 38100"/>
                  <a:gd name="connsiteY2" fmla="*/ 0 h 219075"/>
                  <a:gd name="connsiteX3" fmla="*/ 44767 w 38100"/>
                  <a:gd name="connsiteY3" fmla="*/ 0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0" h="219075">
                    <a:moveTo>
                      <a:pt x="44767" y="225743"/>
                    </a:moveTo>
                    <a:lnTo>
                      <a:pt x="0" y="225743"/>
                    </a:lnTo>
                    <a:lnTo>
                      <a:pt x="0" y="0"/>
                    </a:lnTo>
                    <a:lnTo>
                      <a:pt x="44767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D77C4214-F1C8-18E3-890E-511E17B8DD37}"/>
                  </a:ext>
                </a:extLst>
              </p:cNvPr>
              <p:cNvSpPr/>
              <p:nvPr/>
            </p:nvSpPr>
            <p:spPr>
              <a:xfrm rot="21045352">
                <a:off x="1632959" y="5089090"/>
                <a:ext cx="7804" cy="35117"/>
              </a:xfrm>
              <a:custGeom>
                <a:avLst/>
                <a:gdLst>
                  <a:gd name="connsiteX0" fmla="*/ 0 w 38100"/>
                  <a:gd name="connsiteY0" fmla="*/ 1138 h 171450"/>
                  <a:gd name="connsiteX1" fmla="*/ 34270 w 38100"/>
                  <a:gd name="connsiteY1" fmla="*/ 0 h 171450"/>
                  <a:gd name="connsiteX2" fmla="*/ 39929 w 38100"/>
                  <a:gd name="connsiteY2" fmla="*/ 170395 h 171450"/>
                  <a:gd name="connsiteX3" fmla="*/ 5660 w 38100"/>
                  <a:gd name="connsiteY3" fmla="*/ 171534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0" h="171450">
                    <a:moveTo>
                      <a:pt x="0" y="1138"/>
                    </a:moveTo>
                    <a:lnTo>
                      <a:pt x="34270" y="0"/>
                    </a:lnTo>
                    <a:lnTo>
                      <a:pt x="39929" y="170395"/>
                    </a:lnTo>
                    <a:lnTo>
                      <a:pt x="5660" y="171534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3BDB7DAD-B789-23A6-B699-09484CCCF83C}"/>
                  </a:ext>
                </a:extLst>
              </p:cNvPr>
              <p:cNvSpPr/>
              <p:nvPr/>
            </p:nvSpPr>
            <p:spPr>
              <a:xfrm rot="21045352">
                <a:off x="1616332" y="5092499"/>
                <a:ext cx="7804" cy="35117"/>
              </a:xfrm>
              <a:custGeom>
                <a:avLst/>
                <a:gdLst>
                  <a:gd name="connsiteX0" fmla="*/ 45720 w 38100"/>
                  <a:gd name="connsiteY0" fmla="*/ 170498 h 171450"/>
                  <a:gd name="connsiteX1" fmla="*/ 12383 w 38100"/>
                  <a:gd name="connsiteY1" fmla="*/ 172403 h 171450"/>
                  <a:gd name="connsiteX2" fmla="*/ 0 w 38100"/>
                  <a:gd name="connsiteY2" fmla="*/ 2857 h 171450"/>
                  <a:gd name="connsiteX3" fmla="*/ 34290 w 38100"/>
                  <a:gd name="connsiteY3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0" h="171450">
                    <a:moveTo>
                      <a:pt x="45720" y="170498"/>
                    </a:moveTo>
                    <a:lnTo>
                      <a:pt x="12383" y="172403"/>
                    </a:lnTo>
                    <a:lnTo>
                      <a:pt x="0" y="2857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6BED047C-6BC5-FC34-4C91-42213155C4FF}"/>
                  </a:ext>
                </a:extLst>
              </p:cNvPr>
              <p:cNvSpPr/>
              <p:nvPr/>
            </p:nvSpPr>
            <p:spPr>
              <a:xfrm rot="21045352">
                <a:off x="1599915" y="5096333"/>
                <a:ext cx="9755" cy="35117"/>
              </a:xfrm>
              <a:custGeom>
                <a:avLst/>
                <a:gdLst>
                  <a:gd name="connsiteX0" fmla="*/ 0 w 47625"/>
                  <a:gd name="connsiteY0" fmla="*/ 3549 h 171450"/>
                  <a:gd name="connsiteX1" fmla="*/ 34105 w 47625"/>
                  <a:gd name="connsiteY1" fmla="*/ 0 h 171450"/>
                  <a:gd name="connsiteX2" fmla="*/ 51751 w 47625"/>
                  <a:gd name="connsiteY2" fmla="*/ 169577 h 171450"/>
                  <a:gd name="connsiteX3" fmla="*/ 17647 w 47625"/>
                  <a:gd name="connsiteY3" fmla="*/ 173126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625" h="171450">
                    <a:moveTo>
                      <a:pt x="0" y="3549"/>
                    </a:moveTo>
                    <a:lnTo>
                      <a:pt x="34105" y="0"/>
                    </a:lnTo>
                    <a:lnTo>
                      <a:pt x="51751" y="169577"/>
                    </a:lnTo>
                    <a:lnTo>
                      <a:pt x="17647" y="173126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A1691951-02D0-39A5-275F-5F4768182D9D}"/>
                  </a:ext>
                </a:extLst>
              </p:cNvPr>
              <p:cNvSpPr/>
              <p:nvPr/>
            </p:nvSpPr>
            <p:spPr>
              <a:xfrm rot="21045352">
                <a:off x="1583719" y="5100850"/>
                <a:ext cx="11706" cy="35117"/>
              </a:xfrm>
              <a:custGeom>
                <a:avLst/>
                <a:gdLst>
                  <a:gd name="connsiteX0" fmla="*/ 57150 w 57150"/>
                  <a:gd name="connsiteY0" fmla="*/ 168593 h 171450"/>
                  <a:gd name="connsiteX1" fmla="*/ 23813 w 57150"/>
                  <a:gd name="connsiteY1" fmla="*/ 173355 h 171450"/>
                  <a:gd name="connsiteX2" fmla="*/ 0 w 57150"/>
                  <a:gd name="connsiteY2" fmla="*/ 4763 h 171450"/>
                  <a:gd name="connsiteX3" fmla="*/ 33338 w 57150"/>
                  <a:gd name="connsiteY3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71450">
                    <a:moveTo>
                      <a:pt x="57150" y="168593"/>
                    </a:moveTo>
                    <a:lnTo>
                      <a:pt x="23813" y="173355"/>
                    </a:lnTo>
                    <a:lnTo>
                      <a:pt x="0" y="4763"/>
                    </a:lnTo>
                    <a:lnTo>
                      <a:pt x="33338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40BCD285-7606-1266-BB30-1DB1246A3C55}"/>
                  </a:ext>
                </a:extLst>
              </p:cNvPr>
              <p:cNvSpPr/>
              <p:nvPr/>
            </p:nvSpPr>
            <p:spPr>
              <a:xfrm rot="21045352">
                <a:off x="1551687" y="5111637"/>
                <a:ext cx="13657" cy="35117"/>
              </a:xfrm>
              <a:custGeom>
                <a:avLst/>
                <a:gdLst>
                  <a:gd name="connsiteX0" fmla="*/ 68580 w 66675"/>
                  <a:gd name="connsiteY0" fmla="*/ 166688 h 171450"/>
                  <a:gd name="connsiteX1" fmla="*/ 35242 w 66675"/>
                  <a:gd name="connsiteY1" fmla="*/ 174308 h 171450"/>
                  <a:gd name="connsiteX2" fmla="*/ 0 w 66675"/>
                  <a:gd name="connsiteY2" fmla="*/ 6668 h 171450"/>
                  <a:gd name="connsiteX3" fmla="*/ 33338 w 66675"/>
                  <a:gd name="connsiteY3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171450">
                    <a:moveTo>
                      <a:pt x="68580" y="166688"/>
                    </a:moveTo>
                    <a:lnTo>
                      <a:pt x="35242" y="174308"/>
                    </a:lnTo>
                    <a:lnTo>
                      <a:pt x="0" y="6668"/>
                    </a:lnTo>
                    <a:lnTo>
                      <a:pt x="33338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DB51464D-9EE1-2A2C-8938-8ACC3DA4B7F3}"/>
                  </a:ext>
                </a:extLst>
              </p:cNvPr>
              <p:cNvSpPr/>
              <p:nvPr/>
            </p:nvSpPr>
            <p:spPr>
              <a:xfrm rot="21045352">
                <a:off x="1536108" y="5117928"/>
                <a:ext cx="13657" cy="35117"/>
              </a:xfrm>
              <a:custGeom>
                <a:avLst/>
                <a:gdLst>
                  <a:gd name="connsiteX0" fmla="*/ 74295 w 66675"/>
                  <a:gd name="connsiteY0" fmla="*/ 165735 h 171450"/>
                  <a:gd name="connsiteX1" fmla="*/ 40957 w 66675"/>
                  <a:gd name="connsiteY1" fmla="*/ 173355 h 171450"/>
                  <a:gd name="connsiteX2" fmla="*/ 0 w 66675"/>
                  <a:gd name="connsiteY2" fmla="*/ 7620 h 171450"/>
                  <a:gd name="connsiteX3" fmla="*/ 32385 w 66675"/>
                  <a:gd name="connsiteY3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171450">
                    <a:moveTo>
                      <a:pt x="74295" y="165735"/>
                    </a:moveTo>
                    <a:lnTo>
                      <a:pt x="40957" y="173355"/>
                    </a:lnTo>
                    <a:lnTo>
                      <a:pt x="0" y="7620"/>
                    </a:lnTo>
                    <a:lnTo>
                      <a:pt x="32385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54BB4A36-D760-3F08-72D0-C1E20F5AE4BC}"/>
                  </a:ext>
                </a:extLst>
              </p:cNvPr>
              <p:cNvSpPr/>
              <p:nvPr/>
            </p:nvSpPr>
            <p:spPr>
              <a:xfrm rot="21045352">
                <a:off x="1520609" y="5124640"/>
                <a:ext cx="15608" cy="35117"/>
              </a:xfrm>
              <a:custGeom>
                <a:avLst/>
                <a:gdLst>
                  <a:gd name="connsiteX0" fmla="*/ 80010 w 76200"/>
                  <a:gd name="connsiteY0" fmla="*/ 163830 h 171450"/>
                  <a:gd name="connsiteX1" fmla="*/ 46673 w 76200"/>
                  <a:gd name="connsiteY1" fmla="*/ 173355 h 171450"/>
                  <a:gd name="connsiteX2" fmla="*/ 0 w 76200"/>
                  <a:gd name="connsiteY2" fmla="*/ 8572 h 171450"/>
                  <a:gd name="connsiteX3" fmla="*/ 32385 w 76200"/>
                  <a:gd name="connsiteY3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" h="171450">
                    <a:moveTo>
                      <a:pt x="80010" y="163830"/>
                    </a:moveTo>
                    <a:lnTo>
                      <a:pt x="46673" y="173355"/>
                    </a:lnTo>
                    <a:lnTo>
                      <a:pt x="0" y="8572"/>
                    </a:lnTo>
                    <a:lnTo>
                      <a:pt x="32385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DCDF9E44-9BB9-A024-BE0D-4D3BD407C58A}"/>
                  </a:ext>
                </a:extLst>
              </p:cNvPr>
              <p:cNvSpPr/>
              <p:nvPr/>
            </p:nvSpPr>
            <p:spPr>
              <a:xfrm rot="21045352">
                <a:off x="1505379" y="5131863"/>
                <a:ext cx="15608" cy="35117"/>
              </a:xfrm>
              <a:custGeom>
                <a:avLst/>
                <a:gdLst>
                  <a:gd name="connsiteX0" fmla="*/ 84773 w 76200"/>
                  <a:gd name="connsiteY0" fmla="*/ 162878 h 171450"/>
                  <a:gd name="connsiteX1" fmla="*/ 52388 w 76200"/>
                  <a:gd name="connsiteY1" fmla="*/ 173355 h 171450"/>
                  <a:gd name="connsiteX2" fmla="*/ 0 w 76200"/>
                  <a:gd name="connsiteY2" fmla="*/ 10478 h 171450"/>
                  <a:gd name="connsiteX3" fmla="*/ 32385 w 76200"/>
                  <a:gd name="connsiteY3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" h="171450">
                    <a:moveTo>
                      <a:pt x="84773" y="162878"/>
                    </a:moveTo>
                    <a:lnTo>
                      <a:pt x="52388" y="173355"/>
                    </a:lnTo>
                    <a:lnTo>
                      <a:pt x="0" y="10478"/>
                    </a:lnTo>
                    <a:lnTo>
                      <a:pt x="32385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A92D5ECF-1DD0-05C6-55DA-96B03B322AB8}"/>
                  </a:ext>
                </a:extLst>
              </p:cNvPr>
              <p:cNvSpPr/>
              <p:nvPr/>
            </p:nvSpPr>
            <p:spPr>
              <a:xfrm rot="21045352">
                <a:off x="1475659" y="5148031"/>
                <a:ext cx="19509" cy="33166"/>
              </a:xfrm>
              <a:custGeom>
                <a:avLst/>
                <a:gdLst>
                  <a:gd name="connsiteX0" fmla="*/ 96202 w 95250"/>
                  <a:gd name="connsiteY0" fmla="*/ 158115 h 161925"/>
                  <a:gd name="connsiteX1" fmla="*/ 64770 w 95250"/>
                  <a:gd name="connsiteY1" fmla="*/ 170498 h 161925"/>
                  <a:gd name="connsiteX2" fmla="*/ 0 w 95250"/>
                  <a:gd name="connsiteY2" fmla="*/ 12383 h 161925"/>
                  <a:gd name="connsiteX3" fmla="*/ 32385 w 95250"/>
                  <a:gd name="connsiteY3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" h="161925">
                    <a:moveTo>
                      <a:pt x="96202" y="158115"/>
                    </a:moveTo>
                    <a:lnTo>
                      <a:pt x="64770" y="170498"/>
                    </a:lnTo>
                    <a:lnTo>
                      <a:pt x="0" y="12383"/>
                    </a:lnTo>
                    <a:lnTo>
                      <a:pt x="32385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0A8E7DB7-4584-5BE5-A597-F73A1E04E193}"/>
                  </a:ext>
                </a:extLst>
              </p:cNvPr>
              <p:cNvSpPr/>
              <p:nvPr/>
            </p:nvSpPr>
            <p:spPr>
              <a:xfrm rot="21045352">
                <a:off x="1461481" y="5156862"/>
                <a:ext cx="19509" cy="33166"/>
              </a:xfrm>
              <a:custGeom>
                <a:avLst/>
                <a:gdLst>
                  <a:gd name="connsiteX0" fmla="*/ 100013 w 95250"/>
                  <a:gd name="connsiteY0" fmla="*/ 156210 h 161925"/>
                  <a:gd name="connsiteX1" fmla="*/ 69533 w 95250"/>
                  <a:gd name="connsiteY1" fmla="*/ 169545 h 161925"/>
                  <a:gd name="connsiteX2" fmla="*/ 0 w 95250"/>
                  <a:gd name="connsiteY2" fmla="*/ 13335 h 161925"/>
                  <a:gd name="connsiteX3" fmla="*/ 30480 w 95250"/>
                  <a:gd name="connsiteY3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" h="161925">
                    <a:moveTo>
                      <a:pt x="100013" y="156210"/>
                    </a:moveTo>
                    <a:lnTo>
                      <a:pt x="69533" y="169545"/>
                    </a:lnTo>
                    <a:lnTo>
                      <a:pt x="0" y="13335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40D16428-AF0D-36FD-B8C3-B14F61AC96D4}"/>
                  </a:ext>
                </a:extLst>
              </p:cNvPr>
              <p:cNvSpPr/>
              <p:nvPr/>
            </p:nvSpPr>
            <p:spPr>
              <a:xfrm rot="21045352">
                <a:off x="1447520" y="5166113"/>
                <a:ext cx="21460" cy="33166"/>
              </a:xfrm>
              <a:custGeom>
                <a:avLst/>
                <a:gdLst>
                  <a:gd name="connsiteX0" fmla="*/ 0 w 104775"/>
                  <a:gd name="connsiteY0" fmla="*/ 15019 h 161925"/>
                  <a:gd name="connsiteX1" fmla="*/ 30827 w 104775"/>
                  <a:gd name="connsiteY1" fmla="*/ 0 h 161925"/>
                  <a:gd name="connsiteX2" fmla="*/ 105505 w 104775"/>
                  <a:gd name="connsiteY2" fmla="*/ 153277 h 161925"/>
                  <a:gd name="connsiteX3" fmla="*/ 74678 w 104775"/>
                  <a:gd name="connsiteY3" fmla="*/ 168296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4775" h="161925">
                    <a:moveTo>
                      <a:pt x="0" y="15019"/>
                    </a:moveTo>
                    <a:lnTo>
                      <a:pt x="30827" y="0"/>
                    </a:lnTo>
                    <a:lnTo>
                      <a:pt x="105505" y="153277"/>
                    </a:lnTo>
                    <a:lnTo>
                      <a:pt x="74678" y="168296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9DFBBDC4-B009-D3B2-0A12-F9936FE59D75}"/>
                  </a:ext>
                </a:extLst>
              </p:cNvPr>
              <p:cNvSpPr/>
              <p:nvPr/>
            </p:nvSpPr>
            <p:spPr>
              <a:xfrm rot="21045352">
                <a:off x="1433779" y="5176036"/>
                <a:ext cx="21460" cy="33166"/>
              </a:xfrm>
              <a:custGeom>
                <a:avLst/>
                <a:gdLst>
                  <a:gd name="connsiteX0" fmla="*/ 110490 w 104775"/>
                  <a:gd name="connsiteY0" fmla="*/ 150495 h 161925"/>
                  <a:gd name="connsiteX1" fmla="*/ 80963 w 104775"/>
                  <a:gd name="connsiteY1" fmla="*/ 166687 h 161925"/>
                  <a:gd name="connsiteX2" fmla="*/ 0 w 104775"/>
                  <a:gd name="connsiteY2" fmla="*/ 16192 h 161925"/>
                  <a:gd name="connsiteX3" fmla="*/ 30480 w 104775"/>
                  <a:gd name="connsiteY3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4775" h="161925">
                    <a:moveTo>
                      <a:pt x="110490" y="150495"/>
                    </a:moveTo>
                    <a:lnTo>
                      <a:pt x="80963" y="166687"/>
                    </a:lnTo>
                    <a:lnTo>
                      <a:pt x="0" y="16192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EF114666-8DBF-EC7F-688C-1E1E9635FC7B}"/>
                  </a:ext>
                </a:extLst>
              </p:cNvPr>
              <p:cNvSpPr/>
              <p:nvPr/>
            </p:nvSpPr>
            <p:spPr>
              <a:xfrm rot="21045352">
                <a:off x="1407770" y="5197110"/>
                <a:ext cx="23411" cy="33166"/>
              </a:xfrm>
              <a:custGeom>
                <a:avLst/>
                <a:gdLst>
                  <a:gd name="connsiteX0" fmla="*/ 119063 w 114300"/>
                  <a:gd name="connsiteY0" fmla="*/ 144780 h 161925"/>
                  <a:gd name="connsiteX1" fmla="*/ 90488 w 114300"/>
                  <a:gd name="connsiteY1" fmla="*/ 161925 h 161925"/>
                  <a:gd name="connsiteX2" fmla="*/ 0 w 114300"/>
                  <a:gd name="connsiteY2" fmla="*/ 18097 h 161925"/>
                  <a:gd name="connsiteX3" fmla="*/ 28575 w 114300"/>
                  <a:gd name="connsiteY3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" h="161925">
                    <a:moveTo>
                      <a:pt x="119063" y="144780"/>
                    </a:moveTo>
                    <a:lnTo>
                      <a:pt x="90488" y="161925"/>
                    </a:lnTo>
                    <a:lnTo>
                      <a:pt x="0" y="18097"/>
                    </a:lnTo>
                    <a:lnTo>
                      <a:pt x="28575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37C2B3E9-105A-2F57-6F39-478FC175860E}"/>
                  </a:ext>
                </a:extLst>
              </p:cNvPr>
              <p:cNvSpPr/>
              <p:nvPr/>
            </p:nvSpPr>
            <p:spPr>
              <a:xfrm rot="21045352">
                <a:off x="1395015" y="5208332"/>
                <a:ext cx="23411" cy="31215"/>
              </a:xfrm>
              <a:custGeom>
                <a:avLst/>
                <a:gdLst>
                  <a:gd name="connsiteX0" fmla="*/ 0 w 114300"/>
                  <a:gd name="connsiteY0" fmla="*/ 19161 h 152400"/>
                  <a:gd name="connsiteX1" fmla="*/ 28437 w 114300"/>
                  <a:gd name="connsiteY1" fmla="*/ 0 h 152400"/>
                  <a:gd name="connsiteX2" fmla="*/ 123711 w 114300"/>
                  <a:gd name="connsiteY2" fmla="*/ 141394 h 152400"/>
                  <a:gd name="connsiteX3" fmla="*/ 95274 w 114300"/>
                  <a:gd name="connsiteY3" fmla="*/ 160555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" h="152400">
                    <a:moveTo>
                      <a:pt x="0" y="19161"/>
                    </a:moveTo>
                    <a:lnTo>
                      <a:pt x="28437" y="0"/>
                    </a:lnTo>
                    <a:lnTo>
                      <a:pt x="123711" y="141394"/>
                    </a:lnTo>
                    <a:lnTo>
                      <a:pt x="95274" y="16055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6B42529C-58E4-D578-6FAB-1FD2E5A9CE62}"/>
                  </a:ext>
                </a:extLst>
              </p:cNvPr>
              <p:cNvSpPr/>
              <p:nvPr/>
            </p:nvSpPr>
            <p:spPr>
              <a:xfrm rot="21045352">
                <a:off x="1382881" y="5219964"/>
                <a:ext cx="25362" cy="31215"/>
              </a:xfrm>
              <a:custGeom>
                <a:avLst/>
                <a:gdLst>
                  <a:gd name="connsiteX0" fmla="*/ 128588 w 123825"/>
                  <a:gd name="connsiteY0" fmla="*/ 138113 h 152400"/>
                  <a:gd name="connsiteX1" fmla="*/ 100965 w 123825"/>
                  <a:gd name="connsiteY1" fmla="*/ 158115 h 152400"/>
                  <a:gd name="connsiteX2" fmla="*/ 0 w 123825"/>
                  <a:gd name="connsiteY2" fmla="*/ 20003 h 152400"/>
                  <a:gd name="connsiteX3" fmla="*/ 27622 w 123825"/>
                  <a:gd name="connsiteY3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152400">
                    <a:moveTo>
                      <a:pt x="128588" y="138113"/>
                    </a:moveTo>
                    <a:lnTo>
                      <a:pt x="100965" y="158115"/>
                    </a:lnTo>
                    <a:lnTo>
                      <a:pt x="0" y="20003"/>
                    </a:lnTo>
                    <a:lnTo>
                      <a:pt x="27622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A561ABE9-7A47-0C45-3067-E449075B11A3}"/>
                  </a:ext>
                </a:extLst>
              </p:cNvPr>
              <p:cNvSpPr/>
              <p:nvPr/>
            </p:nvSpPr>
            <p:spPr>
              <a:xfrm rot="21045352">
                <a:off x="1371385" y="5231916"/>
                <a:ext cx="25362" cy="31215"/>
              </a:xfrm>
              <a:custGeom>
                <a:avLst/>
                <a:gdLst>
                  <a:gd name="connsiteX0" fmla="*/ 131445 w 123825"/>
                  <a:gd name="connsiteY0" fmla="*/ 135255 h 152400"/>
                  <a:gd name="connsiteX1" fmla="*/ 104775 w 123825"/>
                  <a:gd name="connsiteY1" fmla="*/ 155257 h 152400"/>
                  <a:gd name="connsiteX2" fmla="*/ 0 w 123825"/>
                  <a:gd name="connsiteY2" fmla="*/ 20955 h 152400"/>
                  <a:gd name="connsiteX3" fmla="*/ 26670 w 123825"/>
                  <a:gd name="connsiteY3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152400">
                    <a:moveTo>
                      <a:pt x="131445" y="135255"/>
                    </a:moveTo>
                    <a:lnTo>
                      <a:pt x="104775" y="155257"/>
                    </a:lnTo>
                    <a:lnTo>
                      <a:pt x="0" y="20955"/>
                    </a:lnTo>
                    <a:lnTo>
                      <a:pt x="2667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44934ED6-085E-77F3-3D74-08B22E5556DB}"/>
                  </a:ext>
                </a:extLst>
              </p:cNvPr>
              <p:cNvSpPr/>
              <p:nvPr/>
            </p:nvSpPr>
            <p:spPr>
              <a:xfrm rot="21045352">
                <a:off x="1349084" y="5257314"/>
                <a:ext cx="27313" cy="29264"/>
              </a:xfrm>
              <a:custGeom>
                <a:avLst/>
                <a:gdLst>
                  <a:gd name="connsiteX0" fmla="*/ 140018 w 133350"/>
                  <a:gd name="connsiteY0" fmla="*/ 126683 h 142875"/>
                  <a:gd name="connsiteX1" fmla="*/ 114300 w 133350"/>
                  <a:gd name="connsiteY1" fmla="*/ 149542 h 142875"/>
                  <a:gd name="connsiteX2" fmla="*/ 0 w 133350"/>
                  <a:gd name="connsiteY2" fmla="*/ 22860 h 142875"/>
                  <a:gd name="connsiteX3" fmla="*/ 25718 w 133350"/>
                  <a:gd name="connsiteY3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142875">
                    <a:moveTo>
                      <a:pt x="140018" y="126683"/>
                    </a:moveTo>
                    <a:lnTo>
                      <a:pt x="114300" y="149542"/>
                    </a:lnTo>
                    <a:lnTo>
                      <a:pt x="0" y="22860"/>
                    </a:lnTo>
                    <a:lnTo>
                      <a:pt x="25718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670F6CF4-938F-C145-90E1-357C11613D0E}"/>
                  </a:ext>
                </a:extLst>
              </p:cNvPr>
              <p:cNvSpPr/>
              <p:nvPr/>
            </p:nvSpPr>
            <p:spPr>
              <a:xfrm rot="21045352">
                <a:off x="1338789" y="5270493"/>
                <a:ext cx="29264" cy="29264"/>
              </a:xfrm>
              <a:custGeom>
                <a:avLst/>
                <a:gdLst>
                  <a:gd name="connsiteX0" fmla="*/ 142875 w 142875"/>
                  <a:gd name="connsiteY0" fmla="*/ 122873 h 142875"/>
                  <a:gd name="connsiteX1" fmla="*/ 119063 w 142875"/>
                  <a:gd name="connsiteY1" fmla="*/ 145732 h 142875"/>
                  <a:gd name="connsiteX2" fmla="*/ 0 w 142875"/>
                  <a:gd name="connsiteY2" fmla="*/ 23813 h 142875"/>
                  <a:gd name="connsiteX3" fmla="*/ 24765 w 142875"/>
                  <a:gd name="connsiteY3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5" h="142875">
                    <a:moveTo>
                      <a:pt x="142875" y="122873"/>
                    </a:moveTo>
                    <a:lnTo>
                      <a:pt x="119063" y="145732"/>
                    </a:lnTo>
                    <a:lnTo>
                      <a:pt x="0" y="23813"/>
                    </a:lnTo>
                    <a:lnTo>
                      <a:pt x="24765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AD04F269-96D1-9A88-D71B-74B50BED606C}"/>
                  </a:ext>
                </a:extLst>
              </p:cNvPr>
              <p:cNvSpPr/>
              <p:nvPr/>
            </p:nvSpPr>
            <p:spPr>
              <a:xfrm rot="21045352">
                <a:off x="1328954" y="5284151"/>
                <a:ext cx="29264" cy="29264"/>
              </a:xfrm>
              <a:custGeom>
                <a:avLst/>
                <a:gdLst>
                  <a:gd name="connsiteX0" fmla="*/ 146685 w 142875"/>
                  <a:gd name="connsiteY0" fmla="*/ 118110 h 142875"/>
                  <a:gd name="connsiteX1" fmla="*/ 122872 w 142875"/>
                  <a:gd name="connsiteY1" fmla="*/ 142875 h 142875"/>
                  <a:gd name="connsiteX2" fmla="*/ 0 w 142875"/>
                  <a:gd name="connsiteY2" fmla="*/ 23813 h 142875"/>
                  <a:gd name="connsiteX3" fmla="*/ 23813 w 142875"/>
                  <a:gd name="connsiteY3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5" h="142875">
                    <a:moveTo>
                      <a:pt x="146685" y="118110"/>
                    </a:moveTo>
                    <a:lnTo>
                      <a:pt x="122872" y="142875"/>
                    </a:lnTo>
                    <a:lnTo>
                      <a:pt x="0" y="23813"/>
                    </a:lnTo>
                    <a:lnTo>
                      <a:pt x="23813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E7933CC9-4A44-45B6-1BE4-521F728E0095}"/>
                  </a:ext>
                </a:extLst>
              </p:cNvPr>
              <p:cNvSpPr/>
              <p:nvPr/>
            </p:nvSpPr>
            <p:spPr>
              <a:xfrm rot="21045352">
                <a:off x="1319604" y="5298113"/>
                <a:ext cx="29264" cy="27313"/>
              </a:xfrm>
              <a:custGeom>
                <a:avLst/>
                <a:gdLst>
                  <a:gd name="connsiteX0" fmla="*/ 149542 w 142875"/>
                  <a:gd name="connsiteY0" fmla="*/ 114300 h 133350"/>
                  <a:gd name="connsiteX1" fmla="*/ 126683 w 142875"/>
                  <a:gd name="connsiteY1" fmla="*/ 139065 h 133350"/>
                  <a:gd name="connsiteX2" fmla="*/ 0 w 142875"/>
                  <a:gd name="connsiteY2" fmla="*/ 24765 h 133350"/>
                  <a:gd name="connsiteX3" fmla="*/ 22860 w 142875"/>
                  <a:gd name="connsiteY3" fmla="*/ 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5" h="133350">
                    <a:moveTo>
                      <a:pt x="149542" y="114300"/>
                    </a:moveTo>
                    <a:lnTo>
                      <a:pt x="126683" y="139065"/>
                    </a:lnTo>
                    <a:lnTo>
                      <a:pt x="0" y="24765"/>
                    </a:lnTo>
                    <a:lnTo>
                      <a:pt x="2286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95187D59-F442-66FA-D69C-69FE95F29CF7}"/>
                  </a:ext>
                </a:extLst>
              </p:cNvPr>
              <p:cNvSpPr/>
              <p:nvPr/>
            </p:nvSpPr>
            <p:spPr>
              <a:xfrm rot="21045352">
                <a:off x="1302197" y="5326866"/>
                <a:ext cx="31215" cy="25362"/>
              </a:xfrm>
              <a:custGeom>
                <a:avLst/>
                <a:gdLst>
                  <a:gd name="connsiteX0" fmla="*/ 155257 w 152400"/>
                  <a:gd name="connsiteY0" fmla="*/ 104775 h 123825"/>
                  <a:gd name="connsiteX1" fmla="*/ 134302 w 152400"/>
                  <a:gd name="connsiteY1" fmla="*/ 131445 h 123825"/>
                  <a:gd name="connsiteX2" fmla="*/ 0 w 152400"/>
                  <a:gd name="connsiteY2" fmla="*/ 26670 h 123825"/>
                  <a:gd name="connsiteX3" fmla="*/ 20955 w 152400"/>
                  <a:gd name="connsiteY3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400" h="123825">
                    <a:moveTo>
                      <a:pt x="155257" y="104775"/>
                    </a:moveTo>
                    <a:lnTo>
                      <a:pt x="134302" y="131445"/>
                    </a:lnTo>
                    <a:lnTo>
                      <a:pt x="0" y="26670"/>
                    </a:lnTo>
                    <a:lnTo>
                      <a:pt x="20955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18EDBA1F-4407-EAF4-6283-9E50372B289F}"/>
                  </a:ext>
                </a:extLst>
              </p:cNvPr>
              <p:cNvSpPr/>
              <p:nvPr/>
            </p:nvSpPr>
            <p:spPr>
              <a:xfrm rot="21045352">
                <a:off x="1294346" y="5341782"/>
                <a:ext cx="31215" cy="25362"/>
              </a:xfrm>
              <a:custGeom>
                <a:avLst/>
                <a:gdLst>
                  <a:gd name="connsiteX0" fmla="*/ 158115 w 152400"/>
                  <a:gd name="connsiteY0" fmla="*/ 100013 h 123825"/>
                  <a:gd name="connsiteX1" fmla="*/ 138112 w 152400"/>
                  <a:gd name="connsiteY1" fmla="*/ 127635 h 123825"/>
                  <a:gd name="connsiteX2" fmla="*/ 0 w 152400"/>
                  <a:gd name="connsiteY2" fmla="*/ 27623 h 123825"/>
                  <a:gd name="connsiteX3" fmla="*/ 20002 w 152400"/>
                  <a:gd name="connsiteY3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400" h="123825">
                    <a:moveTo>
                      <a:pt x="158115" y="100013"/>
                    </a:moveTo>
                    <a:lnTo>
                      <a:pt x="138112" y="127635"/>
                    </a:lnTo>
                    <a:lnTo>
                      <a:pt x="0" y="27623"/>
                    </a:lnTo>
                    <a:lnTo>
                      <a:pt x="20002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FB1600D1-0EB2-5025-04B2-69CB0E5D16A9}"/>
                  </a:ext>
                </a:extLst>
              </p:cNvPr>
              <p:cNvSpPr/>
              <p:nvPr/>
            </p:nvSpPr>
            <p:spPr>
              <a:xfrm rot="21045352">
                <a:off x="1286979" y="5357002"/>
                <a:ext cx="31215" cy="23411"/>
              </a:xfrm>
              <a:custGeom>
                <a:avLst/>
                <a:gdLst>
                  <a:gd name="connsiteX0" fmla="*/ 160972 w 152400"/>
                  <a:gd name="connsiteY0" fmla="*/ 95250 h 114300"/>
                  <a:gd name="connsiteX1" fmla="*/ 141922 w 152400"/>
                  <a:gd name="connsiteY1" fmla="*/ 122873 h 114300"/>
                  <a:gd name="connsiteX2" fmla="*/ 0 w 152400"/>
                  <a:gd name="connsiteY2" fmla="*/ 27623 h 114300"/>
                  <a:gd name="connsiteX3" fmla="*/ 19050 w 152400"/>
                  <a:gd name="connsiteY3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400" h="114300">
                    <a:moveTo>
                      <a:pt x="160972" y="95250"/>
                    </a:moveTo>
                    <a:lnTo>
                      <a:pt x="141922" y="122873"/>
                    </a:lnTo>
                    <a:lnTo>
                      <a:pt x="0" y="27623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3A1BBD8A-B886-E351-F128-2B123389E618}"/>
                  </a:ext>
                </a:extLst>
              </p:cNvPr>
              <p:cNvSpPr/>
              <p:nvPr/>
            </p:nvSpPr>
            <p:spPr>
              <a:xfrm rot="21045352">
                <a:off x="1280173" y="5372183"/>
                <a:ext cx="33166" cy="23411"/>
              </a:xfrm>
              <a:custGeom>
                <a:avLst/>
                <a:gdLst>
                  <a:gd name="connsiteX0" fmla="*/ 162878 w 161925"/>
                  <a:gd name="connsiteY0" fmla="*/ 90488 h 114300"/>
                  <a:gd name="connsiteX1" fmla="*/ 144780 w 161925"/>
                  <a:gd name="connsiteY1" fmla="*/ 119063 h 114300"/>
                  <a:gd name="connsiteX2" fmla="*/ 0 w 161925"/>
                  <a:gd name="connsiteY2" fmla="*/ 28575 h 114300"/>
                  <a:gd name="connsiteX3" fmla="*/ 18098 w 161925"/>
                  <a:gd name="connsiteY3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925" h="114300">
                    <a:moveTo>
                      <a:pt x="162878" y="90488"/>
                    </a:moveTo>
                    <a:lnTo>
                      <a:pt x="144780" y="119063"/>
                    </a:lnTo>
                    <a:lnTo>
                      <a:pt x="0" y="28575"/>
                    </a:lnTo>
                    <a:lnTo>
                      <a:pt x="18098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CAD79878-B027-C86D-8352-F16BE089B72F}"/>
                  </a:ext>
                </a:extLst>
              </p:cNvPr>
              <p:cNvSpPr/>
              <p:nvPr/>
            </p:nvSpPr>
            <p:spPr>
              <a:xfrm rot="21045352">
                <a:off x="1268349" y="5403744"/>
                <a:ext cx="33166" cy="21460"/>
              </a:xfrm>
              <a:custGeom>
                <a:avLst/>
                <a:gdLst>
                  <a:gd name="connsiteX0" fmla="*/ 165735 w 161925"/>
                  <a:gd name="connsiteY0" fmla="*/ 80010 h 104775"/>
                  <a:gd name="connsiteX1" fmla="*/ 150495 w 161925"/>
                  <a:gd name="connsiteY1" fmla="*/ 109538 h 104775"/>
                  <a:gd name="connsiteX2" fmla="*/ 0 w 161925"/>
                  <a:gd name="connsiteY2" fmla="*/ 29528 h 104775"/>
                  <a:gd name="connsiteX3" fmla="*/ 15240 w 161925"/>
                  <a:gd name="connsiteY3" fmla="*/ 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925" h="104775">
                    <a:moveTo>
                      <a:pt x="165735" y="80010"/>
                    </a:moveTo>
                    <a:lnTo>
                      <a:pt x="150495" y="109538"/>
                    </a:lnTo>
                    <a:lnTo>
                      <a:pt x="0" y="29528"/>
                    </a:lnTo>
                    <a:lnTo>
                      <a:pt x="1524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8EBCBEC0-6C30-175E-1F45-B8ECB3479DA1}"/>
                  </a:ext>
                </a:extLst>
              </p:cNvPr>
              <p:cNvSpPr/>
              <p:nvPr/>
            </p:nvSpPr>
            <p:spPr>
              <a:xfrm rot="21045352">
                <a:off x="1263253" y="5419793"/>
                <a:ext cx="33166" cy="21460"/>
              </a:xfrm>
              <a:custGeom>
                <a:avLst/>
                <a:gdLst>
                  <a:gd name="connsiteX0" fmla="*/ 167640 w 161925"/>
                  <a:gd name="connsiteY0" fmla="*/ 74295 h 104775"/>
                  <a:gd name="connsiteX1" fmla="*/ 153352 w 161925"/>
                  <a:gd name="connsiteY1" fmla="*/ 104775 h 104775"/>
                  <a:gd name="connsiteX2" fmla="*/ 0 w 161925"/>
                  <a:gd name="connsiteY2" fmla="*/ 30480 h 104775"/>
                  <a:gd name="connsiteX3" fmla="*/ 14288 w 161925"/>
                  <a:gd name="connsiteY3" fmla="*/ 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925" h="104775">
                    <a:moveTo>
                      <a:pt x="167640" y="74295"/>
                    </a:moveTo>
                    <a:lnTo>
                      <a:pt x="153352" y="104775"/>
                    </a:lnTo>
                    <a:lnTo>
                      <a:pt x="0" y="30480"/>
                    </a:lnTo>
                    <a:lnTo>
                      <a:pt x="14288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FB598404-5057-5AB0-A092-79396EEFD699}"/>
                  </a:ext>
                </a:extLst>
              </p:cNvPr>
              <p:cNvSpPr/>
              <p:nvPr/>
            </p:nvSpPr>
            <p:spPr>
              <a:xfrm rot="21045352">
                <a:off x="1258609" y="5435954"/>
                <a:ext cx="33166" cy="19509"/>
              </a:xfrm>
              <a:custGeom>
                <a:avLst/>
                <a:gdLst>
                  <a:gd name="connsiteX0" fmla="*/ 169545 w 161925"/>
                  <a:gd name="connsiteY0" fmla="*/ 69533 h 95250"/>
                  <a:gd name="connsiteX1" fmla="*/ 155258 w 161925"/>
                  <a:gd name="connsiteY1" fmla="*/ 100965 h 95250"/>
                  <a:gd name="connsiteX2" fmla="*/ 0 w 161925"/>
                  <a:gd name="connsiteY2" fmla="*/ 31433 h 95250"/>
                  <a:gd name="connsiteX3" fmla="*/ 13335 w 161925"/>
                  <a:gd name="connsiteY3" fmla="*/ 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925" h="95250">
                    <a:moveTo>
                      <a:pt x="169545" y="69533"/>
                    </a:moveTo>
                    <a:lnTo>
                      <a:pt x="155258" y="100965"/>
                    </a:lnTo>
                    <a:lnTo>
                      <a:pt x="0" y="31433"/>
                    </a:lnTo>
                    <a:lnTo>
                      <a:pt x="13335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E6C4FEA2-CB8D-2F1C-B9C3-F1F00B1799B7}"/>
                  </a:ext>
                </a:extLst>
              </p:cNvPr>
              <p:cNvSpPr/>
              <p:nvPr/>
            </p:nvSpPr>
            <p:spPr>
              <a:xfrm rot="21045352">
                <a:off x="1254556" y="5452267"/>
                <a:ext cx="35117" cy="19509"/>
              </a:xfrm>
              <a:custGeom>
                <a:avLst/>
                <a:gdLst>
                  <a:gd name="connsiteX0" fmla="*/ 171450 w 171450"/>
                  <a:gd name="connsiteY0" fmla="*/ 63817 h 95250"/>
                  <a:gd name="connsiteX1" fmla="*/ 158115 w 171450"/>
                  <a:gd name="connsiteY1" fmla="*/ 95250 h 95250"/>
                  <a:gd name="connsiteX2" fmla="*/ 0 w 171450"/>
                  <a:gd name="connsiteY2" fmla="*/ 31433 h 95250"/>
                  <a:gd name="connsiteX3" fmla="*/ 13335 w 171450"/>
                  <a:gd name="connsiteY3" fmla="*/ 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95250">
                    <a:moveTo>
                      <a:pt x="171450" y="63817"/>
                    </a:moveTo>
                    <a:lnTo>
                      <a:pt x="158115" y="95250"/>
                    </a:lnTo>
                    <a:lnTo>
                      <a:pt x="0" y="31433"/>
                    </a:lnTo>
                    <a:lnTo>
                      <a:pt x="13335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56454562-F638-48A7-897E-6FC22A63DF18}"/>
                  </a:ext>
                </a:extLst>
              </p:cNvPr>
              <p:cNvSpPr/>
              <p:nvPr/>
            </p:nvSpPr>
            <p:spPr>
              <a:xfrm rot="21045352">
                <a:off x="1248308" y="5485293"/>
                <a:ext cx="35117" cy="17559"/>
              </a:xfrm>
              <a:custGeom>
                <a:avLst/>
                <a:gdLst>
                  <a:gd name="connsiteX0" fmla="*/ 172403 w 171450"/>
                  <a:gd name="connsiteY0" fmla="*/ 53340 h 85725"/>
                  <a:gd name="connsiteX1" fmla="*/ 162878 w 171450"/>
                  <a:gd name="connsiteY1" fmla="*/ 85725 h 85725"/>
                  <a:gd name="connsiteX2" fmla="*/ 0 w 171450"/>
                  <a:gd name="connsiteY2" fmla="*/ 32385 h 85725"/>
                  <a:gd name="connsiteX3" fmla="*/ 10478 w 171450"/>
                  <a:gd name="connsiteY3" fmla="*/ 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85725">
                    <a:moveTo>
                      <a:pt x="172403" y="53340"/>
                    </a:moveTo>
                    <a:lnTo>
                      <a:pt x="162878" y="85725"/>
                    </a:lnTo>
                    <a:lnTo>
                      <a:pt x="0" y="32385"/>
                    </a:lnTo>
                    <a:lnTo>
                      <a:pt x="10478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C6BD6B97-CB49-65F6-AA99-55890DFF246A}"/>
                  </a:ext>
                </a:extLst>
              </p:cNvPr>
              <p:cNvSpPr/>
              <p:nvPr/>
            </p:nvSpPr>
            <p:spPr>
              <a:xfrm rot="21045352">
                <a:off x="1245938" y="5502071"/>
                <a:ext cx="35117" cy="15608"/>
              </a:xfrm>
              <a:custGeom>
                <a:avLst/>
                <a:gdLst>
                  <a:gd name="connsiteX0" fmla="*/ 173355 w 171450"/>
                  <a:gd name="connsiteY0" fmla="*/ 47625 h 76200"/>
                  <a:gd name="connsiteX1" fmla="*/ 164783 w 171450"/>
                  <a:gd name="connsiteY1" fmla="*/ 80010 h 76200"/>
                  <a:gd name="connsiteX2" fmla="*/ 0 w 171450"/>
                  <a:gd name="connsiteY2" fmla="*/ 33338 h 76200"/>
                  <a:gd name="connsiteX3" fmla="*/ 9525 w 171450"/>
                  <a:gd name="connsiteY3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76200">
                    <a:moveTo>
                      <a:pt x="173355" y="47625"/>
                    </a:moveTo>
                    <a:lnTo>
                      <a:pt x="164783" y="80010"/>
                    </a:lnTo>
                    <a:lnTo>
                      <a:pt x="0" y="33338"/>
                    </a:lnTo>
                    <a:lnTo>
                      <a:pt x="9525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5A866094-1263-167C-ACB4-180E93F8EB68}"/>
                  </a:ext>
                </a:extLst>
              </p:cNvPr>
              <p:cNvSpPr/>
              <p:nvPr/>
            </p:nvSpPr>
            <p:spPr>
              <a:xfrm rot="21045352">
                <a:off x="1244178" y="5518949"/>
                <a:ext cx="35117" cy="13657"/>
              </a:xfrm>
              <a:custGeom>
                <a:avLst/>
                <a:gdLst>
                  <a:gd name="connsiteX0" fmla="*/ 174308 w 171450"/>
                  <a:gd name="connsiteY0" fmla="*/ 40957 h 66675"/>
                  <a:gd name="connsiteX1" fmla="*/ 165735 w 171450"/>
                  <a:gd name="connsiteY1" fmla="*/ 74295 h 66675"/>
                  <a:gd name="connsiteX2" fmla="*/ 0 w 171450"/>
                  <a:gd name="connsiteY2" fmla="*/ 33338 h 66675"/>
                  <a:gd name="connsiteX3" fmla="*/ 8573 w 171450"/>
                  <a:gd name="connsiteY3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66675">
                    <a:moveTo>
                      <a:pt x="174308" y="40957"/>
                    </a:moveTo>
                    <a:lnTo>
                      <a:pt x="165735" y="74295"/>
                    </a:lnTo>
                    <a:lnTo>
                      <a:pt x="0" y="33338"/>
                    </a:lnTo>
                    <a:lnTo>
                      <a:pt x="8573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C5D6AC0E-53E5-9616-84FB-51E7888152F6}"/>
                  </a:ext>
                </a:extLst>
              </p:cNvPr>
              <p:cNvSpPr/>
              <p:nvPr/>
            </p:nvSpPr>
            <p:spPr>
              <a:xfrm rot="21045352">
                <a:off x="1243345" y="5535688"/>
                <a:ext cx="35117" cy="13657"/>
              </a:xfrm>
              <a:custGeom>
                <a:avLst/>
                <a:gdLst>
                  <a:gd name="connsiteX0" fmla="*/ 173355 w 171450"/>
                  <a:gd name="connsiteY0" fmla="*/ 36195 h 66675"/>
                  <a:gd name="connsiteX1" fmla="*/ 166688 w 171450"/>
                  <a:gd name="connsiteY1" fmla="*/ 69533 h 66675"/>
                  <a:gd name="connsiteX2" fmla="*/ 0 w 171450"/>
                  <a:gd name="connsiteY2" fmla="*/ 33338 h 66675"/>
                  <a:gd name="connsiteX3" fmla="*/ 6668 w 171450"/>
                  <a:gd name="connsiteY3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66675">
                    <a:moveTo>
                      <a:pt x="173355" y="36195"/>
                    </a:moveTo>
                    <a:lnTo>
                      <a:pt x="166688" y="69533"/>
                    </a:lnTo>
                    <a:lnTo>
                      <a:pt x="0" y="33338"/>
                    </a:lnTo>
                    <a:lnTo>
                      <a:pt x="6668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72787462-1651-EA2D-2522-D58C81017DD6}"/>
                  </a:ext>
                </a:extLst>
              </p:cNvPr>
              <p:cNvSpPr/>
              <p:nvPr/>
            </p:nvSpPr>
            <p:spPr>
              <a:xfrm rot="21045352">
                <a:off x="1242963" y="5569537"/>
                <a:ext cx="35117" cy="11706"/>
              </a:xfrm>
              <a:custGeom>
                <a:avLst/>
                <a:gdLst>
                  <a:gd name="connsiteX0" fmla="*/ 173355 w 171450"/>
                  <a:gd name="connsiteY0" fmla="*/ 23813 h 57150"/>
                  <a:gd name="connsiteX1" fmla="*/ 168593 w 171450"/>
                  <a:gd name="connsiteY1" fmla="*/ 57150 h 57150"/>
                  <a:gd name="connsiteX2" fmla="*/ 0 w 171450"/>
                  <a:gd name="connsiteY2" fmla="*/ 33338 h 57150"/>
                  <a:gd name="connsiteX3" fmla="*/ 4763 w 1714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57150">
                    <a:moveTo>
                      <a:pt x="173355" y="23813"/>
                    </a:moveTo>
                    <a:lnTo>
                      <a:pt x="168593" y="57150"/>
                    </a:lnTo>
                    <a:lnTo>
                      <a:pt x="0" y="33338"/>
                    </a:lnTo>
                    <a:lnTo>
                      <a:pt x="4763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37E336FB-EC24-2BC0-4B1C-DDF617305F80}"/>
                  </a:ext>
                </a:extLst>
              </p:cNvPr>
              <p:cNvSpPr/>
              <p:nvPr/>
            </p:nvSpPr>
            <p:spPr>
              <a:xfrm rot="21045352">
                <a:off x="1243576" y="5586424"/>
                <a:ext cx="35117" cy="9755"/>
              </a:xfrm>
              <a:custGeom>
                <a:avLst/>
                <a:gdLst>
                  <a:gd name="connsiteX0" fmla="*/ 173355 w 171450"/>
                  <a:gd name="connsiteY0" fmla="*/ 18098 h 47625"/>
                  <a:gd name="connsiteX1" fmla="*/ 169545 w 171450"/>
                  <a:gd name="connsiteY1" fmla="*/ 51435 h 47625"/>
                  <a:gd name="connsiteX2" fmla="*/ 0 w 171450"/>
                  <a:gd name="connsiteY2" fmla="*/ 34290 h 47625"/>
                  <a:gd name="connsiteX3" fmla="*/ 3810 w 171450"/>
                  <a:gd name="connsiteY3" fmla="*/ 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47625">
                    <a:moveTo>
                      <a:pt x="173355" y="18098"/>
                    </a:moveTo>
                    <a:lnTo>
                      <a:pt x="169545" y="51435"/>
                    </a:lnTo>
                    <a:lnTo>
                      <a:pt x="0" y="34290"/>
                    </a:lnTo>
                    <a:lnTo>
                      <a:pt x="381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EC188BAD-2152-A406-1B11-0B77F6A5CB2F}"/>
                  </a:ext>
                </a:extLst>
              </p:cNvPr>
              <p:cNvSpPr/>
              <p:nvPr/>
            </p:nvSpPr>
            <p:spPr>
              <a:xfrm rot="21045352">
                <a:off x="1244798" y="5603408"/>
                <a:ext cx="35117" cy="7804"/>
              </a:xfrm>
              <a:custGeom>
                <a:avLst/>
                <a:gdLst>
                  <a:gd name="connsiteX0" fmla="*/ 172403 w 171450"/>
                  <a:gd name="connsiteY0" fmla="*/ 11430 h 38100"/>
                  <a:gd name="connsiteX1" fmla="*/ 169545 w 171450"/>
                  <a:gd name="connsiteY1" fmla="*/ 45720 h 38100"/>
                  <a:gd name="connsiteX2" fmla="*/ 0 w 171450"/>
                  <a:gd name="connsiteY2" fmla="*/ 33338 h 38100"/>
                  <a:gd name="connsiteX3" fmla="*/ 1905 w 171450"/>
                  <a:gd name="connsiteY3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38100">
                    <a:moveTo>
                      <a:pt x="172403" y="11430"/>
                    </a:moveTo>
                    <a:lnTo>
                      <a:pt x="169545" y="45720"/>
                    </a:lnTo>
                    <a:lnTo>
                      <a:pt x="0" y="33338"/>
                    </a:lnTo>
                    <a:lnTo>
                      <a:pt x="1905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A4DA1A1B-2B10-63ED-542D-AA9E5E2DF327}"/>
                  </a:ext>
                </a:extLst>
              </p:cNvPr>
              <p:cNvSpPr/>
              <p:nvPr/>
            </p:nvSpPr>
            <p:spPr>
              <a:xfrm rot="21045352">
                <a:off x="1246723" y="5620094"/>
                <a:ext cx="35117" cy="7804"/>
              </a:xfrm>
              <a:custGeom>
                <a:avLst/>
                <a:gdLst>
                  <a:gd name="connsiteX0" fmla="*/ 171450 w 171450"/>
                  <a:gd name="connsiteY0" fmla="*/ 5715 h 38100"/>
                  <a:gd name="connsiteX1" fmla="*/ 170498 w 171450"/>
                  <a:gd name="connsiteY1" fmla="*/ 40005 h 38100"/>
                  <a:gd name="connsiteX2" fmla="*/ 0 w 171450"/>
                  <a:gd name="connsiteY2" fmla="*/ 34290 h 38100"/>
                  <a:gd name="connsiteX3" fmla="*/ 953 w 171450"/>
                  <a:gd name="connsiteY3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38100">
                    <a:moveTo>
                      <a:pt x="171450" y="5715"/>
                    </a:moveTo>
                    <a:lnTo>
                      <a:pt x="170498" y="40005"/>
                    </a:lnTo>
                    <a:lnTo>
                      <a:pt x="0" y="34290"/>
                    </a:lnTo>
                    <a:lnTo>
                      <a:pt x="953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6C90957E-E7A2-AB2F-33A9-85D5F2E44D83}"/>
                  </a:ext>
                </a:extLst>
              </p:cNvPr>
              <p:cNvSpPr/>
              <p:nvPr/>
            </p:nvSpPr>
            <p:spPr>
              <a:xfrm rot="21045352">
                <a:off x="2172481" y="5627800"/>
                <a:ext cx="35117" cy="15608"/>
              </a:xfrm>
              <a:custGeom>
                <a:avLst/>
                <a:gdLst>
                  <a:gd name="connsiteX0" fmla="*/ 0 w 171450"/>
                  <a:gd name="connsiteY0" fmla="*/ 32385 h 76200"/>
                  <a:gd name="connsiteX1" fmla="*/ 11430 w 171450"/>
                  <a:gd name="connsiteY1" fmla="*/ 0 h 76200"/>
                  <a:gd name="connsiteX2" fmla="*/ 173355 w 171450"/>
                  <a:gd name="connsiteY2" fmla="*/ 52388 h 76200"/>
                  <a:gd name="connsiteX3" fmla="*/ 162878 w 171450"/>
                  <a:gd name="connsiteY3" fmla="*/ 84772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76200">
                    <a:moveTo>
                      <a:pt x="0" y="32385"/>
                    </a:moveTo>
                    <a:lnTo>
                      <a:pt x="11430" y="0"/>
                    </a:lnTo>
                    <a:lnTo>
                      <a:pt x="173355" y="52388"/>
                    </a:lnTo>
                    <a:lnTo>
                      <a:pt x="162878" y="84772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17E8B287-D474-3328-531C-D8AD787374A1}"/>
                  </a:ext>
                </a:extLst>
              </p:cNvPr>
              <p:cNvSpPr/>
              <p:nvPr/>
            </p:nvSpPr>
            <p:spPr>
              <a:xfrm rot="21045352">
                <a:off x="2174881" y="5612190"/>
                <a:ext cx="35117" cy="15608"/>
              </a:xfrm>
              <a:custGeom>
                <a:avLst/>
                <a:gdLst>
                  <a:gd name="connsiteX0" fmla="*/ 0 w 171450"/>
                  <a:gd name="connsiteY0" fmla="*/ 32385 h 76200"/>
                  <a:gd name="connsiteX1" fmla="*/ 9525 w 171450"/>
                  <a:gd name="connsiteY1" fmla="*/ 0 h 76200"/>
                  <a:gd name="connsiteX2" fmla="*/ 173355 w 171450"/>
                  <a:gd name="connsiteY2" fmla="*/ 46672 h 76200"/>
                  <a:gd name="connsiteX3" fmla="*/ 163830 w 171450"/>
                  <a:gd name="connsiteY3" fmla="*/ 79058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76200">
                    <a:moveTo>
                      <a:pt x="0" y="32385"/>
                    </a:moveTo>
                    <a:lnTo>
                      <a:pt x="9525" y="0"/>
                    </a:lnTo>
                    <a:lnTo>
                      <a:pt x="173355" y="46672"/>
                    </a:lnTo>
                    <a:lnTo>
                      <a:pt x="163830" y="7905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1FDD8422-7D1F-070D-A092-714222FD50FA}"/>
                  </a:ext>
                </a:extLst>
              </p:cNvPr>
              <p:cNvSpPr/>
              <p:nvPr/>
            </p:nvSpPr>
            <p:spPr>
              <a:xfrm rot="21045352">
                <a:off x="2176324" y="5596524"/>
                <a:ext cx="35117" cy="13657"/>
              </a:xfrm>
              <a:custGeom>
                <a:avLst/>
                <a:gdLst>
                  <a:gd name="connsiteX0" fmla="*/ 0 w 171450"/>
                  <a:gd name="connsiteY0" fmla="*/ 32385 h 66675"/>
                  <a:gd name="connsiteX1" fmla="*/ 8572 w 171450"/>
                  <a:gd name="connsiteY1" fmla="*/ 0 h 66675"/>
                  <a:gd name="connsiteX2" fmla="*/ 174308 w 171450"/>
                  <a:gd name="connsiteY2" fmla="*/ 40957 h 66675"/>
                  <a:gd name="connsiteX3" fmla="*/ 165735 w 171450"/>
                  <a:gd name="connsiteY3" fmla="*/ 7429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66675">
                    <a:moveTo>
                      <a:pt x="0" y="32385"/>
                    </a:moveTo>
                    <a:lnTo>
                      <a:pt x="8572" y="0"/>
                    </a:lnTo>
                    <a:lnTo>
                      <a:pt x="174308" y="40957"/>
                    </a:lnTo>
                    <a:lnTo>
                      <a:pt x="165735" y="7429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7BD5D047-EBA0-0F1A-BF99-A44DCD0C2200}"/>
                  </a:ext>
                </a:extLst>
              </p:cNvPr>
              <p:cNvSpPr/>
              <p:nvPr/>
            </p:nvSpPr>
            <p:spPr>
              <a:xfrm rot="21045352">
                <a:off x="2177507" y="5580717"/>
                <a:ext cx="35117" cy="13657"/>
              </a:xfrm>
              <a:custGeom>
                <a:avLst/>
                <a:gdLst>
                  <a:gd name="connsiteX0" fmla="*/ 0 w 171450"/>
                  <a:gd name="connsiteY0" fmla="*/ 33338 h 66675"/>
                  <a:gd name="connsiteX1" fmla="*/ 6668 w 171450"/>
                  <a:gd name="connsiteY1" fmla="*/ 0 h 66675"/>
                  <a:gd name="connsiteX2" fmla="*/ 174308 w 171450"/>
                  <a:gd name="connsiteY2" fmla="*/ 35242 h 66675"/>
                  <a:gd name="connsiteX3" fmla="*/ 166688 w 171450"/>
                  <a:gd name="connsiteY3" fmla="*/ 6858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66675">
                    <a:moveTo>
                      <a:pt x="0" y="33338"/>
                    </a:moveTo>
                    <a:lnTo>
                      <a:pt x="6668" y="0"/>
                    </a:lnTo>
                    <a:lnTo>
                      <a:pt x="174308" y="35242"/>
                    </a:lnTo>
                    <a:lnTo>
                      <a:pt x="166688" y="6858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23D14A92-C6F5-326C-92E1-7E2B3EFC0B6B}"/>
                  </a:ext>
                </a:extLst>
              </p:cNvPr>
              <p:cNvSpPr/>
              <p:nvPr/>
            </p:nvSpPr>
            <p:spPr>
              <a:xfrm rot="21045352">
                <a:off x="2177951" y="5549203"/>
                <a:ext cx="35117" cy="11706"/>
              </a:xfrm>
              <a:custGeom>
                <a:avLst/>
                <a:gdLst>
                  <a:gd name="connsiteX0" fmla="*/ 0 w 171450"/>
                  <a:gd name="connsiteY0" fmla="*/ 34290 h 57150"/>
                  <a:gd name="connsiteX1" fmla="*/ 4763 w 171450"/>
                  <a:gd name="connsiteY1" fmla="*/ 0 h 57150"/>
                  <a:gd name="connsiteX2" fmla="*/ 173355 w 171450"/>
                  <a:gd name="connsiteY2" fmla="*/ 23813 h 57150"/>
                  <a:gd name="connsiteX3" fmla="*/ 168592 w 171450"/>
                  <a:gd name="connsiteY3" fmla="*/ 5715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57150">
                    <a:moveTo>
                      <a:pt x="0" y="34290"/>
                    </a:moveTo>
                    <a:lnTo>
                      <a:pt x="4763" y="0"/>
                    </a:lnTo>
                    <a:lnTo>
                      <a:pt x="173355" y="23813"/>
                    </a:lnTo>
                    <a:lnTo>
                      <a:pt x="168592" y="5715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914184E1-06B2-BF27-CDB0-845472219770}"/>
                  </a:ext>
                </a:extLst>
              </p:cNvPr>
              <p:cNvSpPr/>
              <p:nvPr/>
            </p:nvSpPr>
            <p:spPr>
              <a:xfrm rot="21045352">
                <a:off x="2177213" y="5533498"/>
                <a:ext cx="35117" cy="9755"/>
              </a:xfrm>
              <a:custGeom>
                <a:avLst/>
                <a:gdLst>
                  <a:gd name="connsiteX0" fmla="*/ 0 w 171450"/>
                  <a:gd name="connsiteY0" fmla="*/ 34290 h 47625"/>
                  <a:gd name="connsiteX1" fmla="*/ 3810 w 171450"/>
                  <a:gd name="connsiteY1" fmla="*/ 0 h 47625"/>
                  <a:gd name="connsiteX2" fmla="*/ 173355 w 171450"/>
                  <a:gd name="connsiteY2" fmla="*/ 18098 h 47625"/>
                  <a:gd name="connsiteX3" fmla="*/ 170497 w 171450"/>
                  <a:gd name="connsiteY3" fmla="*/ 51435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47625">
                    <a:moveTo>
                      <a:pt x="0" y="34290"/>
                    </a:moveTo>
                    <a:lnTo>
                      <a:pt x="3810" y="0"/>
                    </a:lnTo>
                    <a:lnTo>
                      <a:pt x="173355" y="18098"/>
                    </a:lnTo>
                    <a:lnTo>
                      <a:pt x="170497" y="5143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54E7817C-ABD1-F0D0-5500-C9157AE2F43A}"/>
                  </a:ext>
                </a:extLst>
              </p:cNvPr>
              <p:cNvSpPr/>
              <p:nvPr/>
            </p:nvSpPr>
            <p:spPr>
              <a:xfrm rot="21045352">
                <a:off x="2176089" y="5517855"/>
                <a:ext cx="35117" cy="7804"/>
              </a:xfrm>
              <a:custGeom>
                <a:avLst/>
                <a:gdLst>
                  <a:gd name="connsiteX0" fmla="*/ 0 w 171450"/>
                  <a:gd name="connsiteY0" fmla="*/ 33338 h 38100"/>
                  <a:gd name="connsiteX1" fmla="*/ 2857 w 171450"/>
                  <a:gd name="connsiteY1" fmla="*/ 0 h 38100"/>
                  <a:gd name="connsiteX2" fmla="*/ 172403 w 171450"/>
                  <a:gd name="connsiteY2" fmla="*/ 11430 h 38100"/>
                  <a:gd name="connsiteX3" fmla="*/ 170497 w 171450"/>
                  <a:gd name="connsiteY3" fmla="*/ 4572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38100">
                    <a:moveTo>
                      <a:pt x="0" y="33338"/>
                    </a:moveTo>
                    <a:lnTo>
                      <a:pt x="2857" y="0"/>
                    </a:lnTo>
                    <a:lnTo>
                      <a:pt x="172403" y="11430"/>
                    </a:lnTo>
                    <a:lnTo>
                      <a:pt x="170497" y="4572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1547D241-8D20-F5F4-461C-447F6880EDFD}"/>
                  </a:ext>
                </a:extLst>
              </p:cNvPr>
              <p:cNvSpPr/>
              <p:nvPr/>
            </p:nvSpPr>
            <p:spPr>
              <a:xfrm rot="21045352">
                <a:off x="2174514" y="5502101"/>
                <a:ext cx="35117" cy="7804"/>
              </a:xfrm>
              <a:custGeom>
                <a:avLst/>
                <a:gdLst>
                  <a:gd name="connsiteX0" fmla="*/ 0 w 171450"/>
                  <a:gd name="connsiteY0" fmla="*/ 34290 h 38100"/>
                  <a:gd name="connsiteX1" fmla="*/ 953 w 171450"/>
                  <a:gd name="connsiteY1" fmla="*/ 0 h 38100"/>
                  <a:gd name="connsiteX2" fmla="*/ 171450 w 171450"/>
                  <a:gd name="connsiteY2" fmla="*/ 6667 h 38100"/>
                  <a:gd name="connsiteX3" fmla="*/ 170497 w 171450"/>
                  <a:gd name="connsiteY3" fmla="*/ 40005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38100">
                    <a:moveTo>
                      <a:pt x="0" y="34290"/>
                    </a:moveTo>
                    <a:lnTo>
                      <a:pt x="953" y="0"/>
                    </a:lnTo>
                    <a:lnTo>
                      <a:pt x="171450" y="6667"/>
                    </a:lnTo>
                    <a:lnTo>
                      <a:pt x="170497" y="4000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C142C2B1-E37D-4836-99DA-EFE36F38D739}"/>
                  </a:ext>
                </a:extLst>
              </p:cNvPr>
              <p:cNvSpPr/>
              <p:nvPr/>
            </p:nvSpPr>
            <p:spPr>
              <a:xfrm rot="21045352">
                <a:off x="2169280" y="5469943"/>
                <a:ext cx="35117" cy="7804"/>
              </a:xfrm>
              <a:custGeom>
                <a:avLst/>
                <a:gdLst>
                  <a:gd name="connsiteX0" fmla="*/ 953 w 171450"/>
                  <a:gd name="connsiteY0" fmla="*/ 40005 h 38100"/>
                  <a:gd name="connsiteX1" fmla="*/ 0 w 171450"/>
                  <a:gd name="connsiteY1" fmla="*/ 5715 h 38100"/>
                  <a:gd name="connsiteX2" fmla="*/ 170497 w 171450"/>
                  <a:gd name="connsiteY2" fmla="*/ 0 h 38100"/>
                  <a:gd name="connsiteX3" fmla="*/ 171450 w 171450"/>
                  <a:gd name="connsiteY3" fmla="*/ 3429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38100">
                    <a:moveTo>
                      <a:pt x="953" y="40005"/>
                    </a:moveTo>
                    <a:lnTo>
                      <a:pt x="0" y="5715"/>
                    </a:lnTo>
                    <a:lnTo>
                      <a:pt x="170497" y="0"/>
                    </a:lnTo>
                    <a:lnTo>
                      <a:pt x="171450" y="3429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7C48DD04-48A4-3D1C-2DE9-D77D157E535F}"/>
                  </a:ext>
                </a:extLst>
              </p:cNvPr>
              <p:cNvSpPr/>
              <p:nvPr/>
            </p:nvSpPr>
            <p:spPr>
              <a:xfrm rot="21045352">
                <a:off x="2165590" y="5453347"/>
                <a:ext cx="35117" cy="7804"/>
              </a:xfrm>
              <a:custGeom>
                <a:avLst/>
                <a:gdLst>
                  <a:gd name="connsiteX0" fmla="*/ 1905 w 171450"/>
                  <a:gd name="connsiteY0" fmla="*/ 46672 h 38100"/>
                  <a:gd name="connsiteX1" fmla="*/ 0 w 171450"/>
                  <a:gd name="connsiteY1" fmla="*/ 12383 h 38100"/>
                  <a:gd name="connsiteX2" fmla="*/ 170497 w 171450"/>
                  <a:gd name="connsiteY2" fmla="*/ 0 h 38100"/>
                  <a:gd name="connsiteX3" fmla="*/ 172403 w 171450"/>
                  <a:gd name="connsiteY3" fmla="*/ 3429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38100">
                    <a:moveTo>
                      <a:pt x="1905" y="46672"/>
                    </a:moveTo>
                    <a:lnTo>
                      <a:pt x="0" y="12383"/>
                    </a:lnTo>
                    <a:lnTo>
                      <a:pt x="170497" y="0"/>
                    </a:lnTo>
                    <a:lnTo>
                      <a:pt x="172403" y="3429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FC01CD70-C0C9-2037-D21D-79E8DC024E03}"/>
                  </a:ext>
                </a:extLst>
              </p:cNvPr>
              <p:cNvSpPr/>
              <p:nvPr/>
            </p:nvSpPr>
            <p:spPr>
              <a:xfrm rot="21045352">
                <a:off x="2161704" y="5436993"/>
                <a:ext cx="35117" cy="9755"/>
              </a:xfrm>
              <a:custGeom>
                <a:avLst/>
                <a:gdLst>
                  <a:gd name="connsiteX0" fmla="*/ 2858 w 171450"/>
                  <a:gd name="connsiteY0" fmla="*/ 51435 h 47625"/>
                  <a:gd name="connsiteX1" fmla="*/ 0 w 171450"/>
                  <a:gd name="connsiteY1" fmla="*/ 18098 h 47625"/>
                  <a:gd name="connsiteX2" fmla="*/ 169545 w 171450"/>
                  <a:gd name="connsiteY2" fmla="*/ 0 h 47625"/>
                  <a:gd name="connsiteX3" fmla="*/ 172403 w 171450"/>
                  <a:gd name="connsiteY3" fmla="*/ 3429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47625">
                    <a:moveTo>
                      <a:pt x="2858" y="51435"/>
                    </a:moveTo>
                    <a:lnTo>
                      <a:pt x="0" y="18098"/>
                    </a:lnTo>
                    <a:lnTo>
                      <a:pt x="169545" y="0"/>
                    </a:lnTo>
                    <a:lnTo>
                      <a:pt x="172403" y="3429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7A59819B-CB2A-B468-8DF7-67963CDD216E}"/>
                  </a:ext>
                </a:extLst>
              </p:cNvPr>
              <p:cNvSpPr/>
              <p:nvPr/>
            </p:nvSpPr>
            <p:spPr>
              <a:xfrm rot="21045352">
                <a:off x="2157047" y="5420765"/>
                <a:ext cx="35117" cy="11706"/>
              </a:xfrm>
              <a:custGeom>
                <a:avLst/>
                <a:gdLst>
                  <a:gd name="connsiteX0" fmla="*/ 4763 w 171450"/>
                  <a:gd name="connsiteY0" fmla="*/ 57150 h 57150"/>
                  <a:gd name="connsiteX1" fmla="*/ 0 w 171450"/>
                  <a:gd name="connsiteY1" fmla="*/ 23813 h 57150"/>
                  <a:gd name="connsiteX2" fmla="*/ 168592 w 171450"/>
                  <a:gd name="connsiteY2" fmla="*/ 0 h 57150"/>
                  <a:gd name="connsiteX3" fmla="*/ 173355 w 171450"/>
                  <a:gd name="connsiteY3" fmla="*/ 33338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57150">
                    <a:moveTo>
                      <a:pt x="4763" y="57150"/>
                    </a:moveTo>
                    <a:lnTo>
                      <a:pt x="0" y="23813"/>
                    </a:lnTo>
                    <a:lnTo>
                      <a:pt x="168592" y="0"/>
                    </a:lnTo>
                    <a:lnTo>
                      <a:pt x="173355" y="3333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C880A96B-3748-D72E-5CEC-823008E81B67}"/>
                  </a:ext>
                </a:extLst>
              </p:cNvPr>
              <p:cNvSpPr/>
              <p:nvPr/>
            </p:nvSpPr>
            <p:spPr>
              <a:xfrm rot="21045352">
                <a:off x="2146260" y="5388734"/>
                <a:ext cx="35117" cy="13657"/>
              </a:xfrm>
              <a:custGeom>
                <a:avLst/>
                <a:gdLst>
                  <a:gd name="connsiteX0" fmla="*/ 6668 w 171450"/>
                  <a:gd name="connsiteY0" fmla="*/ 68580 h 66675"/>
                  <a:gd name="connsiteX1" fmla="*/ 0 w 171450"/>
                  <a:gd name="connsiteY1" fmla="*/ 36195 h 66675"/>
                  <a:gd name="connsiteX2" fmla="*/ 166688 w 171450"/>
                  <a:gd name="connsiteY2" fmla="*/ 0 h 66675"/>
                  <a:gd name="connsiteX3" fmla="*/ 173355 w 171450"/>
                  <a:gd name="connsiteY3" fmla="*/ 33338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66675">
                    <a:moveTo>
                      <a:pt x="6668" y="68580"/>
                    </a:moveTo>
                    <a:lnTo>
                      <a:pt x="0" y="36195"/>
                    </a:lnTo>
                    <a:lnTo>
                      <a:pt x="166688" y="0"/>
                    </a:lnTo>
                    <a:lnTo>
                      <a:pt x="173355" y="3333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DC393530-9622-3AA7-6AAC-E437E1D8BCCC}"/>
                  </a:ext>
                </a:extLst>
              </p:cNvPr>
              <p:cNvSpPr/>
              <p:nvPr/>
            </p:nvSpPr>
            <p:spPr>
              <a:xfrm rot="21045352">
                <a:off x="2139969" y="5373154"/>
                <a:ext cx="35117" cy="13657"/>
              </a:xfrm>
              <a:custGeom>
                <a:avLst/>
                <a:gdLst>
                  <a:gd name="connsiteX0" fmla="*/ 8572 w 171450"/>
                  <a:gd name="connsiteY0" fmla="*/ 74295 h 66675"/>
                  <a:gd name="connsiteX1" fmla="*/ 0 w 171450"/>
                  <a:gd name="connsiteY1" fmla="*/ 40957 h 66675"/>
                  <a:gd name="connsiteX2" fmla="*/ 165735 w 171450"/>
                  <a:gd name="connsiteY2" fmla="*/ 0 h 66675"/>
                  <a:gd name="connsiteX3" fmla="*/ 173355 w 171450"/>
                  <a:gd name="connsiteY3" fmla="*/ 33338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66675">
                    <a:moveTo>
                      <a:pt x="8572" y="74295"/>
                    </a:moveTo>
                    <a:lnTo>
                      <a:pt x="0" y="40957"/>
                    </a:lnTo>
                    <a:lnTo>
                      <a:pt x="165735" y="0"/>
                    </a:lnTo>
                    <a:lnTo>
                      <a:pt x="173355" y="3333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5B4FDD7D-90C0-64D0-87A4-F9CA77B68F5D}"/>
                  </a:ext>
                </a:extLst>
              </p:cNvPr>
              <p:cNvSpPr/>
              <p:nvPr/>
            </p:nvSpPr>
            <p:spPr>
              <a:xfrm rot="21045352">
                <a:off x="2133449" y="5357624"/>
                <a:ext cx="35117" cy="15608"/>
              </a:xfrm>
              <a:custGeom>
                <a:avLst/>
                <a:gdLst>
                  <a:gd name="connsiteX0" fmla="*/ 8573 w 171450"/>
                  <a:gd name="connsiteY0" fmla="*/ 80010 h 76200"/>
                  <a:gd name="connsiteX1" fmla="*/ 0 w 171450"/>
                  <a:gd name="connsiteY1" fmla="*/ 47625 h 76200"/>
                  <a:gd name="connsiteX2" fmla="*/ 163830 w 171450"/>
                  <a:gd name="connsiteY2" fmla="*/ 0 h 76200"/>
                  <a:gd name="connsiteX3" fmla="*/ 173355 w 171450"/>
                  <a:gd name="connsiteY3" fmla="*/ 32385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76200">
                    <a:moveTo>
                      <a:pt x="8573" y="80010"/>
                    </a:moveTo>
                    <a:lnTo>
                      <a:pt x="0" y="47625"/>
                    </a:lnTo>
                    <a:lnTo>
                      <a:pt x="163830" y="0"/>
                    </a:lnTo>
                    <a:lnTo>
                      <a:pt x="173355" y="3238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3070F03B-3F40-C708-86FE-DE169225C093}"/>
                  </a:ext>
                </a:extLst>
              </p:cNvPr>
              <p:cNvSpPr/>
              <p:nvPr/>
            </p:nvSpPr>
            <p:spPr>
              <a:xfrm rot="21045352">
                <a:off x="2126383" y="5342381"/>
                <a:ext cx="35117" cy="17559"/>
              </a:xfrm>
              <a:custGeom>
                <a:avLst/>
                <a:gdLst>
                  <a:gd name="connsiteX0" fmla="*/ 9525 w 171450"/>
                  <a:gd name="connsiteY0" fmla="*/ 85725 h 85725"/>
                  <a:gd name="connsiteX1" fmla="*/ 0 w 171450"/>
                  <a:gd name="connsiteY1" fmla="*/ 53340 h 85725"/>
                  <a:gd name="connsiteX2" fmla="*/ 161925 w 171450"/>
                  <a:gd name="connsiteY2" fmla="*/ 0 h 85725"/>
                  <a:gd name="connsiteX3" fmla="*/ 172403 w 171450"/>
                  <a:gd name="connsiteY3" fmla="*/ 3238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85725">
                    <a:moveTo>
                      <a:pt x="9525" y="85725"/>
                    </a:moveTo>
                    <a:lnTo>
                      <a:pt x="0" y="53340"/>
                    </a:lnTo>
                    <a:lnTo>
                      <a:pt x="161925" y="0"/>
                    </a:lnTo>
                    <a:lnTo>
                      <a:pt x="172403" y="3238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852B2356-1F26-8CC3-2424-774CD6F9906D}"/>
                  </a:ext>
                </a:extLst>
              </p:cNvPr>
              <p:cNvSpPr/>
              <p:nvPr/>
            </p:nvSpPr>
            <p:spPr>
              <a:xfrm rot="21045352">
                <a:off x="2110487" y="5312960"/>
                <a:ext cx="35117" cy="19509"/>
              </a:xfrm>
              <a:custGeom>
                <a:avLst/>
                <a:gdLst>
                  <a:gd name="connsiteX0" fmla="*/ 13335 w 171450"/>
                  <a:gd name="connsiteY0" fmla="*/ 95250 h 95250"/>
                  <a:gd name="connsiteX1" fmla="*/ 0 w 171450"/>
                  <a:gd name="connsiteY1" fmla="*/ 63817 h 95250"/>
                  <a:gd name="connsiteX2" fmla="*/ 158115 w 171450"/>
                  <a:gd name="connsiteY2" fmla="*/ 0 h 95250"/>
                  <a:gd name="connsiteX3" fmla="*/ 171450 w 171450"/>
                  <a:gd name="connsiteY3" fmla="*/ 31433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95250">
                    <a:moveTo>
                      <a:pt x="13335" y="95250"/>
                    </a:moveTo>
                    <a:lnTo>
                      <a:pt x="0" y="63817"/>
                    </a:lnTo>
                    <a:lnTo>
                      <a:pt x="158115" y="0"/>
                    </a:lnTo>
                    <a:lnTo>
                      <a:pt x="171450" y="31433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34B74D62-9FD8-4F51-9138-151E9B65BF12}"/>
                  </a:ext>
                </a:extLst>
              </p:cNvPr>
              <p:cNvSpPr/>
              <p:nvPr/>
            </p:nvSpPr>
            <p:spPr>
              <a:xfrm rot="21045352">
                <a:off x="2101831" y="5298715"/>
                <a:ext cx="33166" cy="19509"/>
              </a:xfrm>
              <a:custGeom>
                <a:avLst/>
                <a:gdLst>
                  <a:gd name="connsiteX0" fmla="*/ 14288 w 161925"/>
                  <a:gd name="connsiteY0" fmla="*/ 100965 h 95250"/>
                  <a:gd name="connsiteX1" fmla="*/ 0 w 161925"/>
                  <a:gd name="connsiteY1" fmla="*/ 69533 h 95250"/>
                  <a:gd name="connsiteX2" fmla="*/ 156210 w 161925"/>
                  <a:gd name="connsiteY2" fmla="*/ 0 h 95250"/>
                  <a:gd name="connsiteX3" fmla="*/ 169545 w 161925"/>
                  <a:gd name="connsiteY3" fmla="*/ 31433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925" h="95250">
                    <a:moveTo>
                      <a:pt x="14288" y="100965"/>
                    </a:moveTo>
                    <a:lnTo>
                      <a:pt x="0" y="69533"/>
                    </a:lnTo>
                    <a:lnTo>
                      <a:pt x="156210" y="0"/>
                    </a:lnTo>
                    <a:lnTo>
                      <a:pt x="169545" y="31433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FF8D3384-FE1A-40F5-D703-690854881BA8}"/>
                  </a:ext>
                </a:extLst>
              </p:cNvPr>
              <p:cNvSpPr/>
              <p:nvPr/>
            </p:nvSpPr>
            <p:spPr>
              <a:xfrm rot="21045352">
                <a:off x="2092996" y="5284748"/>
                <a:ext cx="33166" cy="21460"/>
              </a:xfrm>
              <a:custGeom>
                <a:avLst/>
                <a:gdLst>
                  <a:gd name="connsiteX0" fmla="*/ 14288 w 161925"/>
                  <a:gd name="connsiteY0" fmla="*/ 104775 h 104775"/>
                  <a:gd name="connsiteX1" fmla="*/ 0 w 161925"/>
                  <a:gd name="connsiteY1" fmla="*/ 74295 h 104775"/>
                  <a:gd name="connsiteX2" fmla="*/ 153353 w 161925"/>
                  <a:gd name="connsiteY2" fmla="*/ 0 h 104775"/>
                  <a:gd name="connsiteX3" fmla="*/ 167640 w 161925"/>
                  <a:gd name="connsiteY3" fmla="*/ 3048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925" h="104775">
                    <a:moveTo>
                      <a:pt x="14288" y="104775"/>
                    </a:moveTo>
                    <a:lnTo>
                      <a:pt x="0" y="74295"/>
                    </a:lnTo>
                    <a:lnTo>
                      <a:pt x="153353" y="0"/>
                    </a:lnTo>
                    <a:lnTo>
                      <a:pt x="167640" y="3048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C20985C4-3D88-60F3-3F1F-F923B96AA9CA}"/>
                  </a:ext>
                </a:extLst>
              </p:cNvPr>
              <p:cNvSpPr/>
              <p:nvPr/>
            </p:nvSpPr>
            <p:spPr>
              <a:xfrm rot="21045352">
                <a:off x="2083426" y="5270888"/>
                <a:ext cx="33166" cy="21460"/>
              </a:xfrm>
              <a:custGeom>
                <a:avLst/>
                <a:gdLst>
                  <a:gd name="connsiteX0" fmla="*/ 15240 w 161925"/>
                  <a:gd name="connsiteY0" fmla="*/ 110490 h 104775"/>
                  <a:gd name="connsiteX1" fmla="*/ 0 w 161925"/>
                  <a:gd name="connsiteY1" fmla="*/ 80963 h 104775"/>
                  <a:gd name="connsiteX2" fmla="*/ 150495 w 161925"/>
                  <a:gd name="connsiteY2" fmla="*/ 0 h 104775"/>
                  <a:gd name="connsiteX3" fmla="*/ 165735 w 161925"/>
                  <a:gd name="connsiteY3" fmla="*/ 3048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925" h="104775">
                    <a:moveTo>
                      <a:pt x="15240" y="110490"/>
                    </a:moveTo>
                    <a:lnTo>
                      <a:pt x="0" y="80963"/>
                    </a:lnTo>
                    <a:lnTo>
                      <a:pt x="150495" y="0"/>
                    </a:lnTo>
                    <a:lnTo>
                      <a:pt x="165735" y="3048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B21CBA86-825D-31EC-AF30-9B910254FBDF}"/>
                  </a:ext>
                </a:extLst>
              </p:cNvPr>
              <p:cNvSpPr/>
              <p:nvPr/>
            </p:nvSpPr>
            <p:spPr>
              <a:xfrm rot="21045352">
                <a:off x="2063124" y="5244753"/>
                <a:ext cx="33166" cy="23411"/>
              </a:xfrm>
              <a:custGeom>
                <a:avLst/>
                <a:gdLst>
                  <a:gd name="connsiteX0" fmla="*/ 18097 w 161925"/>
                  <a:gd name="connsiteY0" fmla="*/ 119063 h 114300"/>
                  <a:gd name="connsiteX1" fmla="*/ 0 w 161925"/>
                  <a:gd name="connsiteY1" fmla="*/ 90488 h 114300"/>
                  <a:gd name="connsiteX2" fmla="*/ 144780 w 161925"/>
                  <a:gd name="connsiteY2" fmla="*/ 0 h 114300"/>
                  <a:gd name="connsiteX3" fmla="*/ 162877 w 161925"/>
                  <a:gd name="connsiteY3" fmla="*/ 28575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925" h="114300">
                    <a:moveTo>
                      <a:pt x="18097" y="119063"/>
                    </a:moveTo>
                    <a:lnTo>
                      <a:pt x="0" y="90488"/>
                    </a:lnTo>
                    <a:lnTo>
                      <a:pt x="144780" y="0"/>
                    </a:lnTo>
                    <a:lnTo>
                      <a:pt x="162877" y="2857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7B7FB563-AE5A-B962-4CAA-462AC313360E}"/>
                  </a:ext>
                </a:extLst>
              </p:cNvPr>
              <p:cNvSpPr/>
              <p:nvPr/>
            </p:nvSpPr>
            <p:spPr>
              <a:xfrm rot="21045352">
                <a:off x="2052532" y="5232220"/>
                <a:ext cx="31215" cy="25362"/>
              </a:xfrm>
              <a:custGeom>
                <a:avLst/>
                <a:gdLst>
                  <a:gd name="connsiteX0" fmla="*/ 18098 w 152400"/>
                  <a:gd name="connsiteY0" fmla="*/ 123825 h 123825"/>
                  <a:gd name="connsiteX1" fmla="*/ 0 w 152400"/>
                  <a:gd name="connsiteY1" fmla="*/ 96202 h 123825"/>
                  <a:gd name="connsiteX2" fmla="*/ 140970 w 152400"/>
                  <a:gd name="connsiteY2" fmla="*/ 0 h 123825"/>
                  <a:gd name="connsiteX3" fmla="*/ 160020 w 152400"/>
                  <a:gd name="connsiteY3" fmla="*/ 28575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400" h="123825">
                    <a:moveTo>
                      <a:pt x="18098" y="123825"/>
                    </a:moveTo>
                    <a:lnTo>
                      <a:pt x="0" y="96202"/>
                    </a:lnTo>
                    <a:lnTo>
                      <a:pt x="140970" y="0"/>
                    </a:lnTo>
                    <a:lnTo>
                      <a:pt x="160020" y="2857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18D5D378-85F9-D90F-EE88-192924C0FE19}"/>
                  </a:ext>
                </a:extLst>
              </p:cNvPr>
              <p:cNvSpPr/>
              <p:nvPr/>
            </p:nvSpPr>
            <p:spPr>
              <a:xfrm rot="21045352">
                <a:off x="2041288" y="5220213"/>
                <a:ext cx="31215" cy="25362"/>
              </a:xfrm>
              <a:custGeom>
                <a:avLst/>
                <a:gdLst>
                  <a:gd name="connsiteX0" fmla="*/ 20003 w 152400"/>
                  <a:gd name="connsiteY0" fmla="*/ 127635 h 123825"/>
                  <a:gd name="connsiteX1" fmla="*/ 0 w 152400"/>
                  <a:gd name="connsiteY1" fmla="*/ 100013 h 123825"/>
                  <a:gd name="connsiteX2" fmla="*/ 138113 w 152400"/>
                  <a:gd name="connsiteY2" fmla="*/ 0 h 123825"/>
                  <a:gd name="connsiteX3" fmla="*/ 158115 w 152400"/>
                  <a:gd name="connsiteY3" fmla="*/ 27623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400" h="123825">
                    <a:moveTo>
                      <a:pt x="20003" y="127635"/>
                    </a:moveTo>
                    <a:lnTo>
                      <a:pt x="0" y="100013"/>
                    </a:lnTo>
                    <a:lnTo>
                      <a:pt x="138113" y="0"/>
                    </a:lnTo>
                    <a:lnTo>
                      <a:pt x="158115" y="27623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76E8B637-70DD-0112-E658-0C35159B1C7F}"/>
                  </a:ext>
                </a:extLst>
              </p:cNvPr>
              <p:cNvSpPr/>
              <p:nvPr/>
            </p:nvSpPr>
            <p:spPr>
              <a:xfrm rot="21045352">
                <a:off x="2029690" y="5208462"/>
                <a:ext cx="31215" cy="25362"/>
              </a:xfrm>
              <a:custGeom>
                <a:avLst/>
                <a:gdLst>
                  <a:gd name="connsiteX0" fmla="*/ 20955 w 152400"/>
                  <a:gd name="connsiteY0" fmla="*/ 131445 h 123825"/>
                  <a:gd name="connsiteX1" fmla="*/ 0 w 152400"/>
                  <a:gd name="connsiteY1" fmla="*/ 104775 h 123825"/>
                  <a:gd name="connsiteX2" fmla="*/ 134302 w 152400"/>
                  <a:gd name="connsiteY2" fmla="*/ 0 h 123825"/>
                  <a:gd name="connsiteX3" fmla="*/ 155257 w 152400"/>
                  <a:gd name="connsiteY3" fmla="*/ 2667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400" h="123825">
                    <a:moveTo>
                      <a:pt x="20955" y="131445"/>
                    </a:moveTo>
                    <a:lnTo>
                      <a:pt x="0" y="104775"/>
                    </a:lnTo>
                    <a:lnTo>
                      <a:pt x="134302" y="0"/>
                    </a:lnTo>
                    <a:lnTo>
                      <a:pt x="155257" y="2667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CAA67E39-57D3-EA86-3CC0-1F461ED3D309}"/>
                  </a:ext>
                </a:extLst>
              </p:cNvPr>
              <p:cNvSpPr/>
              <p:nvPr/>
            </p:nvSpPr>
            <p:spPr>
              <a:xfrm rot="21045352">
                <a:off x="2005504" y="5186479"/>
                <a:ext cx="29264" cy="27313"/>
              </a:xfrm>
              <a:custGeom>
                <a:avLst/>
                <a:gdLst>
                  <a:gd name="connsiteX0" fmla="*/ 22860 w 142875"/>
                  <a:gd name="connsiteY0" fmla="*/ 139065 h 133350"/>
                  <a:gd name="connsiteX1" fmla="*/ 0 w 142875"/>
                  <a:gd name="connsiteY1" fmla="*/ 113347 h 133350"/>
                  <a:gd name="connsiteX2" fmla="*/ 126682 w 142875"/>
                  <a:gd name="connsiteY2" fmla="*/ 0 h 133350"/>
                  <a:gd name="connsiteX3" fmla="*/ 149542 w 142875"/>
                  <a:gd name="connsiteY3" fmla="*/ 24765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5" h="133350">
                    <a:moveTo>
                      <a:pt x="22860" y="139065"/>
                    </a:moveTo>
                    <a:lnTo>
                      <a:pt x="0" y="113347"/>
                    </a:lnTo>
                    <a:lnTo>
                      <a:pt x="126682" y="0"/>
                    </a:lnTo>
                    <a:lnTo>
                      <a:pt x="149542" y="2476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448E1B11-0447-7876-BD6C-0DD7145F5838}"/>
                  </a:ext>
                </a:extLst>
              </p:cNvPr>
              <p:cNvSpPr/>
              <p:nvPr/>
            </p:nvSpPr>
            <p:spPr>
              <a:xfrm rot="21045352">
                <a:off x="1993064" y="5175866"/>
                <a:ext cx="29264" cy="29264"/>
              </a:xfrm>
              <a:custGeom>
                <a:avLst/>
                <a:gdLst>
                  <a:gd name="connsiteX0" fmla="*/ 23813 w 142875"/>
                  <a:gd name="connsiteY0" fmla="*/ 143827 h 142875"/>
                  <a:gd name="connsiteX1" fmla="*/ 0 w 142875"/>
                  <a:gd name="connsiteY1" fmla="*/ 119063 h 142875"/>
                  <a:gd name="connsiteX2" fmla="*/ 122872 w 142875"/>
                  <a:gd name="connsiteY2" fmla="*/ 0 h 142875"/>
                  <a:gd name="connsiteX3" fmla="*/ 146685 w 142875"/>
                  <a:gd name="connsiteY3" fmla="*/ 24765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5" h="142875">
                    <a:moveTo>
                      <a:pt x="23813" y="143827"/>
                    </a:moveTo>
                    <a:lnTo>
                      <a:pt x="0" y="119063"/>
                    </a:lnTo>
                    <a:lnTo>
                      <a:pt x="122872" y="0"/>
                    </a:lnTo>
                    <a:lnTo>
                      <a:pt x="146685" y="2476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FB998993-9674-5F36-C9B8-8F5CC1DF87F8}"/>
                  </a:ext>
                </a:extLst>
              </p:cNvPr>
              <p:cNvSpPr/>
              <p:nvPr/>
            </p:nvSpPr>
            <p:spPr>
              <a:xfrm rot="21045352">
                <a:off x="1980208" y="5166099"/>
                <a:ext cx="29264" cy="29264"/>
              </a:xfrm>
              <a:custGeom>
                <a:avLst/>
                <a:gdLst>
                  <a:gd name="connsiteX0" fmla="*/ 23813 w 142875"/>
                  <a:gd name="connsiteY0" fmla="*/ 145732 h 142875"/>
                  <a:gd name="connsiteX1" fmla="*/ 0 w 142875"/>
                  <a:gd name="connsiteY1" fmla="*/ 121920 h 142875"/>
                  <a:gd name="connsiteX2" fmla="*/ 118110 w 142875"/>
                  <a:gd name="connsiteY2" fmla="*/ 0 h 142875"/>
                  <a:gd name="connsiteX3" fmla="*/ 142875 w 142875"/>
                  <a:gd name="connsiteY3" fmla="*/ 2381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5" h="142875">
                    <a:moveTo>
                      <a:pt x="23813" y="145732"/>
                    </a:moveTo>
                    <a:lnTo>
                      <a:pt x="0" y="121920"/>
                    </a:lnTo>
                    <a:lnTo>
                      <a:pt x="118110" y="0"/>
                    </a:lnTo>
                    <a:lnTo>
                      <a:pt x="142875" y="23813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4C09FF6A-9841-9D80-D09E-33853D6129F3}"/>
                  </a:ext>
                </a:extLst>
              </p:cNvPr>
              <p:cNvSpPr/>
              <p:nvPr/>
            </p:nvSpPr>
            <p:spPr>
              <a:xfrm rot="21045352">
                <a:off x="1966818" y="5156775"/>
                <a:ext cx="27313" cy="29264"/>
              </a:xfrm>
              <a:custGeom>
                <a:avLst/>
                <a:gdLst>
                  <a:gd name="connsiteX0" fmla="*/ 25718 w 133350"/>
                  <a:gd name="connsiteY0" fmla="*/ 149542 h 142875"/>
                  <a:gd name="connsiteX1" fmla="*/ 0 w 133350"/>
                  <a:gd name="connsiteY1" fmla="*/ 126683 h 142875"/>
                  <a:gd name="connsiteX2" fmla="*/ 114300 w 133350"/>
                  <a:gd name="connsiteY2" fmla="*/ 0 h 142875"/>
                  <a:gd name="connsiteX3" fmla="*/ 140018 w 133350"/>
                  <a:gd name="connsiteY3" fmla="*/ 2286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50" h="142875">
                    <a:moveTo>
                      <a:pt x="25718" y="149542"/>
                    </a:moveTo>
                    <a:lnTo>
                      <a:pt x="0" y="126683"/>
                    </a:lnTo>
                    <a:lnTo>
                      <a:pt x="114300" y="0"/>
                    </a:lnTo>
                    <a:lnTo>
                      <a:pt x="140018" y="2286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F0AAA13A-247B-FC43-88ED-7A78AC794B6D}"/>
                  </a:ext>
                </a:extLst>
              </p:cNvPr>
              <p:cNvSpPr/>
              <p:nvPr/>
            </p:nvSpPr>
            <p:spPr>
              <a:xfrm rot="21045352">
                <a:off x="1939631" y="5139431"/>
                <a:ext cx="25362" cy="31215"/>
              </a:xfrm>
              <a:custGeom>
                <a:avLst/>
                <a:gdLst>
                  <a:gd name="connsiteX0" fmla="*/ 26670 w 123825"/>
                  <a:gd name="connsiteY0" fmla="*/ 156210 h 152400"/>
                  <a:gd name="connsiteX1" fmla="*/ 0 w 123825"/>
                  <a:gd name="connsiteY1" fmla="*/ 134302 h 152400"/>
                  <a:gd name="connsiteX2" fmla="*/ 104775 w 123825"/>
                  <a:gd name="connsiteY2" fmla="*/ 0 h 152400"/>
                  <a:gd name="connsiteX3" fmla="*/ 131445 w 123825"/>
                  <a:gd name="connsiteY3" fmla="*/ 20955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152400">
                    <a:moveTo>
                      <a:pt x="26670" y="156210"/>
                    </a:moveTo>
                    <a:lnTo>
                      <a:pt x="0" y="134302"/>
                    </a:lnTo>
                    <a:lnTo>
                      <a:pt x="104775" y="0"/>
                    </a:lnTo>
                    <a:lnTo>
                      <a:pt x="131445" y="2095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E11C869F-BC6E-6DDB-2C3E-6BA930B9B80C}"/>
                  </a:ext>
                </a:extLst>
              </p:cNvPr>
              <p:cNvSpPr/>
              <p:nvPr/>
            </p:nvSpPr>
            <p:spPr>
              <a:xfrm rot="21045352">
                <a:off x="1925485" y="5131455"/>
                <a:ext cx="25362" cy="31215"/>
              </a:xfrm>
              <a:custGeom>
                <a:avLst/>
                <a:gdLst>
                  <a:gd name="connsiteX0" fmla="*/ 27622 w 123825"/>
                  <a:gd name="connsiteY0" fmla="*/ 159068 h 152400"/>
                  <a:gd name="connsiteX1" fmla="*/ 0 w 123825"/>
                  <a:gd name="connsiteY1" fmla="*/ 138112 h 152400"/>
                  <a:gd name="connsiteX2" fmla="*/ 100013 w 123825"/>
                  <a:gd name="connsiteY2" fmla="*/ 0 h 152400"/>
                  <a:gd name="connsiteX3" fmla="*/ 127635 w 123825"/>
                  <a:gd name="connsiteY3" fmla="*/ 20955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152400">
                    <a:moveTo>
                      <a:pt x="27622" y="159068"/>
                    </a:moveTo>
                    <a:lnTo>
                      <a:pt x="0" y="138112"/>
                    </a:lnTo>
                    <a:lnTo>
                      <a:pt x="100013" y="0"/>
                    </a:lnTo>
                    <a:lnTo>
                      <a:pt x="127635" y="2095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DD649F21-DEFC-E7C2-2341-632C105DCCD9}"/>
                  </a:ext>
                </a:extLst>
              </p:cNvPr>
              <p:cNvSpPr/>
              <p:nvPr/>
            </p:nvSpPr>
            <p:spPr>
              <a:xfrm rot="21045352">
                <a:off x="1911240" y="5124088"/>
                <a:ext cx="25362" cy="31215"/>
              </a:xfrm>
              <a:custGeom>
                <a:avLst/>
                <a:gdLst>
                  <a:gd name="connsiteX0" fmla="*/ 27622 w 123825"/>
                  <a:gd name="connsiteY0" fmla="*/ 160973 h 152400"/>
                  <a:gd name="connsiteX1" fmla="*/ 0 w 123825"/>
                  <a:gd name="connsiteY1" fmla="*/ 141923 h 152400"/>
                  <a:gd name="connsiteX2" fmla="*/ 95250 w 123825"/>
                  <a:gd name="connsiteY2" fmla="*/ 0 h 152400"/>
                  <a:gd name="connsiteX3" fmla="*/ 123825 w 123825"/>
                  <a:gd name="connsiteY3" fmla="*/ 1905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152400">
                    <a:moveTo>
                      <a:pt x="27622" y="160973"/>
                    </a:moveTo>
                    <a:lnTo>
                      <a:pt x="0" y="141923"/>
                    </a:lnTo>
                    <a:lnTo>
                      <a:pt x="95250" y="0"/>
                    </a:lnTo>
                    <a:lnTo>
                      <a:pt x="123825" y="1905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28EA5068-DF10-D0FA-CDC2-E0406C3102FA}"/>
                  </a:ext>
                </a:extLst>
              </p:cNvPr>
              <p:cNvSpPr/>
              <p:nvPr/>
            </p:nvSpPr>
            <p:spPr>
              <a:xfrm rot="21045352">
                <a:off x="1896842" y="5117313"/>
                <a:ext cx="23411" cy="33166"/>
              </a:xfrm>
              <a:custGeom>
                <a:avLst/>
                <a:gdLst>
                  <a:gd name="connsiteX0" fmla="*/ 28575 w 114300"/>
                  <a:gd name="connsiteY0" fmla="*/ 162878 h 161925"/>
                  <a:gd name="connsiteX1" fmla="*/ 0 w 114300"/>
                  <a:gd name="connsiteY1" fmla="*/ 144780 h 161925"/>
                  <a:gd name="connsiteX2" fmla="*/ 90488 w 114300"/>
                  <a:gd name="connsiteY2" fmla="*/ 0 h 161925"/>
                  <a:gd name="connsiteX3" fmla="*/ 119063 w 114300"/>
                  <a:gd name="connsiteY3" fmla="*/ 1905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" h="161925">
                    <a:moveTo>
                      <a:pt x="28575" y="162878"/>
                    </a:moveTo>
                    <a:lnTo>
                      <a:pt x="0" y="144780"/>
                    </a:lnTo>
                    <a:lnTo>
                      <a:pt x="90488" y="0"/>
                    </a:lnTo>
                    <a:lnTo>
                      <a:pt x="119063" y="1905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B5037097-1CFA-A0F8-BEF2-F13FC265E8B5}"/>
                  </a:ext>
                </a:extLst>
              </p:cNvPr>
              <p:cNvSpPr/>
              <p:nvPr/>
            </p:nvSpPr>
            <p:spPr>
              <a:xfrm rot="21045352">
                <a:off x="1867233" y="5105489"/>
                <a:ext cx="21460" cy="33166"/>
              </a:xfrm>
              <a:custGeom>
                <a:avLst/>
                <a:gdLst>
                  <a:gd name="connsiteX0" fmla="*/ 29527 w 104775"/>
                  <a:gd name="connsiteY0" fmla="*/ 166687 h 161925"/>
                  <a:gd name="connsiteX1" fmla="*/ 0 w 104775"/>
                  <a:gd name="connsiteY1" fmla="*/ 150495 h 161925"/>
                  <a:gd name="connsiteX2" fmla="*/ 80010 w 104775"/>
                  <a:gd name="connsiteY2" fmla="*/ 0 h 161925"/>
                  <a:gd name="connsiteX3" fmla="*/ 110490 w 104775"/>
                  <a:gd name="connsiteY3" fmla="*/ 16192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4775" h="161925">
                    <a:moveTo>
                      <a:pt x="29527" y="166687"/>
                    </a:moveTo>
                    <a:lnTo>
                      <a:pt x="0" y="150495"/>
                    </a:lnTo>
                    <a:lnTo>
                      <a:pt x="80010" y="0"/>
                    </a:lnTo>
                    <a:lnTo>
                      <a:pt x="110490" y="16192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89B94B9F-BC6A-A7F3-22AC-CD3811E96E6F}"/>
                  </a:ext>
                </a:extLst>
              </p:cNvPr>
              <p:cNvSpPr/>
              <p:nvPr/>
            </p:nvSpPr>
            <p:spPr>
              <a:xfrm rot="21045352">
                <a:off x="1852146" y="5100236"/>
                <a:ext cx="21460" cy="33166"/>
              </a:xfrm>
              <a:custGeom>
                <a:avLst/>
                <a:gdLst>
                  <a:gd name="connsiteX0" fmla="*/ 30480 w 104775"/>
                  <a:gd name="connsiteY0" fmla="*/ 168593 h 161925"/>
                  <a:gd name="connsiteX1" fmla="*/ 0 w 104775"/>
                  <a:gd name="connsiteY1" fmla="*/ 153352 h 161925"/>
                  <a:gd name="connsiteX2" fmla="*/ 74295 w 104775"/>
                  <a:gd name="connsiteY2" fmla="*/ 0 h 161925"/>
                  <a:gd name="connsiteX3" fmla="*/ 105728 w 104775"/>
                  <a:gd name="connsiteY3" fmla="*/ 1524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4775" h="161925">
                    <a:moveTo>
                      <a:pt x="30480" y="168593"/>
                    </a:moveTo>
                    <a:lnTo>
                      <a:pt x="0" y="153352"/>
                    </a:lnTo>
                    <a:lnTo>
                      <a:pt x="74295" y="0"/>
                    </a:lnTo>
                    <a:lnTo>
                      <a:pt x="105728" y="1524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25FC5734-A5B6-F80C-6E99-213A36BA0D0E}"/>
                  </a:ext>
                </a:extLst>
              </p:cNvPr>
              <p:cNvSpPr/>
              <p:nvPr/>
            </p:nvSpPr>
            <p:spPr>
              <a:xfrm rot="21045352">
                <a:off x="1836973" y="5095749"/>
                <a:ext cx="19509" cy="33166"/>
              </a:xfrm>
              <a:custGeom>
                <a:avLst/>
                <a:gdLst>
                  <a:gd name="connsiteX0" fmla="*/ 30480 w 95250"/>
                  <a:gd name="connsiteY0" fmla="*/ 169545 h 161925"/>
                  <a:gd name="connsiteX1" fmla="*/ 0 w 95250"/>
                  <a:gd name="connsiteY1" fmla="*/ 155258 h 161925"/>
                  <a:gd name="connsiteX2" fmla="*/ 68580 w 95250"/>
                  <a:gd name="connsiteY2" fmla="*/ 0 h 161925"/>
                  <a:gd name="connsiteX3" fmla="*/ 100013 w 95250"/>
                  <a:gd name="connsiteY3" fmla="*/ 1333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" h="161925">
                    <a:moveTo>
                      <a:pt x="30480" y="169545"/>
                    </a:moveTo>
                    <a:lnTo>
                      <a:pt x="0" y="155258"/>
                    </a:lnTo>
                    <a:lnTo>
                      <a:pt x="68580" y="0"/>
                    </a:lnTo>
                    <a:lnTo>
                      <a:pt x="100013" y="1333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D0005FE9-5CA9-0468-93D5-AEF552B1645F}"/>
                  </a:ext>
                </a:extLst>
              </p:cNvPr>
              <p:cNvSpPr/>
              <p:nvPr/>
            </p:nvSpPr>
            <p:spPr>
              <a:xfrm rot="21045352">
                <a:off x="1821623" y="5091539"/>
                <a:ext cx="19509" cy="35117"/>
              </a:xfrm>
              <a:custGeom>
                <a:avLst/>
                <a:gdLst>
                  <a:gd name="connsiteX0" fmla="*/ 31432 w 95250"/>
                  <a:gd name="connsiteY0" fmla="*/ 171450 h 171450"/>
                  <a:gd name="connsiteX1" fmla="*/ 0 w 95250"/>
                  <a:gd name="connsiteY1" fmla="*/ 159068 h 171450"/>
                  <a:gd name="connsiteX2" fmla="*/ 63817 w 95250"/>
                  <a:gd name="connsiteY2" fmla="*/ 0 h 171450"/>
                  <a:gd name="connsiteX3" fmla="*/ 95250 w 95250"/>
                  <a:gd name="connsiteY3" fmla="*/ 13335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250" h="171450">
                    <a:moveTo>
                      <a:pt x="31432" y="171450"/>
                    </a:moveTo>
                    <a:lnTo>
                      <a:pt x="0" y="159068"/>
                    </a:lnTo>
                    <a:lnTo>
                      <a:pt x="63817" y="0"/>
                    </a:lnTo>
                    <a:lnTo>
                      <a:pt x="95250" y="1333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318F2530-43DD-B4D6-CEB2-B82F2F6D11E1}"/>
                  </a:ext>
                </a:extLst>
              </p:cNvPr>
              <p:cNvSpPr/>
              <p:nvPr/>
            </p:nvSpPr>
            <p:spPr>
              <a:xfrm rot="21045352">
                <a:off x="1790753" y="5085416"/>
                <a:ext cx="15608" cy="35117"/>
              </a:xfrm>
              <a:custGeom>
                <a:avLst/>
                <a:gdLst>
                  <a:gd name="connsiteX0" fmla="*/ 31432 w 76200"/>
                  <a:gd name="connsiteY0" fmla="*/ 173355 h 171450"/>
                  <a:gd name="connsiteX1" fmla="*/ 0 w 76200"/>
                  <a:gd name="connsiteY1" fmla="*/ 162878 h 171450"/>
                  <a:gd name="connsiteX2" fmla="*/ 52388 w 76200"/>
                  <a:gd name="connsiteY2" fmla="*/ 0 h 171450"/>
                  <a:gd name="connsiteX3" fmla="*/ 84772 w 76200"/>
                  <a:gd name="connsiteY3" fmla="*/ 10478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" h="171450">
                    <a:moveTo>
                      <a:pt x="31432" y="173355"/>
                    </a:moveTo>
                    <a:lnTo>
                      <a:pt x="0" y="162878"/>
                    </a:lnTo>
                    <a:lnTo>
                      <a:pt x="52388" y="0"/>
                    </a:lnTo>
                    <a:lnTo>
                      <a:pt x="84772" y="1047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03AAD6F5-5E9A-2F55-B2AF-22DBB38591FB}"/>
                  </a:ext>
                </a:extLst>
              </p:cNvPr>
              <p:cNvSpPr/>
              <p:nvPr/>
            </p:nvSpPr>
            <p:spPr>
              <a:xfrm rot="21045352">
                <a:off x="1774982" y="5083240"/>
                <a:ext cx="15608" cy="35117"/>
              </a:xfrm>
              <a:custGeom>
                <a:avLst/>
                <a:gdLst>
                  <a:gd name="connsiteX0" fmla="*/ 32385 w 76200"/>
                  <a:gd name="connsiteY0" fmla="*/ 173355 h 171450"/>
                  <a:gd name="connsiteX1" fmla="*/ 0 w 76200"/>
                  <a:gd name="connsiteY1" fmla="*/ 163830 h 171450"/>
                  <a:gd name="connsiteX2" fmla="*/ 47625 w 76200"/>
                  <a:gd name="connsiteY2" fmla="*/ 0 h 171450"/>
                  <a:gd name="connsiteX3" fmla="*/ 80010 w 76200"/>
                  <a:gd name="connsiteY3" fmla="*/ 8572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" h="171450">
                    <a:moveTo>
                      <a:pt x="32385" y="173355"/>
                    </a:moveTo>
                    <a:lnTo>
                      <a:pt x="0" y="163830"/>
                    </a:lnTo>
                    <a:lnTo>
                      <a:pt x="47625" y="0"/>
                    </a:lnTo>
                    <a:lnTo>
                      <a:pt x="80010" y="8572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82F30AC7-2818-2AAF-D20C-A99E4D839A8C}"/>
                  </a:ext>
                </a:extLst>
              </p:cNvPr>
              <p:cNvSpPr/>
              <p:nvPr/>
            </p:nvSpPr>
            <p:spPr>
              <a:xfrm rot="21045352">
                <a:off x="1759285" y="5081605"/>
                <a:ext cx="13657" cy="35117"/>
              </a:xfrm>
              <a:custGeom>
                <a:avLst/>
                <a:gdLst>
                  <a:gd name="connsiteX0" fmla="*/ 33338 w 66675"/>
                  <a:gd name="connsiteY0" fmla="*/ 173355 h 171450"/>
                  <a:gd name="connsiteX1" fmla="*/ 0 w 66675"/>
                  <a:gd name="connsiteY1" fmla="*/ 165735 h 171450"/>
                  <a:gd name="connsiteX2" fmla="*/ 41910 w 66675"/>
                  <a:gd name="connsiteY2" fmla="*/ 0 h 171450"/>
                  <a:gd name="connsiteX3" fmla="*/ 74295 w 66675"/>
                  <a:gd name="connsiteY3" fmla="*/ 762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171450">
                    <a:moveTo>
                      <a:pt x="33338" y="173355"/>
                    </a:moveTo>
                    <a:lnTo>
                      <a:pt x="0" y="165735"/>
                    </a:lnTo>
                    <a:lnTo>
                      <a:pt x="41910" y="0"/>
                    </a:lnTo>
                    <a:lnTo>
                      <a:pt x="74295" y="762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F56FDED8-52D5-6120-2C96-6614C5A9A458}"/>
                  </a:ext>
                </a:extLst>
              </p:cNvPr>
              <p:cNvSpPr/>
              <p:nvPr/>
            </p:nvSpPr>
            <p:spPr>
              <a:xfrm rot="21045352">
                <a:off x="1743670" y="5080390"/>
                <a:ext cx="13657" cy="35117"/>
              </a:xfrm>
              <a:custGeom>
                <a:avLst/>
                <a:gdLst>
                  <a:gd name="connsiteX0" fmla="*/ 33338 w 66675"/>
                  <a:gd name="connsiteY0" fmla="*/ 174308 h 171450"/>
                  <a:gd name="connsiteX1" fmla="*/ 0 w 66675"/>
                  <a:gd name="connsiteY1" fmla="*/ 166688 h 171450"/>
                  <a:gd name="connsiteX2" fmla="*/ 35242 w 66675"/>
                  <a:gd name="connsiteY2" fmla="*/ 0 h 171450"/>
                  <a:gd name="connsiteX3" fmla="*/ 68580 w 66675"/>
                  <a:gd name="connsiteY3" fmla="*/ 6668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171450">
                    <a:moveTo>
                      <a:pt x="33338" y="174308"/>
                    </a:moveTo>
                    <a:lnTo>
                      <a:pt x="0" y="166688"/>
                    </a:lnTo>
                    <a:lnTo>
                      <a:pt x="35242" y="0"/>
                    </a:lnTo>
                    <a:lnTo>
                      <a:pt x="68580" y="666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1B0672CD-72FC-4E41-89F1-EC3CD2515778}"/>
                  </a:ext>
                </a:extLst>
              </p:cNvPr>
              <p:cNvSpPr/>
              <p:nvPr/>
            </p:nvSpPr>
            <p:spPr>
              <a:xfrm rot="21045352">
                <a:off x="1712156" y="5079946"/>
                <a:ext cx="11706" cy="35117"/>
              </a:xfrm>
              <a:custGeom>
                <a:avLst/>
                <a:gdLst>
                  <a:gd name="connsiteX0" fmla="*/ 33338 w 57150"/>
                  <a:gd name="connsiteY0" fmla="*/ 173355 h 171450"/>
                  <a:gd name="connsiteX1" fmla="*/ 0 w 57150"/>
                  <a:gd name="connsiteY1" fmla="*/ 168593 h 171450"/>
                  <a:gd name="connsiteX2" fmla="*/ 23813 w 57150"/>
                  <a:gd name="connsiteY2" fmla="*/ 0 h 171450"/>
                  <a:gd name="connsiteX3" fmla="*/ 57150 w 57150"/>
                  <a:gd name="connsiteY3" fmla="*/ 4763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71450">
                    <a:moveTo>
                      <a:pt x="33338" y="173355"/>
                    </a:moveTo>
                    <a:lnTo>
                      <a:pt x="0" y="168593"/>
                    </a:lnTo>
                    <a:lnTo>
                      <a:pt x="23813" y="0"/>
                    </a:lnTo>
                    <a:lnTo>
                      <a:pt x="57150" y="4763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AC5AA3C4-E815-B529-2B39-A2FD7586B5C3}"/>
                  </a:ext>
                </a:extLst>
              </p:cNvPr>
              <p:cNvSpPr/>
              <p:nvPr/>
            </p:nvSpPr>
            <p:spPr>
              <a:xfrm rot="21045352">
                <a:off x="1696451" y="5080684"/>
                <a:ext cx="9755" cy="35117"/>
              </a:xfrm>
              <a:custGeom>
                <a:avLst/>
                <a:gdLst>
                  <a:gd name="connsiteX0" fmla="*/ 33338 w 47625"/>
                  <a:gd name="connsiteY0" fmla="*/ 173355 h 171450"/>
                  <a:gd name="connsiteX1" fmla="*/ 0 w 47625"/>
                  <a:gd name="connsiteY1" fmla="*/ 169545 h 171450"/>
                  <a:gd name="connsiteX2" fmla="*/ 17145 w 47625"/>
                  <a:gd name="connsiteY2" fmla="*/ 0 h 171450"/>
                  <a:gd name="connsiteX3" fmla="*/ 51435 w 47625"/>
                  <a:gd name="connsiteY3" fmla="*/ 381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625" h="171450">
                    <a:moveTo>
                      <a:pt x="33338" y="173355"/>
                    </a:moveTo>
                    <a:lnTo>
                      <a:pt x="0" y="169545"/>
                    </a:lnTo>
                    <a:lnTo>
                      <a:pt x="17145" y="0"/>
                    </a:lnTo>
                    <a:lnTo>
                      <a:pt x="51435" y="381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2ACEAB04-723A-094F-8F2E-98E334523D62}"/>
                  </a:ext>
                </a:extLst>
              </p:cNvPr>
              <p:cNvSpPr/>
              <p:nvPr/>
            </p:nvSpPr>
            <p:spPr>
              <a:xfrm rot="21045352">
                <a:off x="1680839" y="5082000"/>
                <a:ext cx="7804" cy="35117"/>
              </a:xfrm>
              <a:custGeom>
                <a:avLst/>
                <a:gdLst>
                  <a:gd name="connsiteX0" fmla="*/ 33338 w 38100"/>
                  <a:gd name="connsiteY0" fmla="*/ 172403 h 171450"/>
                  <a:gd name="connsiteX1" fmla="*/ 0 w 38100"/>
                  <a:gd name="connsiteY1" fmla="*/ 170498 h 171450"/>
                  <a:gd name="connsiteX2" fmla="*/ 11430 w 38100"/>
                  <a:gd name="connsiteY2" fmla="*/ 0 h 171450"/>
                  <a:gd name="connsiteX3" fmla="*/ 45720 w 38100"/>
                  <a:gd name="connsiteY3" fmla="*/ 2857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0" h="171450">
                    <a:moveTo>
                      <a:pt x="33338" y="172403"/>
                    </a:moveTo>
                    <a:lnTo>
                      <a:pt x="0" y="170498"/>
                    </a:lnTo>
                    <a:lnTo>
                      <a:pt x="11430" y="0"/>
                    </a:lnTo>
                    <a:lnTo>
                      <a:pt x="45720" y="2857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6F0DF9EC-A9CA-CF82-0D83-48386102D623}"/>
                  </a:ext>
                </a:extLst>
              </p:cNvPr>
              <p:cNvSpPr/>
              <p:nvPr/>
            </p:nvSpPr>
            <p:spPr>
              <a:xfrm rot="21045352">
                <a:off x="1665117" y="5083768"/>
                <a:ext cx="7804" cy="35117"/>
              </a:xfrm>
              <a:custGeom>
                <a:avLst/>
                <a:gdLst>
                  <a:gd name="connsiteX0" fmla="*/ 34290 w 38100"/>
                  <a:gd name="connsiteY0" fmla="*/ 172403 h 171450"/>
                  <a:gd name="connsiteX1" fmla="*/ 0 w 38100"/>
                  <a:gd name="connsiteY1" fmla="*/ 170497 h 171450"/>
                  <a:gd name="connsiteX2" fmla="*/ 5715 w 38100"/>
                  <a:gd name="connsiteY2" fmla="*/ 0 h 171450"/>
                  <a:gd name="connsiteX3" fmla="*/ 40005 w 38100"/>
                  <a:gd name="connsiteY3" fmla="*/ 952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0" h="171450">
                    <a:moveTo>
                      <a:pt x="34290" y="172403"/>
                    </a:moveTo>
                    <a:lnTo>
                      <a:pt x="0" y="170497"/>
                    </a:lnTo>
                    <a:lnTo>
                      <a:pt x="5715" y="0"/>
                    </a:lnTo>
                    <a:lnTo>
                      <a:pt x="40005" y="952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8B2FC9E-BF25-77B4-95E9-6CC57A64BAC2}"/>
                </a:ext>
              </a:extLst>
            </p:cNvPr>
            <p:cNvGrpSpPr/>
            <p:nvPr/>
          </p:nvGrpSpPr>
          <p:grpSpPr>
            <a:xfrm>
              <a:off x="858977" y="4724350"/>
              <a:ext cx="1281415" cy="784019"/>
              <a:chOff x="1203621" y="5092157"/>
              <a:chExt cx="1074238" cy="657260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73BEC84-B81B-B846-0C71-E78853A94C4B}"/>
                  </a:ext>
                </a:extLst>
              </p:cNvPr>
              <p:cNvSpPr txBox="1"/>
              <p:nvPr/>
            </p:nvSpPr>
            <p:spPr>
              <a:xfrm>
                <a:off x="1594603" y="5092157"/>
                <a:ext cx="287402" cy="18061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800">
                    <a:solidFill>
                      <a:schemeClr val="bg1"/>
                    </a:solidFill>
                  </a:rPr>
                  <a:t>50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F5007BC-9494-1808-A7A3-B35E16085B31}"/>
                  </a:ext>
                </a:extLst>
              </p:cNvPr>
              <p:cNvSpPr txBox="1"/>
              <p:nvPr/>
            </p:nvSpPr>
            <p:spPr>
              <a:xfrm>
                <a:off x="1970404" y="5411401"/>
                <a:ext cx="287402" cy="18061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sz="800">
                    <a:solidFill>
                      <a:schemeClr val="bg1"/>
                    </a:solidFill>
                  </a:rPr>
                  <a:t>90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BD2F2CD-0C33-9CA9-83AC-F6392119DFA7}"/>
                  </a:ext>
                </a:extLst>
              </p:cNvPr>
              <p:cNvSpPr txBox="1"/>
              <p:nvPr/>
            </p:nvSpPr>
            <p:spPr>
              <a:xfrm>
                <a:off x="1206894" y="5563297"/>
                <a:ext cx="223325" cy="18061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800">
                    <a:solidFill>
                      <a:schemeClr val="bg1"/>
                    </a:solidFill>
                  </a:rPr>
                  <a:t>0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C7446F-2CE3-9BF1-376A-8AF2840CA604}"/>
                  </a:ext>
                </a:extLst>
              </p:cNvPr>
              <p:cNvSpPr txBox="1"/>
              <p:nvPr/>
            </p:nvSpPr>
            <p:spPr>
              <a:xfrm>
                <a:off x="1203621" y="5403326"/>
                <a:ext cx="287402" cy="18061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800">
                    <a:solidFill>
                      <a:schemeClr val="bg1"/>
                    </a:solidFill>
                  </a:rPr>
                  <a:t>10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3EB1F69-4738-2B6A-0A0F-8F17796C6669}"/>
                  </a:ext>
                </a:extLst>
              </p:cNvPr>
              <p:cNvSpPr txBox="1"/>
              <p:nvPr/>
            </p:nvSpPr>
            <p:spPr>
              <a:xfrm>
                <a:off x="1252947" y="5265139"/>
                <a:ext cx="287402" cy="18061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800">
                    <a:solidFill>
                      <a:schemeClr val="bg1"/>
                    </a:solidFill>
                  </a:rPr>
                  <a:t>20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3B69AD8-20FE-4562-F6FE-BE0C8C273618}"/>
                  </a:ext>
                </a:extLst>
              </p:cNvPr>
              <p:cNvSpPr txBox="1"/>
              <p:nvPr/>
            </p:nvSpPr>
            <p:spPr>
              <a:xfrm>
                <a:off x="1341025" y="5169619"/>
                <a:ext cx="287402" cy="18061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800">
                    <a:solidFill>
                      <a:schemeClr val="bg1"/>
                    </a:solidFill>
                  </a:rPr>
                  <a:t>30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AC29F6D-A35F-52AC-AE95-9324F74A7C7E}"/>
                  </a:ext>
                </a:extLst>
              </p:cNvPr>
              <p:cNvSpPr txBox="1"/>
              <p:nvPr/>
            </p:nvSpPr>
            <p:spPr>
              <a:xfrm>
                <a:off x="1465307" y="5111584"/>
                <a:ext cx="287402" cy="18061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800">
                    <a:solidFill>
                      <a:schemeClr val="bg1"/>
                    </a:solidFill>
                  </a:rPr>
                  <a:t>40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DA7A222-0BF9-07E5-431A-6B22A12A5181}"/>
                  </a:ext>
                </a:extLst>
              </p:cNvPr>
              <p:cNvSpPr txBox="1"/>
              <p:nvPr/>
            </p:nvSpPr>
            <p:spPr>
              <a:xfrm>
                <a:off x="1730072" y="5109896"/>
                <a:ext cx="287402" cy="18061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sz="800">
                    <a:solidFill>
                      <a:schemeClr val="bg1"/>
                    </a:solidFill>
                  </a:rPr>
                  <a:t>60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3EFE089-11DA-885B-75E1-0FA1783C2285}"/>
                  </a:ext>
                </a:extLst>
              </p:cNvPr>
              <p:cNvSpPr txBox="1"/>
              <p:nvPr/>
            </p:nvSpPr>
            <p:spPr>
              <a:xfrm>
                <a:off x="1834872" y="5180500"/>
                <a:ext cx="287402" cy="18061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sz="800">
                    <a:solidFill>
                      <a:schemeClr val="bg1"/>
                    </a:solidFill>
                  </a:rPr>
                  <a:t>70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CEAD3D8-E877-390A-4A82-54963DE847BC}"/>
                  </a:ext>
                </a:extLst>
              </p:cNvPr>
              <p:cNvSpPr txBox="1"/>
              <p:nvPr/>
            </p:nvSpPr>
            <p:spPr>
              <a:xfrm>
                <a:off x="1916321" y="5288275"/>
                <a:ext cx="287402" cy="18061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sz="800">
                    <a:solidFill>
                      <a:schemeClr val="bg1"/>
                    </a:solidFill>
                  </a:rPr>
                  <a:t>80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84B577D-5ED1-4C47-AB23-22423A3A3729}"/>
                  </a:ext>
                </a:extLst>
              </p:cNvPr>
              <p:cNvSpPr txBox="1"/>
              <p:nvPr/>
            </p:nvSpPr>
            <p:spPr>
              <a:xfrm>
                <a:off x="1942364" y="5568806"/>
                <a:ext cx="335495" cy="18061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US" sz="800">
                    <a:solidFill>
                      <a:schemeClr val="bg1"/>
                    </a:solidFill>
                  </a:rPr>
                  <a:t>100</a:t>
                </a:r>
              </a:p>
            </p:txBody>
          </p:sp>
        </p:grp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86344ADA-6E0F-A8A0-3212-47F168A45021}"/>
              </a:ext>
            </a:extLst>
          </p:cNvPr>
          <p:cNvGrpSpPr/>
          <p:nvPr/>
        </p:nvGrpSpPr>
        <p:grpSpPr>
          <a:xfrm rot="2651781">
            <a:off x="1539144" y="4639352"/>
            <a:ext cx="436024" cy="903580"/>
            <a:chOff x="1549393" y="5208103"/>
            <a:chExt cx="365528" cy="757491"/>
          </a:xfrm>
        </p:grpSpPr>
        <p:pic>
          <p:nvPicPr>
            <p:cNvPr id="122" name="Graphic 121">
              <a:extLst>
                <a:ext uri="{FF2B5EF4-FFF2-40B4-BE49-F238E27FC236}">
                  <a16:creationId xmlns:a16="http://schemas.microsoft.com/office/drawing/2014/main" id="{324D26CA-7050-3CCA-DFE8-F04AA70EBF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67014" y="5208103"/>
              <a:ext cx="247907" cy="487314"/>
            </a:xfrm>
            <a:prstGeom prst="rect">
              <a:avLst/>
            </a:prstGeom>
          </p:spPr>
        </p:pic>
        <p:pic>
          <p:nvPicPr>
            <p:cNvPr id="123" name="Graphic 122">
              <a:extLst>
                <a:ext uri="{FF2B5EF4-FFF2-40B4-BE49-F238E27FC236}">
                  <a16:creationId xmlns:a16="http://schemas.microsoft.com/office/drawing/2014/main" id="{4820B845-66C1-2D0D-B75B-51ACBF2A47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0800000">
              <a:off x="1549393" y="5478280"/>
              <a:ext cx="247907" cy="487314"/>
            </a:xfrm>
            <a:prstGeom prst="rect">
              <a:avLst/>
            </a:prstGeom>
          </p:spPr>
        </p:pic>
      </p:grpSp>
      <p:sp>
        <p:nvSpPr>
          <p:cNvPr id="124" name="Rectangle: Top Corners Rounded 123">
            <a:extLst>
              <a:ext uri="{FF2B5EF4-FFF2-40B4-BE49-F238E27FC236}">
                <a16:creationId xmlns:a16="http://schemas.microsoft.com/office/drawing/2014/main" id="{62DF7631-2E45-B969-D35E-03B1306E719B}"/>
              </a:ext>
            </a:extLst>
          </p:cNvPr>
          <p:cNvSpPr/>
          <p:nvPr/>
        </p:nvSpPr>
        <p:spPr>
          <a:xfrm rot="5400000">
            <a:off x="6180208" y="-2174105"/>
            <a:ext cx="2387041" cy="8987584"/>
          </a:xfrm>
          <a:prstGeom prst="round2SameRect">
            <a:avLst>
              <a:gd name="adj1" fmla="val 532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: Top Corners Rounded 124">
            <a:extLst>
              <a:ext uri="{FF2B5EF4-FFF2-40B4-BE49-F238E27FC236}">
                <a16:creationId xmlns:a16="http://schemas.microsoft.com/office/drawing/2014/main" id="{13AB1305-0E15-ABAF-D3D4-04616E0052E4}"/>
              </a:ext>
            </a:extLst>
          </p:cNvPr>
          <p:cNvSpPr/>
          <p:nvPr/>
        </p:nvSpPr>
        <p:spPr>
          <a:xfrm rot="16200000">
            <a:off x="550091" y="1183359"/>
            <a:ext cx="2387040" cy="2272650"/>
          </a:xfrm>
          <a:prstGeom prst="round2SameRect">
            <a:avLst>
              <a:gd name="adj1" fmla="val 5588"/>
              <a:gd name="adj2" fmla="val 0"/>
            </a:avLst>
          </a:prstGeom>
          <a:solidFill>
            <a:srgbClr val="062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solidFill>
                <a:srgbClr val="FFFFFF"/>
              </a:solidFill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11C89902-2246-2AC8-FBD9-36C90648B758}"/>
              </a:ext>
            </a:extLst>
          </p:cNvPr>
          <p:cNvCxnSpPr>
            <a:cxnSpLocks/>
          </p:cNvCxnSpPr>
          <p:nvPr/>
        </p:nvCxnSpPr>
        <p:spPr>
          <a:xfrm>
            <a:off x="2879938" y="3989737"/>
            <a:ext cx="0" cy="1983262"/>
          </a:xfrm>
          <a:prstGeom prst="line">
            <a:avLst/>
          </a:prstGeom>
          <a:ln w="12700">
            <a:solidFill>
              <a:schemeClr val="bg1">
                <a:lumMod val="85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7" name="Chart 126">
            <a:extLst>
              <a:ext uri="{FF2B5EF4-FFF2-40B4-BE49-F238E27FC236}">
                <a16:creationId xmlns:a16="http://schemas.microsoft.com/office/drawing/2014/main" id="{264738B4-D5A2-3454-B163-866E584F66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071669"/>
              </p:ext>
            </p:extLst>
          </p:nvPr>
        </p:nvGraphicFramePr>
        <p:xfrm>
          <a:off x="3158456" y="1694889"/>
          <a:ext cx="8430545" cy="174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8" name="Chart 127">
            <a:extLst>
              <a:ext uri="{FF2B5EF4-FFF2-40B4-BE49-F238E27FC236}">
                <a16:creationId xmlns:a16="http://schemas.microsoft.com/office/drawing/2014/main" id="{A0257E63-9C3D-6A99-F58A-BC1824BD67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7110099"/>
              </p:ext>
            </p:extLst>
          </p:nvPr>
        </p:nvGraphicFramePr>
        <p:xfrm>
          <a:off x="3167057" y="4339546"/>
          <a:ext cx="8436492" cy="17060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39" name="TextBox 138">
            <a:extLst>
              <a:ext uri="{FF2B5EF4-FFF2-40B4-BE49-F238E27FC236}">
                <a16:creationId xmlns:a16="http://schemas.microsoft.com/office/drawing/2014/main" id="{FE7D6DCB-2DDF-1C88-399B-12D07DB487F3}"/>
              </a:ext>
            </a:extLst>
          </p:cNvPr>
          <p:cNvSpPr txBox="1"/>
          <p:nvPr/>
        </p:nvSpPr>
        <p:spPr>
          <a:xfrm>
            <a:off x="3236373" y="1228228"/>
            <a:ext cx="1877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02D27813-2B1C-0686-9C33-5519CF270FAB}"/>
              </a:ext>
            </a:extLst>
          </p:cNvPr>
          <p:cNvSpPr txBox="1"/>
          <p:nvPr/>
        </p:nvSpPr>
        <p:spPr>
          <a:xfrm>
            <a:off x="899893" y="3973928"/>
            <a:ext cx="1877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F5AF3931-4B8D-F437-E76E-BF2FB6F7E92E}"/>
              </a:ext>
            </a:extLst>
          </p:cNvPr>
          <p:cNvSpPr txBox="1"/>
          <p:nvPr/>
        </p:nvSpPr>
        <p:spPr>
          <a:xfrm>
            <a:off x="3168933" y="3973928"/>
            <a:ext cx="16965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3CEF9EF7-2C0D-C30D-CBE2-1F1DB8BB63F0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9CFA6C6D-A775-B47A-1B5E-D3FB1686AA11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7A390D58-B9AD-73F0-FD64-21143E506AB7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F950D237-12C0-D254-062F-E021DFB8C58A}"/>
              </a:ext>
            </a:extLst>
          </p:cNvPr>
          <p:cNvSpPr txBox="1"/>
          <p:nvPr/>
        </p:nvSpPr>
        <p:spPr>
          <a:xfrm>
            <a:off x="602999" y="1311104"/>
            <a:ext cx="2276936" cy="1900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67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8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28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8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28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28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28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28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28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28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28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28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1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28">
                                            <p:graphicEl>
                                              <a:chart seriesIdx="1" categoryIdx="5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9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0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28">
                                            <p:graphicEl>
                                              <a:chart seriesIdx="0" categoryIdx="6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0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1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28">
                                            <p:graphicEl>
                                              <a:chart seriesIdx="1" categoryIdx="6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5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0" categoryIdx="7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28">
                                            <p:graphicEl>
                                              <a:chart seriesIdx="0" categoryIdx="7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1" categoryIdx="7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28">
                                            <p:graphicEl>
                                              <a:chart seriesIdx="1" categoryIdx="7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0" categoryIdx="8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28">
                                            <p:graphicEl>
                                              <a:chart seriesIdx="0" categoryIdx="8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1" categoryIdx="8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28">
                                            <p:graphicEl>
                                              <a:chart seriesIdx="1" categoryIdx="8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0" categoryIdx="9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128">
                                            <p:graphicEl>
                                              <a:chart seriesIdx="0" categoryIdx="9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1" categoryIdx="9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128">
                                            <p:graphicEl>
                                              <a:chart seriesIdx="1" categoryIdx="9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0" categoryIdx="1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128">
                                            <p:graphicEl>
                                              <a:chart seriesIdx="0" categoryIdx="1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1" categoryIdx="1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128">
                                            <p:graphicEl>
                                              <a:chart seriesIdx="1" categoryIdx="1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0" categoryIdx="1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28">
                                            <p:graphicEl>
                                              <a:chart seriesIdx="0" categoryIdx="1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graphicEl>
                                              <a:chart seriesIdx="1" categoryIdx="1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128">
                                            <p:graphicEl>
                                              <a:chart seriesIdx="1" categoryIdx="1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  <p:bldGraphic spid="127" grpId="0">
        <p:bldSub>
          <a:bldChart bld="series"/>
        </p:bldSub>
      </p:bldGraphic>
      <p:bldGraphic spid="128" grpId="0">
        <p:bldSub>
          <a:bldChart bld="categoryEl"/>
        </p:bldSub>
      </p:bldGraphic>
      <p:bldP spid="139" grpId="0"/>
      <p:bldP spid="140" grpId="0"/>
      <p:bldP spid="141" grpId="0"/>
      <p:bldP spid="1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48182C-48D4-1D91-B63B-094AD299D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E43EBA-2BEB-C899-A94E-ACD9D4F18C3C}"/>
              </a:ext>
            </a:extLst>
          </p:cNvPr>
          <p:cNvGrpSpPr/>
          <p:nvPr/>
        </p:nvGrpSpPr>
        <p:grpSpPr>
          <a:xfrm>
            <a:off x="2815271" y="3938683"/>
            <a:ext cx="1581087" cy="1444871"/>
            <a:chOff x="2134482" y="3081448"/>
            <a:chExt cx="1176670" cy="1075296"/>
          </a:xfrm>
        </p:grpSpPr>
        <p:sp>
          <p:nvSpPr>
            <p:cNvPr id="4" name="Freeform 578">
              <a:extLst>
                <a:ext uri="{FF2B5EF4-FFF2-40B4-BE49-F238E27FC236}">
                  <a16:creationId xmlns:a16="http://schemas.microsoft.com/office/drawing/2014/main" id="{0882890F-BEE4-6F73-B67F-384F91EB2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591" y="3158966"/>
              <a:ext cx="391561" cy="479013"/>
            </a:xfrm>
            <a:custGeom>
              <a:avLst/>
              <a:gdLst>
                <a:gd name="T0" fmla="*/ 230 w 394"/>
                <a:gd name="T1" fmla="*/ 0 h 482"/>
                <a:gd name="T2" fmla="*/ 0 w 394"/>
                <a:gd name="T3" fmla="*/ 0 h 482"/>
                <a:gd name="T4" fmla="*/ 0 w 394"/>
                <a:gd name="T5" fmla="*/ 0 h 482"/>
                <a:gd name="T6" fmla="*/ 7 w 394"/>
                <a:gd name="T7" fmla="*/ 37 h 482"/>
                <a:gd name="T8" fmla="*/ 15 w 394"/>
                <a:gd name="T9" fmla="*/ 72 h 482"/>
                <a:gd name="T10" fmla="*/ 24 w 394"/>
                <a:gd name="T11" fmla="*/ 107 h 482"/>
                <a:gd name="T12" fmla="*/ 36 w 394"/>
                <a:gd name="T13" fmla="*/ 141 h 482"/>
                <a:gd name="T14" fmla="*/ 49 w 394"/>
                <a:gd name="T15" fmla="*/ 173 h 482"/>
                <a:gd name="T16" fmla="*/ 63 w 394"/>
                <a:gd name="T17" fmla="*/ 207 h 482"/>
                <a:gd name="T18" fmla="*/ 78 w 394"/>
                <a:gd name="T19" fmla="*/ 238 h 482"/>
                <a:gd name="T20" fmla="*/ 96 w 394"/>
                <a:gd name="T21" fmla="*/ 270 h 482"/>
                <a:gd name="T22" fmla="*/ 115 w 394"/>
                <a:gd name="T23" fmla="*/ 299 h 482"/>
                <a:gd name="T24" fmla="*/ 134 w 394"/>
                <a:gd name="T25" fmla="*/ 329 h 482"/>
                <a:gd name="T26" fmla="*/ 156 w 394"/>
                <a:gd name="T27" fmla="*/ 358 h 482"/>
                <a:gd name="T28" fmla="*/ 179 w 394"/>
                <a:gd name="T29" fmla="*/ 385 h 482"/>
                <a:gd name="T30" fmla="*/ 202 w 394"/>
                <a:gd name="T31" fmla="*/ 410 h 482"/>
                <a:gd name="T32" fmla="*/ 226 w 394"/>
                <a:gd name="T33" fmla="*/ 436 h 482"/>
                <a:gd name="T34" fmla="*/ 252 w 394"/>
                <a:gd name="T35" fmla="*/ 459 h 482"/>
                <a:gd name="T36" fmla="*/ 279 w 394"/>
                <a:gd name="T37" fmla="*/ 482 h 482"/>
                <a:gd name="T38" fmla="*/ 394 w 394"/>
                <a:gd name="T39" fmla="*/ 283 h 482"/>
                <a:gd name="T40" fmla="*/ 394 w 394"/>
                <a:gd name="T41" fmla="*/ 283 h 482"/>
                <a:gd name="T42" fmla="*/ 365 w 394"/>
                <a:gd name="T43" fmla="*/ 255 h 482"/>
                <a:gd name="T44" fmla="*/ 337 w 394"/>
                <a:gd name="T45" fmla="*/ 224 h 482"/>
                <a:gd name="T46" fmla="*/ 313 w 394"/>
                <a:gd name="T47" fmla="*/ 190 h 482"/>
                <a:gd name="T48" fmla="*/ 291 w 394"/>
                <a:gd name="T49" fmla="*/ 156 h 482"/>
                <a:gd name="T50" fmla="*/ 271 w 394"/>
                <a:gd name="T51" fmla="*/ 119 h 482"/>
                <a:gd name="T52" fmla="*/ 255 w 394"/>
                <a:gd name="T53" fmla="*/ 80 h 482"/>
                <a:gd name="T54" fmla="*/ 248 w 394"/>
                <a:gd name="T55" fmla="*/ 61 h 482"/>
                <a:gd name="T56" fmla="*/ 241 w 394"/>
                <a:gd name="T57" fmla="*/ 41 h 482"/>
                <a:gd name="T58" fmla="*/ 234 w 394"/>
                <a:gd name="T59" fmla="*/ 20 h 482"/>
                <a:gd name="T60" fmla="*/ 230 w 394"/>
                <a:gd name="T61" fmla="*/ 0 h 482"/>
                <a:gd name="T62" fmla="*/ 230 w 394"/>
                <a:gd name="T6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4" h="482">
                  <a:moveTo>
                    <a:pt x="23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7" y="37"/>
                  </a:lnTo>
                  <a:lnTo>
                    <a:pt x="15" y="72"/>
                  </a:lnTo>
                  <a:lnTo>
                    <a:pt x="24" y="107"/>
                  </a:lnTo>
                  <a:lnTo>
                    <a:pt x="36" y="141"/>
                  </a:lnTo>
                  <a:lnTo>
                    <a:pt x="49" y="173"/>
                  </a:lnTo>
                  <a:lnTo>
                    <a:pt x="63" y="207"/>
                  </a:lnTo>
                  <a:lnTo>
                    <a:pt x="78" y="238"/>
                  </a:lnTo>
                  <a:lnTo>
                    <a:pt x="96" y="270"/>
                  </a:lnTo>
                  <a:lnTo>
                    <a:pt x="115" y="299"/>
                  </a:lnTo>
                  <a:lnTo>
                    <a:pt x="134" y="329"/>
                  </a:lnTo>
                  <a:lnTo>
                    <a:pt x="156" y="358"/>
                  </a:lnTo>
                  <a:lnTo>
                    <a:pt x="179" y="385"/>
                  </a:lnTo>
                  <a:lnTo>
                    <a:pt x="202" y="410"/>
                  </a:lnTo>
                  <a:lnTo>
                    <a:pt x="226" y="436"/>
                  </a:lnTo>
                  <a:lnTo>
                    <a:pt x="252" y="459"/>
                  </a:lnTo>
                  <a:lnTo>
                    <a:pt x="279" y="482"/>
                  </a:lnTo>
                  <a:lnTo>
                    <a:pt x="394" y="283"/>
                  </a:lnTo>
                  <a:lnTo>
                    <a:pt x="394" y="283"/>
                  </a:lnTo>
                  <a:lnTo>
                    <a:pt x="365" y="255"/>
                  </a:lnTo>
                  <a:lnTo>
                    <a:pt x="337" y="224"/>
                  </a:lnTo>
                  <a:lnTo>
                    <a:pt x="313" y="190"/>
                  </a:lnTo>
                  <a:lnTo>
                    <a:pt x="291" y="156"/>
                  </a:lnTo>
                  <a:lnTo>
                    <a:pt x="271" y="119"/>
                  </a:lnTo>
                  <a:lnTo>
                    <a:pt x="255" y="80"/>
                  </a:lnTo>
                  <a:lnTo>
                    <a:pt x="248" y="61"/>
                  </a:lnTo>
                  <a:lnTo>
                    <a:pt x="241" y="41"/>
                  </a:lnTo>
                  <a:lnTo>
                    <a:pt x="234" y="20"/>
                  </a:lnTo>
                  <a:lnTo>
                    <a:pt x="230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" name="Freeform 578">
              <a:extLst>
                <a:ext uri="{FF2B5EF4-FFF2-40B4-BE49-F238E27FC236}">
                  <a16:creationId xmlns:a16="http://schemas.microsoft.com/office/drawing/2014/main" id="{C74F4F77-DA0D-9BFB-8D58-16C6215E6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591" y="3159564"/>
              <a:ext cx="391561" cy="479013"/>
            </a:xfrm>
            <a:custGeom>
              <a:avLst/>
              <a:gdLst>
                <a:gd name="T0" fmla="*/ 230 w 394"/>
                <a:gd name="T1" fmla="*/ 0 h 482"/>
                <a:gd name="T2" fmla="*/ 0 w 394"/>
                <a:gd name="T3" fmla="*/ 0 h 482"/>
                <a:gd name="T4" fmla="*/ 0 w 394"/>
                <a:gd name="T5" fmla="*/ 0 h 482"/>
                <a:gd name="T6" fmla="*/ 7 w 394"/>
                <a:gd name="T7" fmla="*/ 37 h 482"/>
                <a:gd name="T8" fmla="*/ 15 w 394"/>
                <a:gd name="T9" fmla="*/ 72 h 482"/>
                <a:gd name="T10" fmla="*/ 24 w 394"/>
                <a:gd name="T11" fmla="*/ 107 h 482"/>
                <a:gd name="T12" fmla="*/ 36 w 394"/>
                <a:gd name="T13" fmla="*/ 141 h 482"/>
                <a:gd name="T14" fmla="*/ 49 w 394"/>
                <a:gd name="T15" fmla="*/ 173 h 482"/>
                <a:gd name="T16" fmla="*/ 63 w 394"/>
                <a:gd name="T17" fmla="*/ 207 h 482"/>
                <a:gd name="T18" fmla="*/ 78 w 394"/>
                <a:gd name="T19" fmla="*/ 238 h 482"/>
                <a:gd name="T20" fmla="*/ 96 w 394"/>
                <a:gd name="T21" fmla="*/ 270 h 482"/>
                <a:gd name="T22" fmla="*/ 115 w 394"/>
                <a:gd name="T23" fmla="*/ 299 h 482"/>
                <a:gd name="T24" fmla="*/ 134 w 394"/>
                <a:gd name="T25" fmla="*/ 329 h 482"/>
                <a:gd name="T26" fmla="*/ 156 w 394"/>
                <a:gd name="T27" fmla="*/ 358 h 482"/>
                <a:gd name="T28" fmla="*/ 179 w 394"/>
                <a:gd name="T29" fmla="*/ 385 h 482"/>
                <a:gd name="T30" fmla="*/ 202 w 394"/>
                <a:gd name="T31" fmla="*/ 410 h 482"/>
                <a:gd name="T32" fmla="*/ 226 w 394"/>
                <a:gd name="T33" fmla="*/ 436 h 482"/>
                <a:gd name="T34" fmla="*/ 252 w 394"/>
                <a:gd name="T35" fmla="*/ 459 h 482"/>
                <a:gd name="T36" fmla="*/ 279 w 394"/>
                <a:gd name="T37" fmla="*/ 482 h 482"/>
                <a:gd name="T38" fmla="*/ 394 w 394"/>
                <a:gd name="T39" fmla="*/ 283 h 482"/>
                <a:gd name="T40" fmla="*/ 394 w 394"/>
                <a:gd name="T41" fmla="*/ 283 h 482"/>
                <a:gd name="T42" fmla="*/ 365 w 394"/>
                <a:gd name="T43" fmla="*/ 255 h 482"/>
                <a:gd name="T44" fmla="*/ 337 w 394"/>
                <a:gd name="T45" fmla="*/ 224 h 482"/>
                <a:gd name="T46" fmla="*/ 313 w 394"/>
                <a:gd name="T47" fmla="*/ 190 h 482"/>
                <a:gd name="T48" fmla="*/ 291 w 394"/>
                <a:gd name="T49" fmla="*/ 156 h 482"/>
                <a:gd name="T50" fmla="*/ 271 w 394"/>
                <a:gd name="T51" fmla="*/ 119 h 482"/>
                <a:gd name="T52" fmla="*/ 255 w 394"/>
                <a:gd name="T53" fmla="*/ 80 h 482"/>
                <a:gd name="T54" fmla="*/ 248 w 394"/>
                <a:gd name="T55" fmla="*/ 61 h 482"/>
                <a:gd name="T56" fmla="*/ 241 w 394"/>
                <a:gd name="T57" fmla="*/ 41 h 482"/>
                <a:gd name="T58" fmla="*/ 234 w 394"/>
                <a:gd name="T59" fmla="*/ 20 h 482"/>
                <a:gd name="T60" fmla="*/ 230 w 394"/>
                <a:gd name="T61" fmla="*/ 0 h 482"/>
                <a:gd name="T62" fmla="*/ 230 w 394"/>
                <a:gd name="T6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4" h="482">
                  <a:moveTo>
                    <a:pt x="23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7" y="37"/>
                  </a:lnTo>
                  <a:lnTo>
                    <a:pt x="15" y="72"/>
                  </a:lnTo>
                  <a:lnTo>
                    <a:pt x="24" y="107"/>
                  </a:lnTo>
                  <a:lnTo>
                    <a:pt x="36" y="141"/>
                  </a:lnTo>
                  <a:lnTo>
                    <a:pt x="49" y="173"/>
                  </a:lnTo>
                  <a:lnTo>
                    <a:pt x="63" y="207"/>
                  </a:lnTo>
                  <a:lnTo>
                    <a:pt x="78" y="238"/>
                  </a:lnTo>
                  <a:lnTo>
                    <a:pt x="96" y="270"/>
                  </a:lnTo>
                  <a:lnTo>
                    <a:pt x="115" y="299"/>
                  </a:lnTo>
                  <a:lnTo>
                    <a:pt x="134" y="329"/>
                  </a:lnTo>
                  <a:lnTo>
                    <a:pt x="156" y="358"/>
                  </a:lnTo>
                  <a:lnTo>
                    <a:pt x="179" y="385"/>
                  </a:lnTo>
                  <a:lnTo>
                    <a:pt x="202" y="410"/>
                  </a:lnTo>
                  <a:lnTo>
                    <a:pt x="226" y="436"/>
                  </a:lnTo>
                  <a:lnTo>
                    <a:pt x="252" y="459"/>
                  </a:lnTo>
                  <a:lnTo>
                    <a:pt x="279" y="482"/>
                  </a:lnTo>
                  <a:lnTo>
                    <a:pt x="394" y="283"/>
                  </a:lnTo>
                  <a:lnTo>
                    <a:pt x="394" y="283"/>
                  </a:lnTo>
                  <a:lnTo>
                    <a:pt x="365" y="255"/>
                  </a:lnTo>
                  <a:lnTo>
                    <a:pt x="337" y="224"/>
                  </a:lnTo>
                  <a:lnTo>
                    <a:pt x="313" y="190"/>
                  </a:lnTo>
                  <a:lnTo>
                    <a:pt x="291" y="156"/>
                  </a:lnTo>
                  <a:lnTo>
                    <a:pt x="271" y="119"/>
                  </a:lnTo>
                  <a:lnTo>
                    <a:pt x="255" y="80"/>
                  </a:lnTo>
                  <a:lnTo>
                    <a:pt x="248" y="61"/>
                  </a:lnTo>
                  <a:lnTo>
                    <a:pt x="241" y="41"/>
                  </a:lnTo>
                  <a:lnTo>
                    <a:pt x="234" y="20"/>
                  </a:lnTo>
                  <a:lnTo>
                    <a:pt x="230" y="0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" name="Freeform 586">
              <a:extLst>
                <a:ext uri="{FF2B5EF4-FFF2-40B4-BE49-F238E27FC236}">
                  <a16:creationId xmlns:a16="http://schemas.microsoft.com/office/drawing/2014/main" id="{98104F83-FA77-7F3F-2A3C-689E69529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3058" y="3081448"/>
              <a:ext cx="927224" cy="1075296"/>
            </a:xfrm>
            <a:custGeom>
              <a:avLst/>
              <a:gdLst>
                <a:gd name="T0" fmla="*/ 618 w 933"/>
                <a:gd name="T1" fmla="*/ 0 h 1082"/>
                <a:gd name="T2" fmla="*/ 0 w 933"/>
                <a:gd name="T3" fmla="*/ 0 h 1082"/>
                <a:gd name="T4" fmla="*/ 0 w 933"/>
                <a:gd name="T5" fmla="*/ 0 h 1082"/>
                <a:gd name="T6" fmla="*/ 2 w 933"/>
                <a:gd name="T7" fmla="*/ 43 h 1082"/>
                <a:gd name="T8" fmla="*/ 5 w 933"/>
                <a:gd name="T9" fmla="*/ 85 h 1082"/>
                <a:gd name="T10" fmla="*/ 10 w 933"/>
                <a:gd name="T11" fmla="*/ 127 h 1082"/>
                <a:gd name="T12" fmla="*/ 16 w 933"/>
                <a:gd name="T13" fmla="*/ 168 h 1082"/>
                <a:gd name="T14" fmla="*/ 23 w 933"/>
                <a:gd name="T15" fmla="*/ 210 h 1082"/>
                <a:gd name="T16" fmla="*/ 32 w 933"/>
                <a:gd name="T17" fmla="*/ 250 h 1082"/>
                <a:gd name="T18" fmla="*/ 42 w 933"/>
                <a:gd name="T19" fmla="*/ 289 h 1082"/>
                <a:gd name="T20" fmla="*/ 52 w 933"/>
                <a:gd name="T21" fmla="*/ 330 h 1082"/>
                <a:gd name="T22" fmla="*/ 65 w 933"/>
                <a:gd name="T23" fmla="*/ 368 h 1082"/>
                <a:gd name="T24" fmla="*/ 77 w 933"/>
                <a:gd name="T25" fmla="*/ 407 h 1082"/>
                <a:gd name="T26" fmla="*/ 92 w 933"/>
                <a:gd name="T27" fmla="*/ 445 h 1082"/>
                <a:gd name="T28" fmla="*/ 107 w 933"/>
                <a:gd name="T29" fmla="*/ 483 h 1082"/>
                <a:gd name="T30" fmla="*/ 124 w 933"/>
                <a:gd name="T31" fmla="*/ 520 h 1082"/>
                <a:gd name="T32" fmla="*/ 142 w 933"/>
                <a:gd name="T33" fmla="*/ 556 h 1082"/>
                <a:gd name="T34" fmla="*/ 161 w 933"/>
                <a:gd name="T35" fmla="*/ 591 h 1082"/>
                <a:gd name="T36" fmla="*/ 180 w 933"/>
                <a:gd name="T37" fmla="*/ 627 h 1082"/>
                <a:gd name="T38" fmla="*/ 202 w 933"/>
                <a:gd name="T39" fmla="*/ 660 h 1082"/>
                <a:gd name="T40" fmla="*/ 223 w 933"/>
                <a:gd name="T41" fmla="*/ 694 h 1082"/>
                <a:gd name="T42" fmla="*/ 246 w 933"/>
                <a:gd name="T43" fmla="*/ 727 h 1082"/>
                <a:gd name="T44" fmla="*/ 269 w 933"/>
                <a:gd name="T45" fmla="*/ 759 h 1082"/>
                <a:gd name="T46" fmla="*/ 294 w 933"/>
                <a:gd name="T47" fmla="*/ 790 h 1082"/>
                <a:gd name="T48" fmla="*/ 320 w 933"/>
                <a:gd name="T49" fmla="*/ 822 h 1082"/>
                <a:gd name="T50" fmla="*/ 347 w 933"/>
                <a:gd name="T51" fmla="*/ 851 h 1082"/>
                <a:gd name="T52" fmla="*/ 374 w 933"/>
                <a:gd name="T53" fmla="*/ 881 h 1082"/>
                <a:gd name="T54" fmla="*/ 402 w 933"/>
                <a:gd name="T55" fmla="*/ 908 h 1082"/>
                <a:gd name="T56" fmla="*/ 432 w 933"/>
                <a:gd name="T57" fmla="*/ 937 h 1082"/>
                <a:gd name="T58" fmla="*/ 462 w 933"/>
                <a:gd name="T59" fmla="*/ 962 h 1082"/>
                <a:gd name="T60" fmla="*/ 492 w 933"/>
                <a:gd name="T61" fmla="*/ 988 h 1082"/>
                <a:gd name="T62" fmla="*/ 524 w 933"/>
                <a:gd name="T63" fmla="*/ 1013 h 1082"/>
                <a:gd name="T64" fmla="*/ 556 w 933"/>
                <a:gd name="T65" fmla="*/ 1037 h 1082"/>
                <a:gd name="T66" fmla="*/ 590 w 933"/>
                <a:gd name="T67" fmla="*/ 1060 h 1082"/>
                <a:gd name="T68" fmla="*/ 623 w 933"/>
                <a:gd name="T69" fmla="*/ 1082 h 1082"/>
                <a:gd name="T70" fmla="*/ 933 w 933"/>
                <a:gd name="T71" fmla="*/ 547 h 1082"/>
                <a:gd name="T72" fmla="*/ 933 w 933"/>
                <a:gd name="T73" fmla="*/ 547 h 1082"/>
                <a:gd name="T74" fmla="*/ 899 w 933"/>
                <a:gd name="T75" fmla="*/ 524 h 1082"/>
                <a:gd name="T76" fmla="*/ 868 w 933"/>
                <a:gd name="T77" fmla="*/ 498 h 1082"/>
                <a:gd name="T78" fmla="*/ 838 w 933"/>
                <a:gd name="T79" fmla="*/ 471 h 1082"/>
                <a:gd name="T80" fmla="*/ 809 w 933"/>
                <a:gd name="T81" fmla="*/ 442 h 1082"/>
                <a:gd name="T82" fmla="*/ 782 w 933"/>
                <a:gd name="T83" fmla="*/ 413 h 1082"/>
                <a:gd name="T84" fmla="*/ 758 w 933"/>
                <a:gd name="T85" fmla="*/ 381 h 1082"/>
                <a:gd name="T86" fmla="*/ 735 w 933"/>
                <a:gd name="T87" fmla="*/ 348 h 1082"/>
                <a:gd name="T88" fmla="*/ 713 w 933"/>
                <a:gd name="T89" fmla="*/ 314 h 1082"/>
                <a:gd name="T90" fmla="*/ 694 w 933"/>
                <a:gd name="T91" fmla="*/ 279 h 1082"/>
                <a:gd name="T92" fmla="*/ 676 w 933"/>
                <a:gd name="T93" fmla="*/ 242 h 1082"/>
                <a:gd name="T94" fmla="*/ 660 w 933"/>
                <a:gd name="T95" fmla="*/ 204 h 1082"/>
                <a:gd name="T96" fmla="*/ 648 w 933"/>
                <a:gd name="T97" fmla="*/ 165 h 1082"/>
                <a:gd name="T98" fmla="*/ 637 w 933"/>
                <a:gd name="T99" fmla="*/ 124 h 1082"/>
                <a:gd name="T100" fmla="*/ 628 w 933"/>
                <a:gd name="T101" fmla="*/ 84 h 1082"/>
                <a:gd name="T102" fmla="*/ 622 w 933"/>
                <a:gd name="T103" fmla="*/ 43 h 1082"/>
                <a:gd name="T104" fmla="*/ 618 w 933"/>
                <a:gd name="T105" fmla="*/ 0 h 1082"/>
                <a:gd name="T106" fmla="*/ 618 w 933"/>
                <a:gd name="T107" fmla="*/ 0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33" h="1082">
                  <a:moveTo>
                    <a:pt x="61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43"/>
                  </a:lnTo>
                  <a:lnTo>
                    <a:pt x="5" y="85"/>
                  </a:lnTo>
                  <a:lnTo>
                    <a:pt x="10" y="127"/>
                  </a:lnTo>
                  <a:lnTo>
                    <a:pt x="16" y="168"/>
                  </a:lnTo>
                  <a:lnTo>
                    <a:pt x="23" y="210"/>
                  </a:lnTo>
                  <a:lnTo>
                    <a:pt x="32" y="250"/>
                  </a:lnTo>
                  <a:lnTo>
                    <a:pt x="42" y="289"/>
                  </a:lnTo>
                  <a:lnTo>
                    <a:pt x="52" y="330"/>
                  </a:lnTo>
                  <a:lnTo>
                    <a:pt x="65" y="368"/>
                  </a:lnTo>
                  <a:lnTo>
                    <a:pt x="77" y="407"/>
                  </a:lnTo>
                  <a:lnTo>
                    <a:pt x="92" y="445"/>
                  </a:lnTo>
                  <a:lnTo>
                    <a:pt x="107" y="483"/>
                  </a:lnTo>
                  <a:lnTo>
                    <a:pt x="124" y="520"/>
                  </a:lnTo>
                  <a:lnTo>
                    <a:pt x="142" y="556"/>
                  </a:lnTo>
                  <a:lnTo>
                    <a:pt x="161" y="591"/>
                  </a:lnTo>
                  <a:lnTo>
                    <a:pt x="180" y="627"/>
                  </a:lnTo>
                  <a:lnTo>
                    <a:pt x="202" y="660"/>
                  </a:lnTo>
                  <a:lnTo>
                    <a:pt x="223" y="694"/>
                  </a:lnTo>
                  <a:lnTo>
                    <a:pt x="246" y="727"/>
                  </a:lnTo>
                  <a:lnTo>
                    <a:pt x="269" y="759"/>
                  </a:lnTo>
                  <a:lnTo>
                    <a:pt x="294" y="790"/>
                  </a:lnTo>
                  <a:lnTo>
                    <a:pt x="320" y="822"/>
                  </a:lnTo>
                  <a:lnTo>
                    <a:pt x="347" y="851"/>
                  </a:lnTo>
                  <a:lnTo>
                    <a:pt x="374" y="881"/>
                  </a:lnTo>
                  <a:lnTo>
                    <a:pt x="402" y="908"/>
                  </a:lnTo>
                  <a:lnTo>
                    <a:pt x="432" y="937"/>
                  </a:lnTo>
                  <a:lnTo>
                    <a:pt x="462" y="962"/>
                  </a:lnTo>
                  <a:lnTo>
                    <a:pt x="492" y="988"/>
                  </a:lnTo>
                  <a:lnTo>
                    <a:pt x="524" y="1013"/>
                  </a:lnTo>
                  <a:lnTo>
                    <a:pt x="556" y="1037"/>
                  </a:lnTo>
                  <a:lnTo>
                    <a:pt x="590" y="1060"/>
                  </a:lnTo>
                  <a:lnTo>
                    <a:pt x="623" y="1082"/>
                  </a:lnTo>
                  <a:lnTo>
                    <a:pt x="933" y="547"/>
                  </a:lnTo>
                  <a:lnTo>
                    <a:pt x="933" y="547"/>
                  </a:lnTo>
                  <a:lnTo>
                    <a:pt x="899" y="524"/>
                  </a:lnTo>
                  <a:lnTo>
                    <a:pt x="868" y="498"/>
                  </a:lnTo>
                  <a:lnTo>
                    <a:pt x="838" y="471"/>
                  </a:lnTo>
                  <a:lnTo>
                    <a:pt x="809" y="442"/>
                  </a:lnTo>
                  <a:lnTo>
                    <a:pt x="782" y="413"/>
                  </a:lnTo>
                  <a:lnTo>
                    <a:pt x="758" y="381"/>
                  </a:lnTo>
                  <a:lnTo>
                    <a:pt x="735" y="348"/>
                  </a:lnTo>
                  <a:lnTo>
                    <a:pt x="713" y="314"/>
                  </a:lnTo>
                  <a:lnTo>
                    <a:pt x="694" y="279"/>
                  </a:lnTo>
                  <a:lnTo>
                    <a:pt x="676" y="242"/>
                  </a:lnTo>
                  <a:lnTo>
                    <a:pt x="660" y="204"/>
                  </a:lnTo>
                  <a:lnTo>
                    <a:pt x="648" y="165"/>
                  </a:lnTo>
                  <a:lnTo>
                    <a:pt x="637" y="124"/>
                  </a:lnTo>
                  <a:lnTo>
                    <a:pt x="628" y="84"/>
                  </a:lnTo>
                  <a:lnTo>
                    <a:pt x="622" y="43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2384099-E107-7000-AD18-E94DEC753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4482" y="3153996"/>
              <a:ext cx="691691" cy="422367"/>
            </a:xfrm>
            <a:custGeom>
              <a:avLst/>
              <a:gdLst>
                <a:gd name="connsiteX0" fmla="*/ 27510 w 832493"/>
                <a:gd name="connsiteY0" fmla="*/ 0 h 508344"/>
                <a:gd name="connsiteX1" fmla="*/ 211711 w 832493"/>
                <a:gd name="connsiteY1" fmla="*/ 434186 h 508344"/>
                <a:gd name="connsiteX2" fmla="*/ 719101 w 832493"/>
                <a:gd name="connsiteY2" fmla="*/ 434186 h 508344"/>
                <a:gd name="connsiteX3" fmla="*/ 721254 w 832493"/>
                <a:gd name="connsiteY3" fmla="*/ 427009 h 508344"/>
                <a:gd name="connsiteX4" fmla="*/ 727235 w 832493"/>
                <a:gd name="connsiteY4" fmla="*/ 417440 h 508344"/>
                <a:gd name="connsiteX5" fmla="*/ 733216 w 832493"/>
                <a:gd name="connsiteY5" fmla="*/ 409068 h 508344"/>
                <a:gd name="connsiteX6" fmla="*/ 741588 w 832493"/>
                <a:gd name="connsiteY6" fmla="*/ 401891 h 508344"/>
                <a:gd name="connsiteX7" fmla="*/ 751157 w 832493"/>
                <a:gd name="connsiteY7" fmla="*/ 397107 h 508344"/>
                <a:gd name="connsiteX8" fmla="*/ 763118 w 832493"/>
                <a:gd name="connsiteY8" fmla="*/ 393518 h 508344"/>
                <a:gd name="connsiteX9" fmla="*/ 773884 w 832493"/>
                <a:gd name="connsiteY9" fmla="*/ 391126 h 508344"/>
                <a:gd name="connsiteX10" fmla="*/ 787041 w 832493"/>
                <a:gd name="connsiteY10" fmla="*/ 393518 h 508344"/>
                <a:gd name="connsiteX11" fmla="*/ 796610 w 832493"/>
                <a:gd name="connsiteY11" fmla="*/ 397107 h 508344"/>
                <a:gd name="connsiteX12" fmla="*/ 806179 w 832493"/>
                <a:gd name="connsiteY12" fmla="*/ 401891 h 508344"/>
                <a:gd name="connsiteX13" fmla="*/ 816944 w 832493"/>
                <a:gd name="connsiteY13" fmla="*/ 409068 h 508344"/>
                <a:gd name="connsiteX14" fmla="*/ 822924 w 832493"/>
                <a:gd name="connsiteY14" fmla="*/ 417440 h 508344"/>
                <a:gd name="connsiteX15" fmla="*/ 827709 w 832493"/>
                <a:gd name="connsiteY15" fmla="*/ 427009 h 508344"/>
                <a:gd name="connsiteX16" fmla="*/ 831297 w 832493"/>
                <a:gd name="connsiteY16" fmla="*/ 438970 h 508344"/>
                <a:gd name="connsiteX17" fmla="*/ 832493 w 832493"/>
                <a:gd name="connsiteY17" fmla="*/ 449735 h 508344"/>
                <a:gd name="connsiteX18" fmla="*/ 831297 w 832493"/>
                <a:gd name="connsiteY18" fmla="*/ 461696 h 508344"/>
                <a:gd name="connsiteX19" fmla="*/ 827709 w 832493"/>
                <a:gd name="connsiteY19" fmla="*/ 472461 h 508344"/>
                <a:gd name="connsiteX20" fmla="*/ 822924 w 832493"/>
                <a:gd name="connsiteY20" fmla="*/ 482030 h 508344"/>
                <a:gd name="connsiteX21" fmla="*/ 816944 w 832493"/>
                <a:gd name="connsiteY21" fmla="*/ 490403 h 508344"/>
                <a:gd name="connsiteX22" fmla="*/ 806179 w 832493"/>
                <a:gd name="connsiteY22" fmla="*/ 496383 h 508344"/>
                <a:gd name="connsiteX23" fmla="*/ 796610 w 832493"/>
                <a:gd name="connsiteY23" fmla="*/ 503560 h 508344"/>
                <a:gd name="connsiteX24" fmla="*/ 787041 w 832493"/>
                <a:gd name="connsiteY24" fmla="*/ 507148 h 508344"/>
                <a:gd name="connsiteX25" fmla="*/ 773884 w 832493"/>
                <a:gd name="connsiteY25" fmla="*/ 508344 h 508344"/>
                <a:gd name="connsiteX26" fmla="*/ 763118 w 832493"/>
                <a:gd name="connsiteY26" fmla="*/ 507148 h 508344"/>
                <a:gd name="connsiteX27" fmla="*/ 751157 w 832493"/>
                <a:gd name="connsiteY27" fmla="*/ 503560 h 508344"/>
                <a:gd name="connsiteX28" fmla="*/ 741588 w 832493"/>
                <a:gd name="connsiteY28" fmla="*/ 496383 h 508344"/>
                <a:gd name="connsiteX29" fmla="*/ 733216 w 832493"/>
                <a:gd name="connsiteY29" fmla="*/ 490403 h 508344"/>
                <a:gd name="connsiteX30" fmla="*/ 727235 w 832493"/>
                <a:gd name="connsiteY30" fmla="*/ 482030 h 508344"/>
                <a:gd name="connsiteX31" fmla="*/ 721254 w 832493"/>
                <a:gd name="connsiteY31" fmla="*/ 472461 h 508344"/>
                <a:gd name="connsiteX32" fmla="*/ 718463 w 832493"/>
                <a:gd name="connsiteY32" fmla="*/ 464088 h 508344"/>
                <a:gd name="connsiteX33" fmla="*/ 190181 w 832493"/>
                <a:gd name="connsiteY33" fmla="*/ 464088 h 508344"/>
                <a:gd name="connsiteX34" fmla="*/ 0 w 832493"/>
                <a:gd name="connsiteY34" fmla="*/ 13157 h 50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32493" h="508344">
                  <a:moveTo>
                    <a:pt x="27510" y="0"/>
                  </a:moveTo>
                  <a:lnTo>
                    <a:pt x="211711" y="434186"/>
                  </a:lnTo>
                  <a:lnTo>
                    <a:pt x="719101" y="434186"/>
                  </a:lnTo>
                  <a:lnTo>
                    <a:pt x="721254" y="427009"/>
                  </a:lnTo>
                  <a:lnTo>
                    <a:pt x="727235" y="417440"/>
                  </a:lnTo>
                  <a:lnTo>
                    <a:pt x="733216" y="409068"/>
                  </a:lnTo>
                  <a:lnTo>
                    <a:pt x="741588" y="401891"/>
                  </a:lnTo>
                  <a:lnTo>
                    <a:pt x="751157" y="397107"/>
                  </a:lnTo>
                  <a:lnTo>
                    <a:pt x="763118" y="393518"/>
                  </a:lnTo>
                  <a:lnTo>
                    <a:pt x="773884" y="391126"/>
                  </a:lnTo>
                  <a:lnTo>
                    <a:pt x="787041" y="393518"/>
                  </a:lnTo>
                  <a:lnTo>
                    <a:pt x="796610" y="397107"/>
                  </a:lnTo>
                  <a:lnTo>
                    <a:pt x="806179" y="401891"/>
                  </a:lnTo>
                  <a:lnTo>
                    <a:pt x="816944" y="409068"/>
                  </a:lnTo>
                  <a:lnTo>
                    <a:pt x="822924" y="417440"/>
                  </a:lnTo>
                  <a:lnTo>
                    <a:pt x="827709" y="427009"/>
                  </a:lnTo>
                  <a:lnTo>
                    <a:pt x="831297" y="438970"/>
                  </a:lnTo>
                  <a:lnTo>
                    <a:pt x="832493" y="449735"/>
                  </a:lnTo>
                  <a:lnTo>
                    <a:pt x="831297" y="461696"/>
                  </a:lnTo>
                  <a:lnTo>
                    <a:pt x="827709" y="472461"/>
                  </a:lnTo>
                  <a:lnTo>
                    <a:pt x="822924" y="482030"/>
                  </a:lnTo>
                  <a:lnTo>
                    <a:pt x="816944" y="490403"/>
                  </a:lnTo>
                  <a:lnTo>
                    <a:pt x="806179" y="496383"/>
                  </a:lnTo>
                  <a:lnTo>
                    <a:pt x="796610" y="503560"/>
                  </a:lnTo>
                  <a:lnTo>
                    <a:pt x="787041" y="507148"/>
                  </a:lnTo>
                  <a:lnTo>
                    <a:pt x="773884" y="508344"/>
                  </a:lnTo>
                  <a:lnTo>
                    <a:pt x="763118" y="507148"/>
                  </a:lnTo>
                  <a:lnTo>
                    <a:pt x="751157" y="503560"/>
                  </a:lnTo>
                  <a:lnTo>
                    <a:pt x="741588" y="496383"/>
                  </a:lnTo>
                  <a:lnTo>
                    <a:pt x="733216" y="490403"/>
                  </a:lnTo>
                  <a:lnTo>
                    <a:pt x="727235" y="482030"/>
                  </a:lnTo>
                  <a:lnTo>
                    <a:pt x="721254" y="472461"/>
                  </a:lnTo>
                  <a:lnTo>
                    <a:pt x="718463" y="464088"/>
                  </a:lnTo>
                  <a:lnTo>
                    <a:pt x="190181" y="464088"/>
                  </a:lnTo>
                  <a:lnTo>
                    <a:pt x="0" y="13157"/>
                  </a:ln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1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2990194-B4F4-24E5-E5D1-34497B1FEA35}"/>
              </a:ext>
            </a:extLst>
          </p:cNvPr>
          <p:cNvGrpSpPr/>
          <p:nvPr/>
        </p:nvGrpSpPr>
        <p:grpSpPr>
          <a:xfrm>
            <a:off x="4054501" y="4576991"/>
            <a:ext cx="1670557" cy="1072303"/>
            <a:chOff x="3056737" y="3556487"/>
            <a:chExt cx="1243255" cy="798025"/>
          </a:xfrm>
        </p:grpSpPr>
        <p:sp>
          <p:nvSpPr>
            <p:cNvPr id="9" name="Freeform 581">
              <a:extLst>
                <a:ext uri="{FF2B5EF4-FFF2-40B4-BE49-F238E27FC236}">
                  <a16:creationId xmlns:a16="http://schemas.microsoft.com/office/drawing/2014/main" id="{5AA1B32D-2222-E10F-F6FF-24C8AF868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589" y="3556487"/>
              <a:ext cx="555540" cy="250438"/>
            </a:xfrm>
            <a:custGeom>
              <a:avLst/>
              <a:gdLst>
                <a:gd name="T0" fmla="*/ 278 w 559"/>
                <a:gd name="T1" fmla="*/ 27 h 252"/>
                <a:gd name="T2" fmla="*/ 278 w 559"/>
                <a:gd name="T3" fmla="*/ 27 h 252"/>
                <a:gd name="T4" fmla="*/ 236 w 559"/>
                <a:gd name="T5" fmla="*/ 24 h 252"/>
                <a:gd name="T6" fmla="*/ 194 w 559"/>
                <a:gd name="T7" fmla="*/ 20 h 252"/>
                <a:gd name="T8" fmla="*/ 155 w 559"/>
                <a:gd name="T9" fmla="*/ 12 h 252"/>
                <a:gd name="T10" fmla="*/ 116 w 559"/>
                <a:gd name="T11" fmla="*/ 2 h 252"/>
                <a:gd name="T12" fmla="*/ 0 w 559"/>
                <a:gd name="T13" fmla="*/ 200 h 252"/>
                <a:gd name="T14" fmla="*/ 0 w 559"/>
                <a:gd name="T15" fmla="*/ 200 h 252"/>
                <a:gd name="T16" fmla="*/ 33 w 559"/>
                <a:gd name="T17" fmla="*/ 212 h 252"/>
                <a:gd name="T18" fmla="*/ 67 w 559"/>
                <a:gd name="T19" fmla="*/ 223 h 252"/>
                <a:gd name="T20" fmla="*/ 101 w 559"/>
                <a:gd name="T21" fmla="*/ 231 h 252"/>
                <a:gd name="T22" fmla="*/ 135 w 559"/>
                <a:gd name="T23" fmla="*/ 239 h 252"/>
                <a:gd name="T24" fmla="*/ 170 w 559"/>
                <a:gd name="T25" fmla="*/ 245 h 252"/>
                <a:gd name="T26" fmla="*/ 205 w 559"/>
                <a:gd name="T27" fmla="*/ 249 h 252"/>
                <a:gd name="T28" fmla="*/ 242 w 559"/>
                <a:gd name="T29" fmla="*/ 252 h 252"/>
                <a:gd name="T30" fmla="*/ 278 w 559"/>
                <a:gd name="T31" fmla="*/ 252 h 252"/>
                <a:gd name="T32" fmla="*/ 278 w 559"/>
                <a:gd name="T33" fmla="*/ 252 h 252"/>
                <a:gd name="T34" fmla="*/ 315 w 559"/>
                <a:gd name="T35" fmla="*/ 252 h 252"/>
                <a:gd name="T36" fmla="*/ 352 w 559"/>
                <a:gd name="T37" fmla="*/ 249 h 252"/>
                <a:gd name="T38" fmla="*/ 388 w 559"/>
                <a:gd name="T39" fmla="*/ 245 h 252"/>
                <a:gd name="T40" fmla="*/ 424 w 559"/>
                <a:gd name="T41" fmla="*/ 238 h 252"/>
                <a:gd name="T42" fmla="*/ 459 w 559"/>
                <a:gd name="T43" fmla="*/ 231 h 252"/>
                <a:gd name="T44" fmla="*/ 493 w 559"/>
                <a:gd name="T45" fmla="*/ 222 h 252"/>
                <a:gd name="T46" fmla="*/ 527 w 559"/>
                <a:gd name="T47" fmla="*/ 211 h 252"/>
                <a:gd name="T48" fmla="*/ 559 w 559"/>
                <a:gd name="T49" fmla="*/ 199 h 252"/>
                <a:gd name="T50" fmla="*/ 445 w 559"/>
                <a:gd name="T51" fmla="*/ 0 h 252"/>
                <a:gd name="T52" fmla="*/ 445 w 559"/>
                <a:gd name="T53" fmla="*/ 0 h 252"/>
                <a:gd name="T54" fmla="*/ 405 w 559"/>
                <a:gd name="T55" fmla="*/ 12 h 252"/>
                <a:gd name="T56" fmla="*/ 384 w 559"/>
                <a:gd name="T57" fmla="*/ 16 h 252"/>
                <a:gd name="T58" fmla="*/ 364 w 559"/>
                <a:gd name="T59" fmla="*/ 20 h 252"/>
                <a:gd name="T60" fmla="*/ 342 w 559"/>
                <a:gd name="T61" fmla="*/ 23 h 252"/>
                <a:gd name="T62" fmla="*/ 320 w 559"/>
                <a:gd name="T63" fmla="*/ 24 h 252"/>
                <a:gd name="T64" fmla="*/ 300 w 559"/>
                <a:gd name="T65" fmla="*/ 25 h 252"/>
                <a:gd name="T66" fmla="*/ 278 w 559"/>
                <a:gd name="T67" fmla="*/ 27 h 252"/>
                <a:gd name="T68" fmla="*/ 278 w 559"/>
                <a:gd name="T69" fmla="*/ 2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9" h="252">
                  <a:moveTo>
                    <a:pt x="278" y="27"/>
                  </a:moveTo>
                  <a:lnTo>
                    <a:pt x="278" y="27"/>
                  </a:lnTo>
                  <a:lnTo>
                    <a:pt x="236" y="24"/>
                  </a:lnTo>
                  <a:lnTo>
                    <a:pt x="194" y="20"/>
                  </a:lnTo>
                  <a:lnTo>
                    <a:pt x="155" y="12"/>
                  </a:lnTo>
                  <a:lnTo>
                    <a:pt x="116" y="2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33" y="212"/>
                  </a:lnTo>
                  <a:lnTo>
                    <a:pt x="67" y="223"/>
                  </a:lnTo>
                  <a:lnTo>
                    <a:pt x="101" y="231"/>
                  </a:lnTo>
                  <a:lnTo>
                    <a:pt x="135" y="239"/>
                  </a:lnTo>
                  <a:lnTo>
                    <a:pt x="170" y="245"/>
                  </a:lnTo>
                  <a:lnTo>
                    <a:pt x="205" y="249"/>
                  </a:lnTo>
                  <a:lnTo>
                    <a:pt x="242" y="252"/>
                  </a:lnTo>
                  <a:lnTo>
                    <a:pt x="278" y="252"/>
                  </a:lnTo>
                  <a:lnTo>
                    <a:pt x="278" y="252"/>
                  </a:lnTo>
                  <a:lnTo>
                    <a:pt x="315" y="252"/>
                  </a:lnTo>
                  <a:lnTo>
                    <a:pt x="352" y="249"/>
                  </a:lnTo>
                  <a:lnTo>
                    <a:pt x="388" y="245"/>
                  </a:lnTo>
                  <a:lnTo>
                    <a:pt x="424" y="238"/>
                  </a:lnTo>
                  <a:lnTo>
                    <a:pt x="459" y="231"/>
                  </a:lnTo>
                  <a:lnTo>
                    <a:pt x="493" y="222"/>
                  </a:lnTo>
                  <a:lnTo>
                    <a:pt x="527" y="211"/>
                  </a:lnTo>
                  <a:lnTo>
                    <a:pt x="559" y="199"/>
                  </a:lnTo>
                  <a:lnTo>
                    <a:pt x="445" y="0"/>
                  </a:lnTo>
                  <a:lnTo>
                    <a:pt x="445" y="0"/>
                  </a:lnTo>
                  <a:lnTo>
                    <a:pt x="405" y="12"/>
                  </a:lnTo>
                  <a:lnTo>
                    <a:pt x="384" y="16"/>
                  </a:lnTo>
                  <a:lnTo>
                    <a:pt x="364" y="20"/>
                  </a:lnTo>
                  <a:lnTo>
                    <a:pt x="342" y="23"/>
                  </a:lnTo>
                  <a:lnTo>
                    <a:pt x="320" y="24"/>
                  </a:lnTo>
                  <a:lnTo>
                    <a:pt x="300" y="25"/>
                  </a:lnTo>
                  <a:lnTo>
                    <a:pt x="278" y="27"/>
                  </a:lnTo>
                  <a:lnTo>
                    <a:pt x="278" y="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0" name="Freeform 581">
              <a:extLst>
                <a:ext uri="{FF2B5EF4-FFF2-40B4-BE49-F238E27FC236}">
                  <a16:creationId xmlns:a16="http://schemas.microsoft.com/office/drawing/2014/main" id="{0C912D0A-51D7-7E08-AA41-95435091E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1589" y="3557085"/>
              <a:ext cx="555540" cy="250438"/>
            </a:xfrm>
            <a:custGeom>
              <a:avLst/>
              <a:gdLst>
                <a:gd name="T0" fmla="*/ 278 w 559"/>
                <a:gd name="T1" fmla="*/ 27 h 252"/>
                <a:gd name="T2" fmla="*/ 278 w 559"/>
                <a:gd name="T3" fmla="*/ 27 h 252"/>
                <a:gd name="T4" fmla="*/ 236 w 559"/>
                <a:gd name="T5" fmla="*/ 24 h 252"/>
                <a:gd name="T6" fmla="*/ 194 w 559"/>
                <a:gd name="T7" fmla="*/ 20 h 252"/>
                <a:gd name="T8" fmla="*/ 155 w 559"/>
                <a:gd name="T9" fmla="*/ 12 h 252"/>
                <a:gd name="T10" fmla="*/ 116 w 559"/>
                <a:gd name="T11" fmla="*/ 2 h 252"/>
                <a:gd name="T12" fmla="*/ 0 w 559"/>
                <a:gd name="T13" fmla="*/ 200 h 252"/>
                <a:gd name="T14" fmla="*/ 0 w 559"/>
                <a:gd name="T15" fmla="*/ 200 h 252"/>
                <a:gd name="T16" fmla="*/ 33 w 559"/>
                <a:gd name="T17" fmla="*/ 212 h 252"/>
                <a:gd name="T18" fmla="*/ 67 w 559"/>
                <a:gd name="T19" fmla="*/ 223 h 252"/>
                <a:gd name="T20" fmla="*/ 101 w 559"/>
                <a:gd name="T21" fmla="*/ 231 h 252"/>
                <a:gd name="T22" fmla="*/ 135 w 559"/>
                <a:gd name="T23" fmla="*/ 239 h 252"/>
                <a:gd name="T24" fmla="*/ 170 w 559"/>
                <a:gd name="T25" fmla="*/ 245 h 252"/>
                <a:gd name="T26" fmla="*/ 205 w 559"/>
                <a:gd name="T27" fmla="*/ 249 h 252"/>
                <a:gd name="T28" fmla="*/ 242 w 559"/>
                <a:gd name="T29" fmla="*/ 252 h 252"/>
                <a:gd name="T30" fmla="*/ 278 w 559"/>
                <a:gd name="T31" fmla="*/ 252 h 252"/>
                <a:gd name="T32" fmla="*/ 278 w 559"/>
                <a:gd name="T33" fmla="*/ 252 h 252"/>
                <a:gd name="T34" fmla="*/ 315 w 559"/>
                <a:gd name="T35" fmla="*/ 252 h 252"/>
                <a:gd name="T36" fmla="*/ 352 w 559"/>
                <a:gd name="T37" fmla="*/ 249 h 252"/>
                <a:gd name="T38" fmla="*/ 388 w 559"/>
                <a:gd name="T39" fmla="*/ 245 h 252"/>
                <a:gd name="T40" fmla="*/ 424 w 559"/>
                <a:gd name="T41" fmla="*/ 238 h 252"/>
                <a:gd name="T42" fmla="*/ 459 w 559"/>
                <a:gd name="T43" fmla="*/ 231 h 252"/>
                <a:gd name="T44" fmla="*/ 493 w 559"/>
                <a:gd name="T45" fmla="*/ 222 h 252"/>
                <a:gd name="T46" fmla="*/ 527 w 559"/>
                <a:gd name="T47" fmla="*/ 211 h 252"/>
                <a:gd name="T48" fmla="*/ 559 w 559"/>
                <a:gd name="T49" fmla="*/ 199 h 252"/>
                <a:gd name="T50" fmla="*/ 445 w 559"/>
                <a:gd name="T51" fmla="*/ 0 h 252"/>
                <a:gd name="T52" fmla="*/ 445 w 559"/>
                <a:gd name="T53" fmla="*/ 0 h 252"/>
                <a:gd name="T54" fmla="*/ 405 w 559"/>
                <a:gd name="T55" fmla="*/ 12 h 252"/>
                <a:gd name="T56" fmla="*/ 384 w 559"/>
                <a:gd name="T57" fmla="*/ 16 h 252"/>
                <a:gd name="T58" fmla="*/ 364 w 559"/>
                <a:gd name="T59" fmla="*/ 20 h 252"/>
                <a:gd name="T60" fmla="*/ 342 w 559"/>
                <a:gd name="T61" fmla="*/ 23 h 252"/>
                <a:gd name="T62" fmla="*/ 320 w 559"/>
                <a:gd name="T63" fmla="*/ 24 h 252"/>
                <a:gd name="T64" fmla="*/ 300 w 559"/>
                <a:gd name="T65" fmla="*/ 25 h 252"/>
                <a:gd name="T66" fmla="*/ 278 w 559"/>
                <a:gd name="T67" fmla="*/ 27 h 252"/>
                <a:gd name="T68" fmla="*/ 278 w 559"/>
                <a:gd name="T69" fmla="*/ 2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59" h="252">
                  <a:moveTo>
                    <a:pt x="278" y="27"/>
                  </a:moveTo>
                  <a:lnTo>
                    <a:pt x="278" y="27"/>
                  </a:lnTo>
                  <a:lnTo>
                    <a:pt x="236" y="24"/>
                  </a:lnTo>
                  <a:lnTo>
                    <a:pt x="194" y="20"/>
                  </a:lnTo>
                  <a:lnTo>
                    <a:pt x="155" y="12"/>
                  </a:lnTo>
                  <a:lnTo>
                    <a:pt x="116" y="2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33" y="212"/>
                  </a:lnTo>
                  <a:lnTo>
                    <a:pt x="67" y="223"/>
                  </a:lnTo>
                  <a:lnTo>
                    <a:pt x="101" y="231"/>
                  </a:lnTo>
                  <a:lnTo>
                    <a:pt x="135" y="239"/>
                  </a:lnTo>
                  <a:lnTo>
                    <a:pt x="170" y="245"/>
                  </a:lnTo>
                  <a:lnTo>
                    <a:pt x="205" y="249"/>
                  </a:lnTo>
                  <a:lnTo>
                    <a:pt x="242" y="252"/>
                  </a:lnTo>
                  <a:lnTo>
                    <a:pt x="278" y="252"/>
                  </a:lnTo>
                  <a:lnTo>
                    <a:pt x="278" y="252"/>
                  </a:lnTo>
                  <a:lnTo>
                    <a:pt x="315" y="252"/>
                  </a:lnTo>
                  <a:lnTo>
                    <a:pt x="352" y="249"/>
                  </a:lnTo>
                  <a:lnTo>
                    <a:pt x="388" y="245"/>
                  </a:lnTo>
                  <a:lnTo>
                    <a:pt x="424" y="238"/>
                  </a:lnTo>
                  <a:lnTo>
                    <a:pt x="459" y="231"/>
                  </a:lnTo>
                  <a:lnTo>
                    <a:pt x="493" y="222"/>
                  </a:lnTo>
                  <a:lnTo>
                    <a:pt x="527" y="211"/>
                  </a:lnTo>
                  <a:lnTo>
                    <a:pt x="559" y="199"/>
                  </a:lnTo>
                  <a:lnTo>
                    <a:pt x="445" y="0"/>
                  </a:lnTo>
                  <a:lnTo>
                    <a:pt x="445" y="0"/>
                  </a:lnTo>
                  <a:lnTo>
                    <a:pt x="405" y="12"/>
                  </a:lnTo>
                  <a:lnTo>
                    <a:pt x="384" y="16"/>
                  </a:lnTo>
                  <a:lnTo>
                    <a:pt x="364" y="20"/>
                  </a:lnTo>
                  <a:lnTo>
                    <a:pt x="342" y="23"/>
                  </a:lnTo>
                  <a:lnTo>
                    <a:pt x="320" y="24"/>
                  </a:lnTo>
                  <a:lnTo>
                    <a:pt x="300" y="25"/>
                  </a:lnTo>
                  <a:lnTo>
                    <a:pt x="278" y="27"/>
                  </a:lnTo>
                  <a:lnTo>
                    <a:pt x="278" y="27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1" name="Freeform 588">
              <a:extLst>
                <a:ext uri="{FF2B5EF4-FFF2-40B4-BE49-F238E27FC236}">
                  <a16:creationId xmlns:a16="http://schemas.microsoft.com/office/drawing/2014/main" id="{1C8F4892-CCE5-7E27-3D8F-29FD12EBD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6737" y="3667793"/>
              <a:ext cx="1243255" cy="686719"/>
            </a:xfrm>
            <a:custGeom>
              <a:avLst/>
              <a:gdLst>
                <a:gd name="T0" fmla="*/ 625 w 1251"/>
                <a:gd name="T1" fmla="*/ 75 h 691"/>
                <a:gd name="T2" fmla="*/ 625 w 1251"/>
                <a:gd name="T3" fmla="*/ 75 h 691"/>
                <a:gd name="T4" fmla="*/ 582 w 1251"/>
                <a:gd name="T5" fmla="*/ 73 h 691"/>
                <a:gd name="T6" fmla="*/ 541 w 1251"/>
                <a:gd name="T7" fmla="*/ 69 h 691"/>
                <a:gd name="T8" fmla="*/ 499 w 1251"/>
                <a:gd name="T9" fmla="*/ 62 h 691"/>
                <a:gd name="T10" fmla="*/ 460 w 1251"/>
                <a:gd name="T11" fmla="*/ 54 h 691"/>
                <a:gd name="T12" fmla="*/ 421 w 1251"/>
                <a:gd name="T13" fmla="*/ 43 h 691"/>
                <a:gd name="T14" fmla="*/ 383 w 1251"/>
                <a:gd name="T15" fmla="*/ 31 h 691"/>
                <a:gd name="T16" fmla="*/ 345 w 1251"/>
                <a:gd name="T17" fmla="*/ 16 h 691"/>
                <a:gd name="T18" fmla="*/ 308 w 1251"/>
                <a:gd name="T19" fmla="*/ 0 h 691"/>
                <a:gd name="T20" fmla="*/ 0 w 1251"/>
                <a:gd name="T21" fmla="*/ 534 h 691"/>
                <a:gd name="T22" fmla="*/ 0 w 1251"/>
                <a:gd name="T23" fmla="*/ 534 h 691"/>
                <a:gd name="T24" fmla="*/ 35 w 1251"/>
                <a:gd name="T25" fmla="*/ 553 h 691"/>
                <a:gd name="T26" fmla="*/ 71 w 1251"/>
                <a:gd name="T27" fmla="*/ 570 h 691"/>
                <a:gd name="T28" fmla="*/ 107 w 1251"/>
                <a:gd name="T29" fmla="*/ 585 h 691"/>
                <a:gd name="T30" fmla="*/ 144 w 1251"/>
                <a:gd name="T31" fmla="*/ 601 h 691"/>
                <a:gd name="T32" fmla="*/ 182 w 1251"/>
                <a:gd name="T33" fmla="*/ 615 h 691"/>
                <a:gd name="T34" fmla="*/ 220 w 1251"/>
                <a:gd name="T35" fmla="*/ 627 h 691"/>
                <a:gd name="T36" fmla="*/ 258 w 1251"/>
                <a:gd name="T37" fmla="*/ 639 h 691"/>
                <a:gd name="T38" fmla="*/ 297 w 1251"/>
                <a:gd name="T39" fmla="*/ 650 h 691"/>
                <a:gd name="T40" fmla="*/ 336 w 1251"/>
                <a:gd name="T41" fmla="*/ 660 h 691"/>
                <a:gd name="T42" fmla="*/ 377 w 1251"/>
                <a:gd name="T43" fmla="*/ 668 h 691"/>
                <a:gd name="T44" fmla="*/ 416 w 1251"/>
                <a:gd name="T45" fmla="*/ 674 h 691"/>
                <a:gd name="T46" fmla="*/ 457 w 1251"/>
                <a:gd name="T47" fmla="*/ 680 h 691"/>
                <a:gd name="T48" fmla="*/ 499 w 1251"/>
                <a:gd name="T49" fmla="*/ 685 h 691"/>
                <a:gd name="T50" fmla="*/ 541 w 1251"/>
                <a:gd name="T51" fmla="*/ 688 h 691"/>
                <a:gd name="T52" fmla="*/ 582 w 1251"/>
                <a:gd name="T53" fmla="*/ 689 h 691"/>
                <a:gd name="T54" fmla="*/ 625 w 1251"/>
                <a:gd name="T55" fmla="*/ 691 h 691"/>
                <a:gd name="T56" fmla="*/ 625 w 1251"/>
                <a:gd name="T57" fmla="*/ 691 h 691"/>
                <a:gd name="T58" fmla="*/ 667 w 1251"/>
                <a:gd name="T59" fmla="*/ 689 h 691"/>
                <a:gd name="T60" fmla="*/ 709 w 1251"/>
                <a:gd name="T61" fmla="*/ 688 h 691"/>
                <a:gd name="T62" fmla="*/ 750 w 1251"/>
                <a:gd name="T63" fmla="*/ 685 h 691"/>
                <a:gd name="T64" fmla="*/ 792 w 1251"/>
                <a:gd name="T65" fmla="*/ 680 h 691"/>
                <a:gd name="T66" fmla="*/ 833 w 1251"/>
                <a:gd name="T67" fmla="*/ 674 h 691"/>
                <a:gd name="T68" fmla="*/ 874 w 1251"/>
                <a:gd name="T69" fmla="*/ 668 h 691"/>
                <a:gd name="T70" fmla="*/ 913 w 1251"/>
                <a:gd name="T71" fmla="*/ 660 h 691"/>
                <a:gd name="T72" fmla="*/ 952 w 1251"/>
                <a:gd name="T73" fmla="*/ 650 h 691"/>
                <a:gd name="T74" fmla="*/ 992 w 1251"/>
                <a:gd name="T75" fmla="*/ 639 h 691"/>
                <a:gd name="T76" fmla="*/ 1030 w 1251"/>
                <a:gd name="T77" fmla="*/ 627 h 691"/>
                <a:gd name="T78" fmla="*/ 1068 w 1251"/>
                <a:gd name="T79" fmla="*/ 615 h 691"/>
                <a:gd name="T80" fmla="*/ 1106 w 1251"/>
                <a:gd name="T81" fmla="*/ 601 h 691"/>
                <a:gd name="T82" fmla="*/ 1142 w 1251"/>
                <a:gd name="T83" fmla="*/ 585 h 691"/>
                <a:gd name="T84" fmla="*/ 1179 w 1251"/>
                <a:gd name="T85" fmla="*/ 570 h 691"/>
                <a:gd name="T86" fmla="*/ 1215 w 1251"/>
                <a:gd name="T87" fmla="*/ 553 h 691"/>
                <a:gd name="T88" fmla="*/ 1251 w 1251"/>
                <a:gd name="T89" fmla="*/ 534 h 691"/>
                <a:gd name="T90" fmla="*/ 941 w 1251"/>
                <a:gd name="T91" fmla="*/ 0 h 691"/>
                <a:gd name="T92" fmla="*/ 941 w 1251"/>
                <a:gd name="T93" fmla="*/ 0 h 691"/>
                <a:gd name="T94" fmla="*/ 905 w 1251"/>
                <a:gd name="T95" fmla="*/ 16 h 691"/>
                <a:gd name="T96" fmla="*/ 867 w 1251"/>
                <a:gd name="T97" fmla="*/ 31 h 691"/>
                <a:gd name="T98" fmla="*/ 829 w 1251"/>
                <a:gd name="T99" fmla="*/ 43 h 691"/>
                <a:gd name="T100" fmla="*/ 789 w 1251"/>
                <a:gd name="T101" fmla="*/ 54 h 691"/>
                <a:gd name="T102" fmla="*/ 750 w 1251"/>
                <a:gd name="T103" fmla="*/ 62 h 691"/>
                <a:gd name="T104" fmla="*/ 708 w 1251"/>
                <a:gd name="T105" fmla="*/ 69 h 691"/>
                <a:gd name="T106" fmla="*/ 667 w 1251"/>
                <a:gd name="T107" fmla="*/ 73 h 691"/>
                <a:gd name="T108" fmla="*/ 625 w 1251"/>
                <a:gd name="T109" fmla="*/ 75 h 691"/>
                <a:gd name="T110" fmla="*/ 625 w 1251"/>
                <a:gd name="T111" fmla="*/ 75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51" h="691">
                  <a:moveTo>
                    <a:pt x="625" y="75"/>
                  </a:moveTo>
                  <a:lnTo>
                    <a:pt x="625" y="75"/>
                  </a:lnTo>
                  <a:lnTo>
                    <a:pt x="582" y="73"/>
                  </a:lnTo>
                  <a:lnTo>
                    <a:pt x="541" y="69"/>
                  </a:lnTo>
                  <a:lnTo>
                    <a:pt x="499" y="62"/>
                  </a:lnTo>
                  <a:lnTo>
                    <a:pt x="460" y="54"/>
                  </a:lnTo>
                  <a:lnTo>
                    <a:pt x="421" y="43"/>
                  </a:lnTo>
                  <a:lnTo>
                    <a:pt x="383" y="31"/>
                  </a:lnTo>
                  <a:lnTo>
                    <a:pt x="345" y="16"/>
                  </a:lnTo>
                  <a:lnTo>
                    <a:pt x="308" y="0"/>
                  </a:lnTo>
                  <a:lnTo>
                    <a:pt x="0" y="534"/>
                  </a:lnTo>
                  <a:lnTo>
                    <a:pt x="0" y="534"/>
                  </a:lnTo>
                  <a:lnTo>
                    <a:pt x="35" y="553"/>
                  </a:lnTo>
                  <a:lnTo>
                    <a:pt x="71" y="570"/>
                  </a:lnTo>
                  <a:lnTo>
                    <a:pt x="107" y="585"/>
                  </a:lnTo>
                  <a:lnTo>
                    <a:pt x="144" y="601"/>
                  </a:lnTo>
                  <a:lnTo>
                    <a:pt x="182" y="615"/>
                  </a:lnTo>
                  <a:lnTo>
                    <a:pt x="220" y="627"/>
                  </a:lnTo>
                  <a:lnTo>
                    <a:pt x="258" y="639"/>
                  </a:lnTo>
                  <a:lnTo>
                    <a:pt x="297" y="650"/>
                  </a:lnTo>
                  <a:lnTo>
                    <a:pt x="336" y="660"/>
                  </a:lnTo>
                  <a:lnTo>
                    <a:pt x="377" y="668"/>
                  </a:lnTo>
                  <a:lnTo>
                    <a:pt x="416" y="674"/>
                  </a:lnTo>
                  <a:lnTo>
                    <a:pt x="457" y="680"/>
                  </a:lnTo>
                  <a:lnTo>
                    <a:pt x="499" y="685"/>
                  </a:lnTo>
                  <a:lnTo>
                    <a:pt x="541" y="688"/>
                  </a:lnTo>
                  <a:lnTo>
                    <a:pt x="582" y="689"/>
                  </a:lnTo>
                  <a:lnTo>
                    <a:pt x="625" y="691"/>
                  </a:lnTo>
                  <a:lnTo>
                    <a:pt x="625" y="691"/>
                  </a:lnTo>
                  <a:lnTo>
                    <a:pt x="667" y="689"/>
                  </a:lnTo>
                  <a:lnTo>
                    <a:pt x="709" y="688"/>
                  </a:lnTo>
                  <a:lnTo>
                    <a:pt x="750" y="685"/>
                  </a:lnTo>
                  <a:lnTo>
                    <a:pt x="792" y="680"/>
                  </a:lnTo>
                  <a:lnTo>
                    <a:pt x="833" y="674"/>
                  </a:lnTo>
                  <a:lnTo>
                    <a:pt x="874" y="668"/>
                  </a:lnTo>
                  <a:lnTo>
                    <a:pt x="913" y="660"/>
                  </a:lnTo>
                  <a:lnTo>
                    <a:pt x="952" y="650"/>
                  </a:lnTo>
                  <a:lnTo>
                    <a:pt x="992" y="639"/>
                  </a:lnTo>
                  <a:lnTo>
                    <a:pt x="1030" y="627"/>
                  </a:lnTo>
                  <a:lnTo>
                    <a:pt x="1068" y="615"/>
                  </a:lnTo>
                  <a:lnTo>
                    <a:pt x="1106" y="601"/>
                  </a:lnTo>
                  <a:lnTo>
                    <a:pt x="1142" y="585"/>
                  </a:lnTo>
                  <a:lnTo>
                    <a:pt x="1179" y="570"/>
                  </a:lnTo>
                  <a:lnTo>
                    <a:pt x="1215" y="553"/>
                  </a:lnTo>
                  <a:lnTo>
                    <a:pt x="1251" y="534"/>
                  </a:lnTo>
                  <a:lnTo>
                    <a:pt x="941" y="0"/>
                  </a:lnTo>
                  <a:lnTo>
                    <a:pt x="941" y="0"/>
                  </a:lnTo>
                  <a:lnTo>
                    <a:pt x="905" y="16"/>
                  </a:lnTo>
                  <a:lnTo>
                    <a:pt x="867" y="31"/>
                  </a:lnTo>
                  <a:lnTo>
                    <a:pt x="829" y="43"/>
                  </a:lnTo>
                  <a:lnTo>
                    <a:pt x="789" y="54"/>
                  </a:lnTo>
                  <a:lnTo>
                    <a:pt x="750" y="62"/>
                  </a:lnTo>
                  <a:lnTo>
                    <a:pt x="708" y="69"/>
                  </a:lnTo>
                  <a:lnTo>
                    <a:pt x="667" y="73"/>
                  </a:lnTo>
                  <a:lnTo>
                    <a:pt x="625" y="75"/>
                  </a:lnTo>
                  <a:lnTo>
                    <a:pt x="625" y="75"/>
                  </a:ln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61E5C8-83B1-C9B4-0969-208865E0F850}"/>
              </a:ext>
            </a:extLst>
          </p:cNvPr>
          <p:cNvGrpSpPr/>
          <p:nvPr/>
        </p:nvGrpSpPr>
        <p:grpSpPr>
          <a:xfrm>
            <a:off x="5385871" y="3938683"/>
            <a:ext cx="2159306" cy="1444871"/>
            <a:chOff x="4047564" y="3081448"/>
            <a:chExt cx="1606990" cy="1075296"/>
          </a:xfrm>
        </p:grpSpPr>
        <p:sp>
          <p:nvSpPr>
            <p:cNvPr id="14" name="Freeform 580">
              <a:extLst>
                <a:ext uri="{FF2B5EF4-FFF2-40B4-BE49-F238E27FC236}">
                  <a16:creationId xmlns:a16="http://schemas.microsoft.com/office/drawing/2014/main" id="{44CC4223-2FB6-69CC-F031-9A0ED32B0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564" y="3153996"/>
              <a:ext cx="388579" cy="481995"/>
            </a:xfrm>
            <a:custGeom>
              <a:avLst/>
              <a:gdLst>
                <a:gd name="T0" fmla="*/ 391 w 391"/>
                <a:gd name="T1" fmla="*/ 0 h 485"/>
                <a:gd name="T2" fmla="*/ 161 w 391"/>
                <a:gd name="T3" fmla="*/ 0 h 485"/>
                <a:gd name="T4" fmla="*/ 161 w 391"/>
                <a:gd name="T5" fmla="*/ 0 h 485"/>
                <a:gd name="T6" fmla="*/ 157 w 391"/>
                <a:gd name="T7" fmla="*/ 21 h 485"/>
                <a:gd name="T8" fmla="*/ 151 w 391"/>
                <a:gd name="T9" fmla="*/ 42 h 485"/>
                <a:gd name="T10" fmla="*/ 145 w 391"/>
                <a:gd name="T11" fmla="*/ 62 h 485"/>
                <a:gd name="T12" fmla="*/ 137 w 391"/>
                <a:gd name="T13" fmla="*/ 81 h 485"/>
                <a:gd name="T14" fmla="*/ 121 w 391"/>
                <a:gd name="T15" fmla="*/ 119 h 485"/>
                <a:gd name="T16" fmla="*/ 102 w 391"/>
                <a:gd name="T17" fmla="*/ 157 h 485"/>
                <a:gd name="T18" fmla="*/ 80 w 391"/>
                <a:gd name="T19" fmla="*/ 192 h 485"/>
                <a:gd name="T20" fmla="*/ 56 w 391"/>
                <a:gd name="T21" fmla="*/ 225 h 485"/>
                <a:gd name="T22" fmla="*/ 29 w 391"/>
                <a:gd name="T23" fmla="*/ 256 h 485"/>
                <a:gd name="T24" fmla="*/ 0 w 391"/>
                <a:gd name="T25" fmla="*/ 285 h 485"/>
                <a:gd name="T26" fmla="*/ 115 w 391"/>
                <a:gd name="T27" fmla="*/ 485 h 485"/>
                <a:gd name="T28" fmla="*/ 115 w 391"/>
                <a:gd name="T29" fmla="*/ 485 h 485"/>
                <a:gd name="T30" fmla="*/ 141 w 391"/>
                <a:gd name="T31" fmla="*/ 462 h 485"/>
                <a:gd name="T32" fmla="*/ 167 w 391"/>
                <a:gd name="T33" fmla="*/ 437 h 485"/>
                <a:gd name="T34" fmla="*/ 193 w 391"/>
                <a:gd name="T35" fmla="*/ 411 h 485"/>
                <a:gd name="T36" fmla="*/ 216 w 391"/>
                <a:gd name="T37" fmla="*/ 386 h 485"/>
                <a:gd name="T38" fmla="*/ 237 w 391"/>
                <a:gd name="T39" fmla="*/ 359 h 485"/>
                <a:gd name="T40" fmla="*/ 259 w 391"/>
                <a:gd name="T41" fmla="*/ 330 h 485"/>
                <a:gd name="T42" fmla="*/ 278 w 391"/>
                <a:gd name="T43" fmla="*/ 300 h 485"/>
                <a:gd name="T44" fmla="*/ 297 w 391"/>
                <a:gd name="T45" fmla="*/ 271 h 485"/>
                <a:gd name="T46" fmla="*/ 313 w 391"/>
                <a:gd name="T47" fmla="*/ 239 h 485"/>
                <a:gd name="T48" fmla="*/ 330 w 391"/>
                <a:gd name="T49" fmla="*/ 207 h 485"/>
                <a:gd name="T50" fmla="*/ 343 w 391"/>
                <a:gd name="T51" fmla="*/ 174 h 485"/>
                <a:gd name="T52" fmla="*/ 357 w 391"/>
                <a:gd name="T53" fmla="*/ 141 h 485"/>
                <a:gd name="T54" fmla="*/ 368 w 391"/>
                <a:gd name="T55" fmla="*/ 107 h 485"/>
                <a:gd name="T56" fmla="*/ 377 w 391"/>
                <a:gd name="T57" fmla="*/ 72 h 485"/>
                <a:gd name="T58" fmla="*/ 385 w 391"/>
                <a:gd name="T59" fmla="*/ 36 h 485"/>
                <a:gd name="T60" fmla="*/ 391 w 391"/>
                <a:gd name="T61" fmla="*/ 0 h 485"/>
                <a:gd name="T62" fmla="*/ 391 w 391"/>
                <a:gd name="T63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1" h="485">
                  <a:moveTo>
                    <a:pt x="391" y="0"/>
                  </a:moveTo>
                  <a:lnTo>
                    <a:pt x="161" y="0"/>
                  </a:lnTo>
                  <a:lnTo>
                    <a:pt x="161" y="0"/>
                  </a:lnTo>
                  <a:lnTo>
                    <a:pt x="157" y="21"/>
                  </a:lnTo>
                  <a:lnTo>
                    <a:pt x="151" y="42"/>
                  </a:lnTo>
                  <a:lnTo>
                    <a:pt x="145" y="62"/>
                  </a:lnTo>
                  <a:lnTo>
                    <a:pt x="137" y="81"/>
                  </a:lnTo>
                  <a:lnTo>
                    <a:pt x="121" y="119"/>
                  </a:lnTo>
                  <a:lnTo>
                    <a:pt x="102" y="157"/>
                  </a:lnTo>
                  <a:lnTo>
                    <a:pt x="80" y="192"/>
                  </a:lnTo>
                  <a:lnTo>
                    <a:pt x="56" y="225"/>
                  </a:lnTo>
                  <a:lnTo>
                    <a:pt x="29" y="256"/>
                  </a:lnTo>
                  <a:lnTo>
                    <a:pt x="0" y="285"/>
                  </a:lnTo>
                  <a:lnTo>
                    <a:pt x="115" y="485"/>
                  </a:lnTo>
                  <a:lnTo>
                    <a:pt x="115" y="485"/>
                  </a:lnTo>
                  <a:lnTo>
                    <a:pt x="141" y="462"/>
                  </a:lnTo>
                  <a:lnTo>
                    <a:pt x="167" y="437"/>
                  </a:lnTo>
                  <a:lnTo>
                    <a:pt x="193" y="411"/>
                  </a:lnTo>
                  <a:lnTo>
                    <a:pt x="216" y="386"/>
                  </a:lnTo>
                  <a:lnTo>
                    <a:pt x="237" y="359"/>
                  </a:lnTo>
                  <a:lnTo>
                    <a:pt x="259" y="330"/>
                  </a:lnTo>
                  <a:lnTo>
                    <a:pt x="278" y="300"/>
                  </a:lnTo>
                  <a:lnTo>
                    <a:pt x="297" y="271"/>
                  </a:lnTo>
                  <a:lnTo>
                    <a:pt x="313" y="239"/>
                  </a:lnTo>
                  <a:lnTo>
                    <a:pt x="330" y="207"/>
                  </a:lnTo>
                  <a:lnTo>
                    <a:pt x="343" y="174"/>
                  </a:lnTo>
                  <a:lnTo>
                    <a:pt x="357" y="141"/>
                  </a:lnTo>
                  <a:lnTo>
                    <a:pt x="368" y="107"/>
                  </a:lnTo>
                  <a:lnTo>
                    <a:pt x="377" y="72"/>
                  </a:lnTo>
                  <a:lnTo>
                    <a:pt x="385" y="36"/>
                  </a:lnTo>
                  <a:lnTo>
                    <a:pt x="391" y="0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" name="Freeform 580">
              <a:extLst>
                <a:ext uri="{FF2B5EF4-FFF2-40B4-BE49-F238E27FC236}">
                  <a16:creationId xmlns:a16="http://schemas.microsoft.com/office/drawing/2014/main" id="{F2294237-B6C5-0346-B0FD-D35DFB0D8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564" y="3154595"/>
              <a:ext cx="388579" cy="481995"/>
            </a:xfrm>
            <a:custGeom>
              <a:avLst/>
              <a:gdLst>
                <a:gd name="T0" fmla="*/ 391 w 391"/>
                <a:gd name="T1" fmla="*/ 0 h 485"/>
                <a:gd name="T2" fmla="*/ 161 w 391"/>
                <a:gd name="T3" fmla="*/ 0 h 485"/>
                <a:gd name="T4" fmla="*/ 161 w 391"/>
                <a:gd name="T5" fmla="*/ 0 h 485"/>
                <a:gd name="T6" fmla="*/ 157 w 391"/>
                <a:gd name="T7" fmla="*/ 21 h 485"/>
                <a:gd name="T8" fmla="*/ 151 w 391"/>
                <a:gd name="T9" fmla="*/ 42 h 485"/>
                <a:gd name="T10" fmla="*/ 145 w 391"/>
                <a:gd name="T11" fmla="*/ 62 h 485"/>
                <a:gd name="T12" fmla="*/ 137 w 391"/>
                <a:gd name="T13" fmla="*/ 81 h 485"/>
                <a:gd name="T14" fmla="*/ 121 w 391"/>
                <a:gd name="T15" fmla="*/ 119 h 485"/>
                <a:gd name="T16" fmla="*/ 102 w 391"/>
                <a:gd name="T17" fmla="*/ 157 h 485"/>
                <a:gd name="T18" fmla="*/ 80 w 391"/>
                <a:gd name="T19" fmla="*/ 192 h 485"/>
                <a:gd name="T20" fmla="*/ 56 w 391"/>
                <a:gd name="T21" fmla="*/ 225 h 485"/>
                <a:gd name="T22" fmla="*/ 29 w 391"/>
                <a:gd name="T23" fmla="*/ 256 h 485"/>
                <a:gd name="T24" fmla="*/ 0 w 391"/>
                <a:gd name="T25" fmla="*/ 285 h 485"/>
                <a:gd name="T26" fmla="*/ 115 w 391"/>
                <a:gd name="T27" fmla="*/ 485 h 485"/>
                <a:gd name="T28" fmla="*/ 115 w 391"/>
                <a:gd name="T29" fmla="*/ 485 h 485"/>
                <a:gd name="T30" fmla="*/ 141 w 391"/>
                <a:gd name="T31" fmla="*/ 462 h 485"/>
                <a:gd name="T32" fmla="*/ 167 w 391"/>
                <a:gd name="T33" fmla="*/ 437 h 485"/>
                <a:gd name="T34" fmla="*/ 193 w 391"/>
                <a:gd name="T35" fmla="*/ 411 h 485"/>
                <a:gd name="T36" fmla="*/ 216 w 391"/>
                <a:gd name="T37" fmla="*/ 386 h 485"/>
                <a:gd name="T38" fmla="*/ 237 w 391"/>
                <a:gd name="T39" fmla="*/ 359 h 485"/>
                <a:gd name="T40" fmla="*/ 259 w 391"/>
                <a:gd name="T41" fmla="*/ 330 h 485"/>
                <a:gd name="T42" fmla="*/ 278 w 391"/>
                <a:gd name="T43" fmla="*/ 300 h 485"/>
                <a:gd name="T44" fmla="*/ 297 w 391"/>
                <a:gd name="T45" fmla="*/ 271 h 485"/>
                <a:gd name="T46" fmla="*/ 313 w 391"/>
                <a:gd name="T47" fmla="*/ 239 h 485"/>
                <a:gd name="T48" fmla="*/ 330 w 391"/>
                <a:gd name="T49" fmla="*/ 207 h 485"/>
                <a:gd name="T50" fmla="*/ 343 w 391"/>
                <a:gd name="T51" fmla="*/ 174 h 485"/>
                <a:gd name="T52" fmla="*/ 357 w 391"/>
                <a:gd name="T53" fmla="*/ 141 h 485"/>
                <a:gd name="T54" fmla="*/ 368 w 391"/>
                <a:gd name="T55" fmla="*/ 107 h 485"/>
                <a:gd name="T56" fmla="*/ 377 w 391"/>
                <a:gd name="T57" fmla="*/ 72 h 485"/>
                <a:gd name="T58" fmla="*/ 385 w 391"/>
                <a:gd name="T59" fmla="*/ 36 h 485"/>
                <a:gd name="T60" fmla="*/ 391 w 391"/>
                <a:gd name="T61" fmla="*/ 0 h 485"/>
                <a:gd name="T62" fmla="*/ 391 w 391"/>
                <a:gd name="T63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1" h="485">
                  <a:moveTo>
                    <a:pt x="391" y="0"/>
                  </a:moveTo>
                  <a:lnTo>
                    <a:pt x="161" y="0"/>
                  </a:lnTo>
                  <a:lnTo>
                    <a:pt x="161" y="0"/>
                  </a:lnTo>
                  <a:lnTo>
                    <a:pt x="157" y="21"/>
                  </a:lnTo>
                  <a:lnTo>
                    <a:pt x="151" y="42"/>
                  </a:lnTo>
                  <a:lnTo>
                    <a:pt x="145" y="62"/>
                  </a:lnTo>
                  <a:lnTo>
                    <a:pt x="137" y="81"/>
                  </a:lnTo>
                  <a:lnTo>
                    <a:pt x="121" y="119"/>
                  </a:lnTo>
                  <a:lnTo>
                    <a:pt x="102" y="157"/>
                  </a:lnTo>
                  <a:lnTo>
                    <a:pt x="80" y="192"/>
                  </a:lnTo>
                  <a:lnTo>
                    <a:pt x="56" y="225"/>
                  </a:lnTo>
                  <a:lnTo>
                    <a:pt x="29" y="256"/>
                  </a:lnTo>
                  <a:lnTo>
                    <a:pt x="0" y="285"/>
                  </a:lnTo>
                  <a:lnTo>
                    <a:pt x="115" y="485"/>
                  </a:lnTo>
                  <a:lnTo>
                    <a:pt x="115" y="485"/>
                  </a:lnTo>
                  <a:lnTo>
                    <a:pt x="141" y="462"/>
                  </a:lnTo>
                  <a:lnTo>
                    <a:pt x="167" y="437"/>
                  </a:lnTo>
                  <a:lnTo>
                    <a:pt x="193" y="411"/>
                  </a:lnTo>
                  <a:lnTo>
                    <a:pt x="216" y="386"/>
                  </a:lnTo>
                  <a:lnTo>
                    <a:pt x="237" y="359"/>
                  </a:lnTo>
                  <a:lnTo>
                    <a:pt x="259" y="330"/>
                  </a:lnTo>
                  <a:lnTo>
                    <a:pt x="278" y="300"/>
                  </a:lnTo>
                  <a:lnTo>
                    <a:pt x="297" y="271"/>
                  </a:lnTo>
                  <a:lnTo>
                    <a:pt x="313" y="239"/>
                  </a:lnTo>
                  <a:lnTo>
                    <a:pt x="330" y="207"/>
                  </a:lnTo>
                  <a:lnTo>
                    <a:pt x="343" y="174"/>
                  </a:lnTo>
                  <a:lnTo>
                    <a:pt x="357" y="141"/>
                  </a:lnTo>
                  <a:lnTo>
                    <a:pt x="368" y="107"/>
                  </a:lnTo>
                  <a:lnTo>
                    <a:pt x="377" y="72"/>
                  </a:lnTo>
                  <a:lnTo>
                    <a:pt x="385" y="36"/>
                  </a:lnTo>
                  <a:lnTo>
                    <a:pt x="391" y="0"/>
                  </a:lnTo>
                  <a:lnTo>
                    <a:pt x="391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" name="Freeform 587">
              <a:extLst>
                <a:ext uri="{FF2B5EF4-FFF2-40B4-BE49-F238E27FC236}">
                  <a16:creationId xmlns:a16="http://schemas.microsoft.com/office/drawing/2014/main" id="{4F799920-C7AB-B410-43B1-755C1CC77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5453" y="3081448"/>
              <a:ext cx="927224" cy="1075296"/>
            </a:xfrm>
            <a:custGeom>
              <a:avLst/>
              <a:gdLst>
                <a:gd name="T0" fmla="*/ 0 w 933"/>
                <a:gd name="T1" fmla="*/ 547 h 1082"/>
                <a:gd name="T2" fmla="*/ 309 w 933"/>
                <a:gd name="T3" fmla="*/ 1082 h 1082"/>
                <a:gd name="T4" fmla="*/ 309 w 933"/>
                <a:gd name="T5" fmla="*/ 1082 h 1082"/>
                <a:gd name="T6" fmla="*/ 343 w 933"/>
                <a:gd name="T7" fmla="*/ 1060 h 1082"/>
                <a:gd name="T8" fmla="*/ 377 w 933"/>
                <a:gd name="T9" fmla="*/ 1037 h 1082"/>
                <a:gd name="T10" fmla="*/ 408 w 933"/>
                <a:gd name="T11" fmla="*/ 1013 h 1082"/>
                <a:gd name="T12" fmla="*/ 440 w 933"/>
                <a:gd name="T13" fmla="*/ 988 h 1082"/>
                <a:gd name="T14" fmla="*/ 470 w 933"/>
                <a:gd name="T15" fmla="*/ 962 h 1082"/>
                <a:gd name="T16" fmla="*/ 502 w 933"/>
                <a:gd name="T17" fmla="*/ 937 h 1082"/>
                <a:gd name="T18" fmla="*/ 530 w 933"/>
                <a:gd name="T19" fmla="*/ 908 h 1082"/>
                <a:gd name="T20" fmla="*/ 558 w 933"/>
                <a:gd name="T21" fmla="*/ 881 h 1082"/>
                <a:gd name="T22" fmla="*/ 586 w 933"/>
                <a:gd name="T23" fmla="*/ 851 h 1082"/>
                <a:gd name="T24" fmla="*/ 613 w 933"/>
                <a:gd name="T25" fmla="*/ 822 h 1082"/>
                <a:gd name="T26" fmla="*/ 639 w 933"/>
                <a:gd name="T27" fmla="*/ 790 h 1082"/>
                <a:gd name="T28" fmla="*/ 663 w 933"/>
                <a:gd name="T29" fmla="*/ 759 h 1082"/>
                <a:gd name="T30" fmla="*/ 687 w 933"/>
                <a:gd name="T31" fmla="*/ 727 h 1082"/>
                <a:gd name="T32" fmla="*/ 709 w 933"/>
                <a:gd name="T33" fmla="*/ 694 h 1082"/>
                <a:gd name="T34" fmla="*/ 731 w 933"/>
                <a:gd name="T35" fmla="*/ 660 h 1082"/>
                <a:gd name="T36" fmla="*/ 752 w 933"/>
                <a:gd name="T37" fmla="*/ 627 h 1082"/>
                <a:gd name="T38" fmla="*/ 773 w 933"/>
                <a:gd name="T39" fmla="*/ 591 h 1082"/>
                <a:gd name="T40" fmla="*/ 790 w 933"/>
                <a:gd name="T41" fmla="*/ 556 h 1082"/>
                <a:gd name="T42" fmla="*/ 808 w 933"/>
                <a:gd name="T43" fmla="*/ 520 h 1082"/>
                <a:gd name="T44" fmla="*/ 826 w 933"/>
                <a:gd name="T45" fmla="*/ 483 h 1082"/>
                <a:gd name="T46" fmla="*/ 841 w 933"/>
                <a:gd name="T47" fmla="*/ 445 h 1082"/>
                <a:gd name="T48" fmla="*/ 856 w 933"/>
                <a:gd name="T49" fmla="*/ 407 h 1082"/>
                <a:gd name="T50" fmla="*/ 869 w 933"/>
                <a:gd name="T51" fmla="*/ 368 h 1082"/>
                <a:gd name="T52" fmla="*/ 880 w 933"/>
                <a:gd name="T53" fmla="*/ 330 h 1082"/>
                <a:gd name="T54" fmla="*/ 891 w 933"/>
                <a:gd name="T55" fmla="*/ 289 h 1082"/>
                <a:gd name="T56" fmla="*/ 902 w 933"/>
                <a:gd name="T57" fmla="*/ 250 h 1082"/>
                <a:gd name="T58" fmla="*/ 910 w 933"/>
                <a:gd name="T59" fmla="*/ 210 h 1082"/>
                <a:gd name="T60" fmla="*/ 917 w 933"/>
                <a:gd name="T61" fmla="*/ 168 h 1082"/>
                <a:gd name="T62" fmla="*/ 923 w 933"/>
                <a:gd name="T63" fmla="*/ 127 h 1082"/>
                <a:gd name="T64" fmla="*/ 927 w 933"/>
                <a:gd name="T65" fmla="*/ 85 h 1082"/>
                <a:gd name="T66" fmla="*/ 930 w 933"/>
                <a:gd name="T67" fmla="*/ 43 h 1082"/>
                <a:gd name="T68" fmla="*/ 933 w 933"/>
                <a:gd name="T69" fmla="*/ 0 h 1082"/>
                <a:gd name="T70" fmla="*/ 314 w 933"/>
                <a:gd name="T71" fmla="*/ 0 h 1082"/>
                <a:gd name="T72" fmla="*/ 314 w 933"/>
                <a:gd name="T73" fmla="*/ 0 h 1082"/>
                <a:gd name="T74" fmla="*/ 310 w 933"/>
                <a:gd name="T75" fmla="*/ 43 h 1082"/>
                <a:gd name="T76" fmla="*/ 305 w 933"/>
                <a:gd name="T77" fmla="*/ 84 h 1082"/>
                <a:gd name="T78" fmla="*/ 295 w 933"/>
                <a:gd name="T79" fmla="*/ 124 h 1082"/>
                <a:gd name="T80" fmla="*/ 284 w 933"/>
                <a:gd name="T81" fmla="*/ 165 h 1082"/>
                <a:gd name="T82" fmla="*/ 272 w 933"/>
                <a:gd name="T83" fmla="*/ 204 h 1082"/>
                <a:gd name="T84" fmla="*/ 256 w 933"/>
                <a:gd name="T85" fmla="*/ 242 h 1082"/>
                <a:gd name="T86" fmla="*/ 240 w 933"/>
                <a:gd name="T87" fmla="*/ 279 h 1082"/>
                <a:gd name="T88" fmla="*/ 219 w 933"/>
                <a:gd name="T89" fmla="*/ 314 h 1082"/>
                <a:gd name="T90" fmla="*/ 199 w 933"/>
                <a:gd name="T91" fmla="*/ 348 h 1082"/>
                <a:gd name="T92" fmla="*/ 175 w 933"/>
                <a:gd name="T93" fmla="*/ 381 h 1082"/>
                <a:gd name="T94" fmla="*/ 150 w 933"/>
                <a:gd name="T95" fmla="*/ 413 h 1082"/>
                <a:gd name="T96" fmla="*/ 123 w 933"/>
                <a:gd name="T97" fmla="*/ 442 h 1082"/>
                <a:gd name="T98" fmla="*/ 95 w 933"/>
                <a:gd name="T99" fmla="*/ 471 h 1082"/>
                <a:gd name="T100" fmla="*/ 65 w 933"/>
                <a:gd name="T101" fmla="*/ 498 h 1082"/>
                <a:gd name="T102" fmla="*/ 34 w 933"/>
                <a:gd name="T103" fmla="*/ 524 h 1082"/>
                <a:gd name="T104" fmla="*/ 0 w 933"/>
                <a:gd name="T105" fmla="*/ 547 h 1082"/>
                <a:gd name="T106" fmla="*/ 0 w 933"/>
                <a:gd name="T107" fmla="*/ 547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33" h="1082">
                  <a:moveTo>
                    <a:pt x="0" y="547"/>
                  </a:moveTo>
                  <a:lnTo>
                    <a:pt x="309" y="1082"/>
                  </a:lnTo>
                  <a:lnTo>
                    <a:pt x="309" y="1082"/>
                  </a:lnTo>
                  <a:lnTo>
                    <a:pt x="343" y="1060"/>
                  </a:lnTo>
                  <a:lnTo>
                    <a:pt x="377" y="1037"/>
                  </a:lnTo>
                  <a:lnTo>
                    <a:pt x="408" y="1013"/>
                  </a:lnTo>
                  <a:lnTo>
                    <a:pt x="440" y="988"/>
                  </a:lnTo>
                  <a:lnTo>
                    <a:pt x="470" y="962"/>
                  </a:lnTo>
                  <a:lnTo>
                    <a:pt x="502" y="937"/>
                  </a:lnTo>
                  <a:lnTo>
                    <a:pt x="530" y="908"/>
                  </a:lnTo>
                  <a:lnTo>
                    <a:pt x="558" y="881"/>
                  </a:lnTo>
                  <a:lnTo>
                    <a:pt x="586" y="851"/>
                  </a:lnTo>
                  <a:lnTo>
                    <a:pt x="613" y="822"/>
                  </a:lnTo>
                  <a:lnTo>
                    <a:pt x="639" y="790"/>
                  </a:lnTo>
                  <a:lnTo>
                    <a:pt x="663" y="759"/>
                  </a:lnTo>
                  <a:lnTo>
                    <a:pt x="687" y="727"/>
                  </a:lnTo>
                  <a:lnTo>
                    <a:pt x="709" y="694"/>
                  </a:lnTo>
                  <a:lnTo>
                    <a:pt x="731" y="660"/>
                  </a:lnTo>
                  <a:lnTo>
                    <a:pt x="752" y="627"/>
                  </a:lnTo>
                  <a:lnTo>
                    <a:pt x="773" y="591"/>
                  </a:lnTo>
                  <a:lnTo>
                    <a:pt x="790" y="556"/>
                  </a:lnTo>
                  <a:lnTo>
                    <a:pt x="808" y="520"/>
                  </a:lnTo>
                  <a:lnTo>
                    <a:pt x="826" y="483"/>
                  </a:lnTo>
                  <a:lnTo>
                    <a:pt x="841" y="445"/>
                  </a:lnTo>
                  <a:lnTo>
                    <a:pt x="856" y="407"/>
                  </a:lnTo>
                  <a:lnTo>
                    <a:pt x="869" y="368"/>
                  </a:lnTo>
                  <a:lnTo>
                    <a:pt x="880" y="330"/>
                  </a:lnTo>
                  <a:lnTo>
                    <a:pt x="891" y="289"/>
                  </a:lnTo>
                  <a:lnTo>
                    <a:pt x="902" y="250"/>
                  </a:lnTo>
                  <a:lnTo>
                    <a:pt x="910" y="210"/>
                  </a:lnTo>
                  <a:lnTo>
                    <a:pt x="917" y="168"/>
                  </a:lnTo>
                  <a:lnTo>
                    <a:pt x="923" y="127"/>
                  </a:lnTo>
                  <a:lnTo>
                    <a:pt x="927" y="85"/>
                  </a:lnTo>
                  <a:lnTo>
                    <a:pt x="930" y="43"/>
                  </a:lnTo>
                  <a:lnTo>
                    <a:pt x="933" y="0"/>
                  </a:lnTo>
                  <a:lnTo>
                    <a:pt x="314" y="0"/>
                  </a:lnTo>
                  <a:lnTo>
                    <a:pt x="314" y="0"/>
                  </a:lnTo>
                  <a:lnTo>
                    <a:pt x="310" y="43"/>
                  </a:lnTo>
                  <a:lnTo>
                    <a:pt x="305" y="84"/>
                  </a:lnTo>
                  <a:lnTo>
                    <a:pt x="295" y="124"/>
                  </a:lnTo>
                  <a:lnTo>
                    <a:pt x="284" y="165"/>
                  </a:lnTo>
                  <a:lnTo>
                    <a:pt x="272" y="204"/>
                  </a:lnTo>
                  <a:lnTo>
                    <a:pt x="256" y="242"/>
                  </a:lnTo>
                  <a:lnTo>
                    <a:pt x="240" y="279"/>
                  </a:lnTo>
                  <a:lnTo>
                    <a:pt x="219" y="314"/>
                  </a:lnTo>
                  <a:lnTo>
                    <a:pt x="199" y="348"/>
                  </a:lnTo>
                  <a:lnTo>
                    <a:pt x="175" y="381"/>
                  </a:lnTo>
                  <a:lnTo>
                    <a:pt x="150" y="413"/>
                  </a:lnTo>
                  <a:lnTo>
                    <a:pt x="123" y="442"/>
                  </a:lnTo>
                  <a:lnTo>
                    <a:pt x="95" y="471"/>
                  </a:lnTo>
                  <a:lnTo>
                    <a:pt x="65" y="498"/>
                  </a:lnTo>
                  <a:lnTo>
                    <a:pt x="34" y="524"/>
                  </a:lnTo>
                  <a:lnTo>
                    <a:pt x="0" y="547"/>
                  </a:lnTo>
                  <a:lnTo>
                    <a:pt x="0" y="547"/>
                  </a:ln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9D4764-5B8D-9741-5E08-12B750580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1364" y="3478970"/>
              <a:ext cx="1093190" cy="157022"/>
            </a:xfrm>
            <a:custGeom>
              <a:avLst/>
              <a:gdLst>
                <a:gd name="connsiteX0" fmla="*/ 56218 w 1315721"/>
                <a:gd name="connsiteY0" fmla="*/ 0 h 188985"/>
                <a:gd name="connsiteX1" fmla="*/ 68179 w 1315721"/>
                <a:gd name="connsiteY1" fmla="*/ 2392 h 188985"/>
                <a:gd name="connsiteX2" fmla="*/ 78944 w 1315721"/>
                <a:gd name="connsiteY2" fmla="*/ 5981 h 188985"/>
                <a:gd name="connsiteX3" fmla="*/ 88513 w 1315721"/>
                <a:gd name="connsiteY3" fmla="*/ 10765 h 188985"/>
                <a:gd name="connsiteX4" fmla="*/ 96886 w 1315721"/>
                <a:gd name="connsiteY4" fmla="*/ 17942 h 188985"/>
                <a:gd name="connsiteX5" fmla="*/ 105258 w 1315721"/>
                <a:gd name="connsiteY5" fmla="*/ 26314 h 188985"/>
                <a:gd name="connsiteX6" fmla="*/ 110043 w 1315721"/>
                <a:gd name="connsiteY6" fmla="*/ 35883 h 188985"/>
                <a:gd name="connsiteX7" fmla="*/ 112196 w 1315721"/>
                <a:gd name="connsiteY7" fmla="*/ 43060 h 188985"/>
                <a:gd name="connsiteX8" fmla="*/ 1315721 w 1315721"/>
                <a:gd name="connsiteY8" fmla="*/ 43060 h 188985"/>
                <a:gd name="connsiteX9" fmla="*/ 1315721 w 1315721"/>
                <a:gd name="connsiteY9" fmla="*/ 188985 h 188985"/>
                <a:gd name="connsiteX10" fmla="*/ 1284622 w 1315721"/>
                <a:gd name="connsiteY10" fmla="*/ 188985 h 188985"/>
                <a:gd name="connsiteX11" fmla="*/ 1284622 w 1315721"/>
                <a:gd name="connsiteY11" fmla="*/ 72963 h 188985"/>
                <a:gd name="connsiteX12" fmla="*/ 112834 w 1315721"/>
                <a:gd name="connsiteY12" fmla="*/ 72963 h 188985"/>
                <a:gd name="connsiteX13" fmla="*/ 110043 w 1315721"/>
                <a:gd name="connsiteY13" fmla="*/ 81335 h 188985"/>
                <a:gd name="connsiteX14" fmla="*/ 105258 w 1315721"/>
                <a:gd name="connsiteY14" fmla="*/ 90904 h 188985"/>
                <a:gd name="connsiteX15" fmla="*/ 96886 w 1315721"/>
                <a:gd name="connsiteY15" fmla="*/ 99277 h 188985"/>
                <a:gd name="connsiteX16" fmla="*/ 88513 w 1315721"/>
                <a:gd name="connsiteY16" fmla="*/ 105257 h 188985"/>
                <a:gd name="connsiteX17" fmla="*/ 78944 w 1315721"/>
                <a:gd name="connsiteY17" fmla="*/ 112434 h 188985"/>
                <a:gd name="connsiteX18" fmla="*/ 68179 w 1315721"/>
                <a:gd name="connsiteY18" fmla="*/ 116022 h 188985"/>
                <a:gd name="connsiteX19" fmla="*/ 56218 w 1315721"/>
                <a:gd name="connsiteY19" fmla="*/ 117218 h 188985"/>
                <a:gd name="connsiteX20" fmla="*/ 45453 w 1315721"/>
                <a:gd name="connsiteY20" fmla="*/ 116022 h 188985"/>
                <a:gd name="connsiteX21" fmla="*/ 33491 w 1315721"/>
                <a:gd name="connsiteY21" fmla="*/ 112434 h 188985"/>
                <a:gd name="connsiteX22" fmla="*/ 23923 w 1315721"/>
                <a:gd name="connsiteY22" fmla="*/ 105257 h 188985"/>
                <a:gd name="connsiteX23" fmla="*/ 15550 w 1315721"/>
                <a:gd name="connsiteY23" fmla="*/ 99277 h 188985"/>
                <a:gd name="connsiteX24" fmla="*/ 9569 w 1315721"/>
                <a:gd name="connsiteY24" fmla="*/ 90904 h 188985"/>
                <a:gd name="connsiteX25" fmla="*/ 3589 w 1315721"/>
                <a:gd name="connsiteY25" fmla="*/ 81335 h 188985"/>
                <a:gd name="connsiteX26" fmla="*/ 0 w 1315721"/>
                <a:gd name="connsiteY26" fmla="*/ 70570 h 188985"/>
                <a:gd name="connsiteX27" fmla="*/ 0 w 1315721"/>
                <a:gd name="connsiteY27" fmla="*/ 58609 h 188985"/>
                <a:gd name="connsiteX28" fmla="*/ 0 w 1315721"/>
                <a:gd name="connsiteY28" fmla="*/ 47844 h 188985"/>
                <a:gd name="connsiteX29" fmla="*/ 3589 w 1315721"/>
                <a:gd name="connsiteY29" fmla="*/ 35883 h 188985"/>
                <a:gd name="connsiteX30" fmla="*/ 9569 w 1315721"/>
                <a:gd name="connsiteY30" fmla="*/ 26314 h 188985"/>
                <a:gd name="connsiteX31" fmla="*/ 15550 w 1315721"/>
                <a:gd name="connsiteY31" fmla="*/ 17942 h 188985"/>
                <a:gd name="connsiteX32" fmla="*/ 23923 w 1315721"/>
                <a:gd name="connsiteY32" fmla="*/ 10765 h 188985"/>
                <a:gd name="connsiteX33" fmla="*/ 33491 w 1315721"/>
                <a:gd name="connsiteY33" fmla="*/ 5981 h 188985"/>
                <a:gd name="connsiteX34" fmla="*/ 45453 w 1315721"/>
                <a:gd name="connsiteY34" fmla="*/ 2392 h 188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315721" h="188985">
                  <a:moveTo>
                    <a:pt x="56218" y="0"/>
                  </a:moveTo>
                  <a:lnTo>
                    <a:pt x="68179" y="2392"/>
                  </a:lnTo>
                  <a:lnTo>
                    <a:pt x="78944" y="5981"/>
                  </a:lnTo>
                  <a:lnTo>
                    <a:pt x="88513" y="10765"/>
                  </a:lnTo>
                  <a:lnTo>
                    <a:pt x="96886" y="17942"/>
                  </a:lnTo>
                  <a:lnTo>
                    <a:pt x="105258" y="26314"/>
                  </a:lnTo>
                  <a:lnTo>
                    <a:pt x="110043" y="35883"/>
                  </a:lnTo>
                  <a:lnTo>
                    <a:pt x="112196" y="43060"/>
                  </a:lnTo>
                  <a:lnTo>
                    <a:pt x="1315721" y="43060"/>
                  </a:lnTo>
                  <a:lnTo>
                    <a:pt x="1315721" y="188985"/>
                  </a:lnTo>
                  <a:lnTo>
                    <a:pt x="1284622" y="188985"/>
                  </a:lnTo>
                  <a:lnTo>
                    <a:pt x="1284622" y="72963"/>
                  </a:lnTo>
                  <a:lnTo>
                    <a:pt x="112834" y="72963"/>
                  </a:lnTo>
                  <a:lnTo>
                    <a:pt x="110043" y="81335"/>
                  </a:lnTo>
                  <a:lnTo>
                    <a:pt x="105258" y="90904"/>
                  </a:lnTo>
                  <a:lnTo>
                    <a:pt x="96886" y="99277"/>
                  </a:lnTo>
                  <a:lnTo>
                    <a:pt x="88513" y="105257"/>
                  </a:lnTo>
                  <a:lnTo>
                    <a:pt x="78944" y="112434"/>
                  </a:lnTo>
                  <a:lnTo>
                    <a:pt x="68179" y="116022"/>
                  </a:lnTo>
                  <a:lnTo>
                    <a:pt x="56218" y="117218"/>
                  </a:lnTo>
                  <a:lnTo>
                    <a:pt x="45453" y="116022"/>
                  </a:lnTo>
                  <a:lnTo>
                    <a:pt x="33491" y="112434"/>
                  </a:lnTo>
                  <a:lnTo>
                    <a:pt x="23923" y="105257"/>
                  </a:lnTo>
                  <a:lnTo>
                    <a:pt x="15550" y="99277"/>
                  </a:lnTo>
                  <a:lnTo>
                    <a:pt x="9569" y="90904"/>
                  </a:lnTo>
                  <a:lnTo>
                    <a:pt x="3589" y="81335"/>
                  </a:lnTo>
                  <a:lnTo>
                    <a:pt x="0" y="70570"/>
                  </a:lnTo>
                  <a:lnTo>
                    <a:pt x="0" y="58609"/>
                  </a:lnTo>
                  <a:lnTo>
                    <a:pt x="0" y="47844"/>
                  </a:lnTo>
                  <a:lnTo>
                    <a:pt x="3589" y="35883"/>
                  </a:lnTo>
                  <a:lnTo>
                    <a:pt x="9569" y="26314"/>
                  </a:lnTo>
                  <a:lnTo>
                    <a:pt x="15550" y="17942"/>
                  </a:lnTo>
                  <a:lnTo>
                    <a:pt x="23923" y="10765"/>
                  </a:lnTo>
                  <a:lnTo>
                    <a:pt x="33491" y="5981"/>
                  </a:lnTo>
                  <a:lnTo>
                    <a:pt x="45453" y="2392"/>
                  </a:ln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1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139663F-0F86-7FC3-FCA9-93F1E36DFB17}"/>
              </a:ext>
            </a:extLst>
          </p:cNvPr>
          <p:cNvGrpSpPr/>
          <p:nvPr/>
        </p:nvGrpSpPr>
        <p:grpSpPr>
          <a:xfrm>
            <a:off x="5153515" y="2384312"/>
            <a:ext cx="1950987" cy="1439530"/>
            <a:chOff x="3874641" y="1924660"/>
            <a:chExt cx="1451956" cy="1071321"/>
          </a:xfrm>
        </p:grpSpPr>
        <p:sp>
          <p:nvSpPr>
            <p:cNvPr id="19" name="Freeform 579">
              <a:extLst>
                <a:ext uri="{FF2B5EF4-FFF2-40B4-BE49-F238E27FC236}">
                  <a16:creationId xmlns:a16="http://schemas.microsoft.com/office/drawing/2014/main" id="{9D859F17-9C07-BE76-AADF-1AC52281E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030" y="2445414"/>
              <a:ext cx="390567" cy="478020"/>
            </a:xfrm>
            <a:custGeom>
              <a:avLst/>
              <a:gdLst>
                <a:gd name="T0" fmla="*/ 393 w 393"/>
                <a:gd name="T1" fmla="*/ 199 h 481"/>
                <a:gd name="T2" fmla="*/ 278 w 393"/>
                <a:gd name="T3" fmla="*/ 0 h 481"/>
                <a:gd name="T4" fmla="*/ 278 w 393"/>
                <a:gd name="T5" fmla="*/ 0 h 481"/>
                <a:gd name="T6" fmla="*/ 251 w 393"/>
                <a:gd name="T7" fmla="*/ 22 h 481"/>
                <a:gd name="T8" fmla="*/ 225 w 393"/>
                <a:gd name="T9" fmla="*/ 46 h 481"/>
                <a:gd name="T10" fmla="*/ 201 w 393"/>
                <a:gd name="T11" fmla="*/ 72 h 481"/>
                <a:gd name="T12" fmla="*/ 178 w 393"/>
                <a:gd name="T13" fmla="*/ 98 h 481"/>
                <a:gd name="T14" fmla="*/ 154 w 393"/>
                <a:gd name="T15" fmla="*/ 125 h 481"/>
                <a:gd name="T16" fmla="*/ 134 w 393"/>
                <a:gd name="T17" fmla="*/ 153 h 481"/>
                <a:gd name="T18" fmla="*/ 114 w 393"/>
                <a:gd name="T19" fmla="*/ 182 h 481"/>
                <a:gd name="T20" fmla="*/ 96 w 393"/>
                <a:gd name="T21" fmla="*/ 212 h 481"/>
                <a:gd name="T22" fmla="*/ 79 w 393"/>
                <a:gd name="T23" fmla="*/ 243 h 481"/>
                <a:gd name="T24" fmla="*/ 62 w 393"/>
                <a:gd name="T25" fmla="*/ 275 h 481"/>
                <a:gd name="T26" fmla="*/ 49 w 393"/>
                <a:gd name="T27" fmla="*/ 308 h 481"/>
                <a:gd name="T28" fmla="*/ 36 w 393"/>
                <a:gd name="T29" fmla="*/ 340 h 481"/>
                <a:gd name="T30" fmla="*/ 24 w 393"/>
                <a:gd name="T31" fmla="*/ 374 h 481"/>
                <a:gd name="T32" fmla="*/ 15 w 393"/>
                <a:gd name="T33" fmla="*/ 409 h 481"/>
                <a:gd name="T34" fmla="*/ 7 w 393"/>
                <a:gd name="T35" fmla="*/ 445 h 481"/>
                <a:gd name="T36" fmla="*/ 0 w 393"/>
                <a:gd name="T37" fmla="*/ 481 h 481"/>
                <a:gd name="T38" fmla="*/ 230 w 393"/>
                <a:gd name="T39" fmla="*/ 481 h 481"/>
                <a:gd name="T40" fmla="*/ 230 w 393"/>
                <a:gd name="T41" fmla="*/ 481 h 481"/>
                <a:gd name="T42" fmla="*/ 236 w 393"/>
                <a:gd name="T43" fmla="*/ 459 h 481"/>
                <a:gd name="T44" fmla="*/ 241 w 393"/>
                <a:gd name="T45" fmla="*/ 441 h 481"/>
                <a:gd name="T46" fmla="*/ 255 w 393"/>
                <a:gd name="T47" fmla="*/ 400 h 481"/>
                <a:gd name="T48" fmla="*/ 271 w 393"/>
                <a:gd name="T49" fmla="*/ 362 h 481"/>
                <a:gd name="T50" fmla="*/ 290 w 393"/>
                <a:gd name="T51" fmla="*/ 327 h 481"/>
                <a:gd name="T52" fmla="*/ 313 w 393"/>
                <a:gd name="T53" fmla="*/ 292 h 481"/>
                <a:gd name="T54" fmla="*/ 338 w 393"/>
                <a:gd name="T55" fmla="*/ 259 h 481"/>
                <a:gd name="T56" fmla="*/ 363 w 393"/>
                <a:gd name="T57" fmla="*/ 228 h 481"/>
                <a:gd name="T58" fmla="*/ 393 w 393"/>
                <a:gd name="T59" fmla="*/ 199 h 481"/>
                <a:gd name="T60" fmla="*/ 393 w 393"/>
                <a:gd name="T61" fmla="*/ 199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3" h="481">
                  <a:moveTo>
                    <a:pt x="393" y="199"/>
                  </a:moveTo>
                  <a:lnTo>
                    <a:pt x="278" y="0"/>
                  </a:lnTo>
                  <a:lnTo>
                    <a:pt x="278" y="0"/>
                  </a:lnTo>
                  <a:lnTo>
                    <a:pt x="251" y="22"/>
                  </a:lnTo>
                  <a:lnTo>
                    <a:pt x="225" y="46"/>
                  </a:lnTo>
                  <a:lnTo>
                    <a:pt x="201" y="72"/>
                  </a:lnTo>
                  <a:lnTo>
                    <a:pt x="178" y="98"/>
                  </a:lnTo>
                  <a:lnTo>
                    <a:pt x="154" y="125"/>
                  </a:lnTo>
                  <a:lnTo>
                    <a:pt x="134" y="153"/>
                  </a:lnTo>
                  <a:lnTo>
                    <a:pt x="114" y="182"/>
                  </a:lnTo>
                  <a:lnTo>
                    <a:pt x="96" y="212"/>
                  </a:lnTo>
                  <a:lnTo>
                    <a:pt x="79" y="243"/>
                  </a:lnTo>
                  <a:lnTo>
                    <a:pt x="62" y="275"/>
                  </a:lnTo>
                  <a:lnTo>
                    <a:pt x="49" y="308"/>
                  </a:lnTo>
                  <a:lnTo>
                    <a:pt x="36" y="340"/>
                  </a:lnTo>
                  <a:lnTo>
                    <a:pt x="24" y="374"/>
                  </a:lnTo>
                  <a:lnTo>
                    <a:pt x="15" y="409"/>
                  </a:lnTo>
                  <a:lnTo>
                    <a:pt x="7" y="445"/>
                  </a:lnTo>
                  <a:lnTo>
                    <a:pt x="0" y="481"/>
                  </a:lnTo>
                  <a:lnTo>
                    <a:pt x="230" y="481"/>
                  </a:lnTo>
                  <a:lnTo>
                    <a:pt x="230" y="481"/>
                  </a:lnTo>
                  <a:lnTo>
                    <a:pt x="236" y="459"/>
                  </a:lnTo>
                  <a:lnTo>
                    <a:pt x="241" y="441"/>
                  </a:lnTo>
                  <a:lnTo>
                    <a:pt x="255" y="400"/>
                  </a:lnTo>
                  <a:lnTo>
                    <a:pt x="271" y="362"/>
                  </a:lnTo>
                  <a:lnTo>
                    <a:pt x="290" y="327"/>
                  </a:lnTo>
                  <a:lnTo>
                    <a:pt x="313" y="292"/>
                  </a:lnTo>
                  <a:lnTo>
                    <a:pt x="338" y="259"/>
                  </a:lnTo>
                  <a:lnTo>
                    <a:pt x="363" y="228"/>
                  </a:lnTo>
                  <a:lnTo>
                    <a:pt x="393" y="199"/>
                  </a:lnTo>
                  <a:lnTo>
                    <a:pt x="393" y="1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0" name="Freeform 579">
              <a:extLst>
                <a:ext uri="{FF2B5EF4-FFF2-40B4-BE49-F238E27FC236}">
                  <a16:creationId xmlns:a16="http://schemas.microsoft.com/office/drawing/2014/main" id="{688C78A1-7293-DB12-AB2F-4AD3FFADB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030" y="2446012"/>
              <a:ext cx="390567" cy="478020"/>
            </a:xfrm>
            <a:custGeom>
              <a:avLst/>
              <a:gdLst>
                <a:gd name="T0" fmla="*/ 393 w 393"/>
                <a:gd name="T1" fmla="*/ 199 h 481"/>
                <a:gd name="T2" fmla="*/ 278 w 393"/>
                <a:gd name="T3" fmla="*/ 0 h 481"/>
                <a:gd name="T4" fmla="*/ 278 w 393"/>
                <a:gd name="T5" fmla="*/ 0 h 481"/>
                <a:gd name="T6" fmla="*/ 251 w 393"/>
                <a:gd name="T7" fmla="*/ 22 h 481"/>
                <a:gd name="T8" fmla="*/ 225 w 393"/>
                <a:gd name="T9" fmla="*/ 46 h 481"/>
                <a:gd name="T10" fmla="*/ 201 w 393"/>
                <a:gd name="T11" fmla="*/ 72 h 481"/>
                <a:gd name="T12" fmla="*/ 178 w 393"/>
                <a:gd name="T13" fmla="*/ 98 h 481"/>
                <a:gd name="T14" fmla="*/ 154 w 393"/>
                <a:gd name="T15" fmla="*/ 125 h 481"/>
                <a:gd name="T16" fmla="*/ 134 w 393"/>
                <a:gd name="T17" fmla="*/ 153 h 481"/>
                <a:gd name="T18" fmla="*/ 114 w 393"/>
                <a:gd name="T19" fmla="*/ 182 h 481"/>
                <a:gd name="T20" fmla="*/ 96 w 393"/>
                <a:gd name="T21" fmla="*/ 212 h 481"/>
                <a:gd name="T22" fmla="*/ 79 w 393"/>
                <a:gd name="T23" fmla="*/ 243 h 481"/>
                <a:gd name="T24" fmla="*/ 62 w 393"/>
                <a:gd name="T25" fmla="*/ 275 h 481"/>
                <a:gd name="T26" fmla="*/ 49 w 393"/>
                <a:gd name="T27" fmla="*/ 308 h 481"/>
                <a:gd name="T28" fmla="*/ 36 w 393"/>
                <a:gd name="T29" fmla="*/ 340 h 481"/>
                <a:gd name="T30" fmla="*/ 24 w 393"/>
                <a:gd name="T31" fmla="*/ 374 h 481"/>
                <a:gd name="T32" fmla="*/ 15 w 393"/>
                <a:gd name="T33" fmla="*/ 409 h 481"/>
                <a:gd name="T34" fmla="*/ 7 w 393"/>
                <a:gd name="T35" fmla="*/ 445 h 481"/>
                <a:gd name="T36" fmla="*/ 0 w 393"/>
                <a:gd name="T37" fmla="*/ 481 h 481"/>
                <a:gd name="T38" fmla="*/ 230 w 393"/>
                <a:gd name="T39" fmla="*/ 481 h 481"/>
                <a:gd name="T40" fmla="*/ 230 w 393"/>
                <a:gd name="T41" fmla="*/ 481 h 481"/>
                <a:gd name="T42" fmla="*/ 236 w 393"/>
                <a:gd name="T43" fmla="*/ 459 h 481"/>
                <a:gd name="T44" fmla="*/ 241 w 393"/>
                <a:gd name="T45" fmla="*/ 441 h 481"/>
                <a:gd name="T46" fmla="*/ 255 w 393"/>
                <a:gd name="T47" fmla="*/ 400 h 481"/>
                <a:gd name="T48" fmla="*/ 271 w 393"/>
                <a:gd name="T49" fmla="*/ 362 h 481"/>
                <a:gd name="T50" fmla="*/ 290 w 393"/>
                <a:gd name="T51" fmla="*/ 327 h 481"/>
                <a:gd name="T52" fmla="*/ 313 w 393"/>
                <a:gd name="T53" fmla="*/ 292 h 481"/>
                <a:gd name="T54" fmla="*/ 338 w 393"/>
                <a:gd name="T55" fmla="*/ 259 h 481"/>
                <a:gd name="T56" fmla="*/ 363 w 393"/>
                <a:gd name="T57" fmla="*/ 228 h 481"/>
                <a:gd name="T58" fmla="*/ 393 w 393"/>
                <a:gd name="T59" fmla="*/ 199 h 481"/>
                <a:gd name="T60" fmla="*/ 393 w 393"/>
                <a:gd name="T61" fmla="*/ 199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3" h="481">
                  <a:moveTo>
                    <a:pt x="393" y="199"/>
                  </a:moveTo>
                  <a:lnTo>
                    <a:pt x="278" y="0"/>
                  </a:lnTo>
                  <a:lnTo>
                    <a:pt x="278" y="0"/>
                  </a:lnTo>
                  <a:lnTo>
                    <a:pt x="251" y="22"/>
                  </a:lnTo>
                  <a:lnTo>
                    <a:pt x="225" y="46"/>
                  </a:lnTo>
                  <a:lnTo>
                    <a:pt x="201" y="72"/>
                  </a:lnTo>
                  <a:lnTo>
                    <a:pt x="178" y="98"/>
                  </a:lnTo>
                  <a:lnTo>
                    <a:pt x="154" y="125"/>
                  </a:lnTo>
                  <a:lnTo>
                    <a:pt x="134" y="153"/>
                  </a:lnTo>
                  <a:lnTo>
                    <a:pt x="114" y="182"/>
                  </a:lnTo>
                  <a:lnTo>
                    <a:pt x="96" y="212"/>
                  </a:lnTo>
                  <a:lnTo>
                    <a:pt x="79" y="243"/>
                  </a:lnTo>
                  <a:lnTo>
                    <a:pt x="62" y="275"/>
                  </a:lnTo>
                  <a:lnTo>
                    <a:pt x="49" y="308"/>
                  </a:lnTo>
                  <a:lnTo>
                    <a:pt x="36" y="340"/>
                  </a:lnTo>
                  <a:lnTo>
                    <a:pt x="24" y="374"/>
                  </a:lnTo>
                  <a:lnTo>
                    <a:pt x="15" y="409"/>
                  </a:lnTo>
                  <a:lnTo>
                    <a:pt x="7" y="445"/>
                  </a:lnTo>
                  <a:lnTo>
                    <a:pt x="0" y="481"/>
                  </a:lnTo>
                  <a:lnTo>
                    <a:pt x="230" y="481"/>
                  </a:lnTo>
                  <a:lnTo>
                    <a:pt x="230" y="481"/>
                  </a:lnTo>
                  <a:lnTo>
                    <a:pt x="236" y="459"/>
                  </a:lnTo>
                  <a:lnTo>
                    <a:pt x="241" y="441"/>
                  </a:lnTo>
                  <a:lnTo>
                    <a:pt x="255" y="400"/>
                  </a:lnTo>
                  <a:lnTo>
                    <a:pt x="271" y="362"/>
                  </a:lnTo>
                  <a:lnTo>
                    <a:pt x="290" y="327"/>
                  </a:lnTo>
                  <a:lnTo>
                    <a:pt x="313" y="292"/>
                  </a:lnTo>
                  <a:lnTo>
                    <a:pt x="338" y="259"/>
                  </a:lnTo>
                  <a:lnTo>
                    <a:pt x="363" y="228"/>
                  </a:lnTo>
                  <a:lnTo>
                    <a:pt x="393" y="199"/>
                  </a:lnTo>
                  <a:lnTo>
                    <a:pt x="393" y="199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1" name="Freeform 584">
              <a:extLst>
                <a:ext uri="{FF2B5EF4-FFF2-40B4-BE49-F238E27FC236}">
                  <a16:creationId xmlns:a16="http://schemas.microsoft.com/office/drawing/2014/main" id="{07D83049-6E64-3618-32FB-91E93EF3F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0491" y="1924660"/>
              <a:ext cx="927224" cy="1071321"/>
            </a:xfrm>
            <a:custGeom>
              <a:avLst/>
              <a:gdLst>
                <a:gd name="T0" fmla="*/ 933 w 933"/>
                <a:gd name="T1" fmla="*/ 535 h 1078"/>
                <a:gd name="T2" fmla="*/ 624 w 933"/>
                <a:gd name="T3" fmla="*/ 0 h 1078"/>
                <a:gd name="T4" fmla="*/ 624 w 933"/>
                <a:gd name="T5" fmla="*/ 0 h 1078"/>
                <a:gd name="T6" fmla="*/ 590 w 933"/>
                <a:gd name="T7" fmla="*/ 22 h 1078"/>
                <a:gd name="T8" fmla="*/ 558 w 933"/>
                <a:gd name="T9" fmla="*/ 45 h 1078"/>
                <a:gd name="T10" fmla="*/ 525 w 933"/>
                <a:gd name="T11" fmla="*/ 68 h 1078"/>
                <a:gd name="T12" fmla="*/ 494 w 933"/>
                <a:gd name="T13" fmla="*/ 92 h 1078"/>
                <a:gd name="T14" fmla="*/ 463 w 933"/>
                <a:gd name="T15" fmla="*/ 118 h 1078"/>
                <a:gd name="T16" fmla="*/ 433 w 933"/>
                <a:gd name="T17" fmla="*/ 145 h 1078"/>
                <a:gd name="T18" fmla="*/ 404 w 933"/>
                <a:gd name="T19" fmla="*/ 172 h 1078"/>
                <a:gd name="T20" fmla="*/ 376 w 933"/>
                <a:gd name="T21" fmla="*/ 199 h 1078"/>
                <a:gd name="T22" fmla="*/ 349 w 933"/>
                <a:gd name="T23" fmla="*/ 229 h 1078"/>
                <a:gd name="T24" fmla="*/ 322 w 933"/>
                <a:gd name="T25" fmla="*/ 259 h 1078"/>
                <a:gd name="T26" fmla="*/ 296 w 933"/>
                <a:gd name="T27" fmla="*/ 289 h 1078"/>
                <a:gd name="T28" fmla="*/ 271 w 933"/>
                <a:gd name="T29" fmla="*/ 320 h 1078"/>
                <a:gd name="T30" fmla="*/ 247 w 933"/>
                <a:gd name="T31" fmla="*/ 352 h 1078"/>
                <a:gd name="T32" fmla="*/ 224 w 933"/>
                <a:gd name="T33" fmla="*/ 385 h 1078"/>
                <a:gd name="T34" fmla="*/ 202 w 933"/>
                <a:gd name="T35" fmla="*/ 419 h 1078"/>
                <a:gd name="T36" fmla="*/ 182 w 933"/>
                <a:gd name="T37" fmla="*/ 453 h 1078"/>
                <a:gd name="T38" fmla="*/ 161 w 933"/>
                <a:gd name="T39" fmla="*/ 488 h 1078"/>
                <a:gd name="T40" fmla="*/ 142 w 933"/>
                <a:gd name="T41" fmla="*/ 523 h 1078"/>
                <a:gd name="T42" fmla="*/ 125 w 933"/>
                <a:gd name="T43" fmla="*/ 560 h 1078"/>
                <a:gd name="T44" fmla="*/ 109 w 933"/>
                <a:gd name="T45" fmla="*/ 596 h 1078"/>
                <a:gd name="T46" fmla="*/ 92 w 933"/>
                <a:gd name="T47" fmla="*/ 634 h 1078"/>
                <a:gd name="T48" fmla="*/ 77 w 933"/>
                <a:gd name="T49" fmla="*/ 672 h 1078"/>
                <a:gd name="T50" fmla="*/ 65 w 933"/>
                <a:gd name="T51" fmla="*/ 710 h 1078"/>
                <a:gd name="T52" fmla="*/ 53 w 933"/>
                <a:gd name="T53" fmla="*/ 749 h 1078"/>
                <a:gd name="T54" fmla="*/ 42 w 933"/>
                <a:gd name="T55" fmla="*/ 788 h 1078"/>
                <a:gd name="T56" fmla="*/ 31 w 933"/>
                <a:gd name="T57" fmla="*/ 829 h 1078"/>
                <a:gd name="T58" fmla="*/ 23 w 933"/>
                <a:gd name="T59" fmla="*/ 870 h 1078"/>
                <a:gd name="T60" fmla="*/ 16 w 933"/>
                <a:gd name="T61" fmla="*/ 910 h 1078"/>
                <a:gd name="T62" fmla="*/ 10 w 933"/>
                <a:gd name="T63" fmla="*/ 951 h 1078"/>
                <a:gd name="T64" fmla="*/ 5 w 933"/>
                <a:gd name="T65" fmla="*/ 993 h 1078"/>
                <a:gd name="T66" fmla="*/ 1 w 933"/>
                <a:gd name="T67" fmla="*/ 1035 h 1078"/>
                <a:gd name="T68" fmla="*/ 0 w 933"/>
                <a:gd name="T69" fmla="*/ 1078 h 1078"/>
                <a:gd name="T70" fmla="*/ 617 w 933"/>
                <a:gd name="T71" fmla="*/ 1078 h 1078"/>
                <a:gd name="T72" fmla="*/ 617 w 933"/>
                <a:gd name="T73" fmla="*/ 1078 h 1078"/>
                <a:gd name="T74" fmla="*/ 621 w 933"/>
                <a:gd name="T75" fmla="*/ 1036 h 1078"/>
                <a:gd name="T76" fmla="*/ 628 w 933"/>
                <a:gd name="T77" fmla="*/ 994 h 1078"/>
                <a:gd name="T78" fmla="*/ 638 w 933"/>
                <a:gd name="T79" fmla="*/ 954 h 1078"/>
                <a:gd name="T80" fmla="*/ 648 w 933"/>
                <a:gd name="T81" fmla="*/ 914 h 1078"/>
                <a:gd name="T82" fmla="*/ 661 w 933"/>
                <a:gd name="T83" fmla="*/ 875 h 1078"/>
                <a:gd name="T84" fmla="*/ 677 w 933"/>
                <a:gd name="T85" fmla="*/ 837 h 1078"/>
                <a:gd name="T86" fmla="*/ 695 w 933"/>
                <a:gd name="T87" fmla="*/ 801 h 1078"/>
                <a:gd name="T88" fmla="*/ 713 w 933"/>
                <a:gd name="T89" fmla="*/ 765 h 1078"/>
                <a:gd name="T90" fmla="*/ 735 w 933"/>
                <a:gd name="T91" fmla="*/ 732 h 1078"/>
                <a:gd name="T92" fmla="*/ 758 w 933"/>
                <a:gd name="T93" fmla="*/ 699 h 1078"/>
                <a:gd name="T94" fmla="*/ 784 w 933"/>
                <a:gd name="T95" fmla="*/ 668 h 1078"/>
                <a:gd name="T96" fmla="*/ 811 w 933"/>
                <a:gd name="T97" fmla="*/ 638 h 1078"/>
                <a:gd name="T98" fmla="*/ 840 w 933"/>
                <a:gd name="T99" fmla="*/ 610 h 1078"/>
                <a:gd name="T100" fmla="*/ 869 w 933"/>
                <a:gd name="T101" fmla="*/ 583 h 1078"/>
                <a:gd name="T102" fmla="*/ 901 w 933"/>
                <a:gd name="T103" fmla="*/ 558 h 1078"/>
                <a:gd name="T104" fmla="*/ 933 w 933"/>
                <a:gd name="T105" fmla="*/ 535 h 1078"/>
                <a:gd name="T106" fmla="*/ 933 w 933"/>
                <a:gd name="T107" fmla="*/ 535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33" h="1078">
                  <a:moveTo>
                    <a:pt x="933" y="535"/>
                  </a:moveTo>
                  <a:lnTo>
                    <a:pt x="624" y="0"/>
                  </a:lnTo>
                  <a:lnTo>
                    <a:pt x="624" y="0"/>
                  </a:lnTo>
                  <a:lnTo>
                    <a:pt x="590" y="22"/>
                  </a:lnTo>
                  <a:lnTo>
                    <a:pt x="558" y="45"/>
                  </a:lnTo>
                  <a:lnTo>
                    <a:pt x="525" y="68"/>
                  </a:lnTo>
                  <a:lnTo>
                    <a:pt x="494" y="92"/>
                  </a:lnTo>
                  <a:lnTo>
                    <a:pt x="463" y="118"/>
                  </a:lnTo>
                  <a:lnTo>
                    <a:pt x="433" y="145"/>
                  </a:lnTo>
                  <a:lnTo>
                    <a:pt x="404" y="172"/>
                  </a:lnTo>
                  <a:lnTo>
                    <a:pt x="376" y="199"/>
                  </a:lnTo>
                  <a:lnTo>
                    <a:pt x="349" y="229"/>
                  </a:lnTo>
                  <a:lnTo>
                    <a:pt x="322" y="259"/>
                  </a:lnTo>
                  <a:lnTo>
                    <a:pt x="296" y="289"/>
                  </a:lnTo>
                  <a:lnTo>
                    <a:pt x="271" y="320"/>
                  </a:lnTo>
                  <a:lnTo>
                    <a:pt x="247" y="352"/>
                  </a:lnTo>
                  <a:lnTo>
                    <a:pt x="224" y="385"/>
                  </a:lnTo>
                  <a:lnTo>
                    <a:pt x="202" y="419"/>
                  </a:lnTo>
                  <a:lnTo>
                    <a:pt x="182" y="453"/>
                  </a:lnTo>
                  <a:lnTo>
                    <a:pt x="161" y="488"/>
                  </a:lnTo>
                  <a:lnTo>
                    <a:pt x="142" y="523"/>
                  </a:lnTo>
                  <a:lnTo>
                    <a:pt x="125" y="560"/>
                  </a:lnTo>
                  <a:lnTo>
                    <a:pt x="109" y="596"/>
                  </a:lnTo>
                  <a:lnTo>
                    <a:pt x="92" y="634"/>
                  </a:lnTo>
                  <a:lnTo>
                    <a:pt x="77" y="672"/>
                  </a:lnTo>
                  <a:lnTo>
                    <a:pt x="65" y="710"/>
                  </a:lnTo>
                  <a:lnTo>
                    <a:pt x="53" y="749"/>
                  </a:lnTo>
                  <a:lnTo>
                    <a:pt x="42" y="788"/>
                  </a:lnTo>
                  <a:lnTo>
                    <a:pt x="31" y="829"/>
                  </a:lnTo>
                  <a:lnTo>
                    <a:pt x="23" y="870"/>
                  </a:lnTo>
                  <a:lnTo>
                    <a:pt x="16" y="910"/>
                  </a:lnTo>
                  <a:lnTo>
                    <a:pt x="10" y="951"/>
                  </a:lnTo>
                  <a:lnTo>
                    <a:pt x="5" y="993"/>
                  </a:lnTo>
                  <a:lnTo>
                    <a:pt x="1" y="1035"/>
                  </a:lnTo>
                  <a:lnTo>
                    <a:pt x="0" y="1078"/>
                  </a:lnTo>
                  <a:lnTo>
                    <a:pt x="617" y="1078"/>
                  </a:lnTo>
                  <a:lnTo>
                    <a:pt x="617" y="1078"/>
                  </a:lnTo>
                  <a:lnTo>
                    <a:pt x="621" y="1036"/>
                  </a:lnTo>
                  <a:lnTo>
                    <a:pt x="628" y="994"/>
                  </a:lnTo>
                  <a:lnTo>
                    <a:pt x="638" y="954"/>
                  </a:lnTo>
                  <a:lnTo>
                    <a:pt x="648" y="914"/>
                  </a:lnTo>
                  <a:lnTo>
                    <a:pt x="661" y="875"/>
                  </a:lnTo>
                  <a:lnTo>
                    <a:pt x="677" y="837"/>
                  </a:lnTo>
                  <a:lnTo>
                    <a:pt x="695" y="801"/>
                  </a:lnTo>
                  <a:lnTo>
                    <a:pt x="713" y="765"/>
                  </a:lnTo>
                  <a:lnTo>
                    <a:pt x="735" y="732"/>
                  </a:lnTo>
                  <a:lnTo>
                    <a:pt x="758" y="699"/>
                  </a:lnTo>
                  <a:lnTo>
                    <a:pt x="784" y="668"/>
                  </a:lnTo>
                  <a:lnTo>
                    <a:pt x="811" y="638"/>
                  </a:lnTo>
                  <a:lnTo>
                    <a:pt x="840" y="610"/>
                  </a:lnTo>
                  <a:lnTo>
                    <a:pt x="869" y="583"/>
                  </a:lnTo>
                  <a:lnTo>
                    <a:pt x="901" y="558"/>
                  </a:lnTo>
                  <a:lnTo>
                    <a:pt x="933" y="535"/>
                  </a:lnTo>
                  <a:lnTo>
                    <a:pt x="933" y="535"/>
                  </a:ln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AA8797F-AA8D-52C5-C101-32022B221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641" y="2441439"/>
              <a:ext cx="969958" cy="180872"/>
            </a:xfrm>
            <a:custGeom>
              <a:avLst/>
              <a:gdLst>
                <a:gd name="connsiteX0" fmla="*/ 0 w 1167404"/>
                <a:gd name="connsiteY0" fmla="*/ 0 h 217691"/>
                <a:gd name="connsiteX1" fmla="*/ 31099 w 1167404"/>
                <a:gd name="connsiteY1" fmla="*/ 0 h 217691"/>
                <a:gd name="connsiteX2" fmla="*/ 31099 w 1167404"/>
                <a:gd name="connsiteY2" fmla="*/ 143533 h 217691"/>
                <a:gd name="connsiteX3" fmla="*/ 1052817 w 1167404"/>
                <a:gd name="connsiteY3" fmla="*/ 143533 h 217691"/>
                <a:gd name="connsiteX4" fmla="*/ 1054970 w 1167404"/>
                <a:gd name="connsiteY4" fmla="*/ 136356 h 217691"/>
                <a:gd name="connsiteX5" fmla="*/ 1060950 w 1167404"/>
                <a:gd name="connsiteY5" fmla="*/ 126787 h 217691"/>
                <a:gd name="connsiteX6" fmla="*/ 1068127 w 1167404"/>
                <a:gd name="connsiteY6" fmla="*/ 118415 h 217691"/>
                <a:gd name="connsiteX7" fmla="*/ 1076500 w 1167404"/>
                <a:gd name="connsiteY7" fmla="*/ 110042 h 217691"/>
                <a:gd name="connsiteX8" fmla="*/ 1086069 w 1167404"/>
                <a:gd name="connsiteY8" fmla="*/ 105258 h 217691"/>
                <a:gd name="connsiteX9" fmla="*/ 1096834 w 1167404"/>
                <a:gd name="connsiteY9" fmla="*/ 102865 h 217691"/>
                <a:gd name="connsiteX10" fmla="*/ 1108795 w 1167404"/>
                <a:gd name="connsiteY10" fmla="*/ 100473 h 217691"/>
                <a:gd name="connsiteX11" fmla="*/ 1119560 w 1167404"/>
                <a:gd name="connsiteY11" fmla="*/ 102865 h 217691"/>
                <a:gd name="connsiteX12" fmla="*/ 1131521 w 1167404"/>
                <a:gd name="connsiteY12" fmla="*/ 105258 h 217691"/>
                <a:gd name="connsiteX13" fmla="*/ 1141090 w 1167404"/>
                <a:gd name="connsiteY13" fmla="*/ 110042 h 217691"/>
                <a:gd name="connsiteX14" fmla="*/ 1149463 w 1167404"/>
                <a:gd name="connsiteY14" fmla="*/ 118415 h 217691"/>
                <a:gd name="connsiteX15" fmla="*/ 1156639 w 1167404"/>
                <a:gd name="connsiteY15" fmla="*/ 126787 h 217691"/>
                <a:gd name="connsiteX16" fmla="*/ 1162620 w 1167404"/>
                <a:gd name="connsiteY16" fmla="*/ 136356 h 217691"/>
                <a:gd name="connsiteX17" fmla="*/ 1165012 w 1167404"/>
                <a:gd name="connsiteY17" fmla="*/ 148317 h 217691"/>
                <a:gd name="connsiteX18" fmla="*/ 1167404 w 1167404"/>
                <a:gd name="connsiteY18" fmla="*/ 159082 h 217691"/>
                <a:gd name="connsiteX19" fmla="*/ 1165012 w 1167404"/>
                <a:gd name="connsiteY19" fmla="*/ 171043 h 217691"/>
                <a:gd name="connsiteX20" fmla="*/ 1162620 w 1167404"/>
                <a:gd name="connsiteY20" fmla="*/ 181808 h 217691"/>
                <a:gd name="connsiteX21" fmla="*/ 1156639 w 1167404"/>
                <a:gd name="connsiteY21" fmla="*/ 191377 h 217691"/>
                <a:gd name="connsiteX22" fmla="*/ 1149463 w 1167404"/>
                <a:gd name="connsiteY22" fmla="*/ 199750 h 217691"/>
                <a:gd name="connsiteX23" fmla="*/ 1141090 w 1167404"/>
                <a:gd name="connsiteY23" fmla="*/ 205730 h 217691"/>
                <a:gd name="connsiteX24" fmla="*/ 1131521 w 1167404"/>
                <a:gd name="connsiteY24" fmla="*/ 212907 h 217691"/>
                <a:gd name="connsiteX25" fmla="*/ 1119560 w 1167404"/>
                <a:gd name="connsiteY25" fmla="*/ 215299 h 217691"/>
                <a:gd name="connsiteX26" fmla="*/ 1108795 w 1167404"/>
                <a:gd name="connsiteY26" fmla="*/ 217691 h 217691"/>
                <a:gd name="connsiteX27" fmla="*/ 1096834 w 1167404"/>
                <a:gd name="connsiteY27" fmla="*/ 215299 h 217691"/>
                <a:gd name="connsiteX28" fmla="*/ 1086069 w 1167404"/>
                <a:gd name="connsiteY28" fmla="*/ 212907 h 217691"/>
                <a:gd name="connsiteX29" fmla="*/ 1076500 w 1167404"/>
                <a:gd name="connsiteY29" fmla="*/ 205730 h 217691"/>
                <a:gd name="connsiteX30" fmla="*/ 1068127 w 1167404"/>
                <a:gd name="connsiteY30" fmla="*/ 199750 h 217691"/>
                <a:gd name="connsiteX31" fmla="*/ 1060950 w 1167404"/>
                <a:gd name="connsiteY31" fmla="*/ 191377 h 217691"/>
                <a:gd name="connsiteX32" fmla="*/ 1054970 w 1167404"/>
                <a:gd name="connsiteY32" fmla="*/ 181808 h 217691"/>
                <a:gd name="connsiteX33" fmla="*/ 1052179 w 1167404"/>
                <a:gd name="connsiteY33" fmla="*/ 173435 h 217691"/>
                <a:gd name="connsiteX34" fmla="*/ 0 w 1167404"/>
                <a:gd name="connsiteY34" fmla="*/ 173435 h 217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67404" h="217691">
                  <a:moveTo>
                    <a:pt x="0" y="0"/>
                  </a:moveTo>
                  <a:lnTo>
                    <a:pt x="31099" y="0"/>
                  </a:lnTo>
                  <a:lnTo>
                    <a:pt x="31099" y="143533"/>
                  </a:lnTo>
                  <a:lnTo>
                    <a:pt x="1052817" y="143533"/>
                  </a:lnTo>
                  <a:lnTo>
                    <a:pt x="1054970" y="136356"/>
                  </a:lnTo>
                  <a:lnTo>
                    <a:pt x="1060950" y="126787"/>
                  </a:lnTo>
                  <a:lnTo>
                    <a:pt x="1068127" y="118415"/>
                  </a:lnTo>
                  <a:lnTo>
                    <a:pt x="1076500" y="110042"/>
                  </a:lnTo>
                  <a:lnTo>
                    <a:pt x="1086069" y="105258"/>
                  </a:lnTo>
                  <a:lnTo>
                    <a:pt x="1096834" y="102865"/>
                  </a:lnTo>
                  <a:lnTo>
                    <a:pt x="1108795" y="100473"/>
                  </a:lnTo>
                  <a:lnTo>
                    <a:pt x="1119560" y="102865"/>
                  </a:lnTo>
                  <a:lnTo>
                    <a:pt x="1131521" y="105258"/>
                  </a:lnTo>
                  <a:lnTo>
                    <a:pt x="1141090" y="110042"/>
                  </a:lnTo>
                  <a:lnTo>
                    <a:pt x="1149463" y="118415"/>
                  </a:lnTo>
                  <a:lnTo>
                    <a:pt x="1156639" y="126787"/>
                  </a:lnTo>
                  <a:lnTo>
                    <a:pt x="1162620" y="136356"/>
                  </a:lnTo>
                  <a:lnTo>
                    <a:pt x="1165012" y="148317"/>
                  </a:lnTo>
                  <a:lnTo>
                    <a:pt x="1167404" y="159082"/>
                  </a:lnTo>
                  <a:lnTo>
                    <a:pt x="1165012" y="171043"/>
                  </a:lnTo>
                  <a:lnTo>
                    <a:pt x="1162620" y="181808"/>
                  </a:lnTo>
                  <a:lnTo>
                    <a:pt x="1156639" y="191377"/>
                  </a:lnTo>
                  <a:lnTo>
                    <a:pt x="1149463" y="199750"/>
                  </a:lnTo>
                  <a:lnTo>
                    <a:pt x="1141090" y="205730"/>
                  </a:lnTo>
                  <a:lnTo>
                    <a:pt x="1131521" y="212907"/>
                  </a:lnTo>
                  <a:lnTo>
                    <a:pt x="1119560" y="215299"/>
                  </a:lnTo>
                  <a:lnTo>
                    <a:pt x="1108795" y="217691"/>
                  </a:lnTo>
                  <a:lnTo>
                    <a:pt x="1096834" y="215299"/>
                  </a:lnTo>
                  <a:lnTo>
                    <a:pt x="1086069" y="212907"/>
                  </a:lnTo>
                  <a:lnTo>
                    <a:pt x="1076500" y="205730"/>
                  </a:lnTo>
                  <a:lnTo>
                    <a:pt x="1068127" y="199750"/>
                  </a:lnTo>
                  <a:lnTo>
                    <a:pt x="1060950" y="191377"/>
                  </a:lnTo>
                  <a:lnTo>
                    <a:pt x="1054970" y="181808"/>
                  </a:lnTo>
                  <a:lnTo>
                    <a:pt x="1052179" y="173435"/>
                  </a:lnTo>
                  <a:lnTo>
                    <a:pt x="0" y="173435"/>
                  </a:ln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1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CB82885-41A6-76BF-EC12-30876AA4BFC2}"/>
              </a:ext>
            </a:extLst>
          </p:cNvPr>
          <p:cNvGrpSpPr/>
          <p:nvPr/>
        </p:nvGrpSpPr>
        <p:grpSpPr>
          <a:xfrm>
            <a:off x="6766653" y="1981031"/>
            <a:ext cx="1663881" cy="1210648"/>
            <a:chOff x="5075164" y="1624532"/>
            <a:chExt cx="1238287" cy="900984"/>
          </a:xfrm>
        </p:grpSpPr>
        <p:sp>
          <p:nvSpPr>
            <p:cNvPr id="24" name="Freeform 582">
              <a:extLst>
                <a:ext uri="{FF2B5EF4-FFF2-40B4-BE49-F238E27FC236}">
                  <a16:creationId xmlns:a16="http://schemas.microsoft.com/office/drawing/2014/main" id="{50AE1FD7-3103-13F8-D43C-205432960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7034" y="2274480"/>
              <a:ext cx="549577" cy="250438"/>
            </a:xfrm>
            <a:custGeom>
              <a:avLst/>
              <a:gdLst>
                <a:gd name="T0" fmla="*/ 280 w 553"/>
                <a:gd name="T1" fmla="*/ 227 h 252"/>
                <a:gd name="T2" fmla="*/ 280 w 553"/>
                <a:gd name="T3" fmla="*/ 227 h 252"/>
                <a:gd name="T4" fmla="*/ 320 w 553"/>
                <a:gd name="T5" fmla="*/ 228 h 252"/>
                <a:gd name="T6" fmla="*/ 361 w 553"/>
                <a:gd name="T7" fmla="*/ 232 h 252"/>
                <a:gd name="T8" fmla="*/ 400 w 553"/>
                <a:gd name="T9" fmla="*/ 240 h 252"/>
                <a:gd name="T10" fmla="*/ 440 w 553"/>
                <a:gd name="T11" fmla="*/ 250 h 252"/>
                <a:gd name="T12" fmla="*/ 553 w 553"/>
                <a:gd name="T13" fmla="*/ 51 h 252"/>
                <a:gd name="T14" fmla="*/ 553 w 553"/>
                <a:gd name="T15" fmla="*/ 51 h 252"/>
                <a:gd name="T16" fmla="*/ 522 w 553"/>
                <a:gd name="T17" fmla="*/ 40 h 252"/>
                <a:gd name="T18" fmla="*/ 488 w 553"/>
                <a:gd name="T19" fmla="*/ 29 h 252"/>
                <a:gd name="T20" fmla="*/ 454 w 553"/>
                <a:gd name="T21" fmla="*/ 21 h 252"/>
                <a:gd name="T22" fmla="*/ 421 w 553"/>
                <a:gd name="T23" fmla="*/ 14 h 252"/>
                <a:gd name="T24" fmla="*/ 387 w 553"/>
                <a:gd name="T25" fmla="*/ 9 h 252"/>
                <a:gd name="T26" fmla="*/ 351 w 553"/>
                <a:gd name="T27" fmla="*/ 4 h 252"/>
                <a:gd name="T28" fmla="*/ 315 w 553"/>
                <a:gd name="T29" fmla="*/ 2 h 252"/>
                <a:gd name="T30" fmla="*/ 280 w 553"/>
                <a:gd name="T31" fmla="*/ 0 h 252"/>
                <a:gd name="T32" fmla="*/ 280 w 553"/>
                <a:gd name="T33" fmla="*/ 0 h 252"/>
                <a:gd name="T34" fmla="*/ 243 w 553"/>
                <a:gd name="T35" fmla="*/ 2 h 252"/>
                <a:gd name="T36" fmla="*/ 206 w 553"/>
                <a:gd name="T37" fmla="*/ 4 h 252"/>
                <a:gd name="T38" fmla="*/ 170 w 553"/>
                <a:gd name="T39" fmla="*/ 9 h 252"/>
                <a:gd name="T40" fmla="*/ 134 w 553"/>
                <a:gd name="T41" fmla="*/ 14 h 252"/>
                <a:gd name="T42" fmla="*/ 100 w 553"/>
                <a:gd name="T43" fmla="*/ 22 h 252"/>
                <a:gd name="T44" fmla="*/ 65 w 553"/>
                <a:gd name="T45" fmla="*/ 30 h 252"/>
                <a:gd name="T46" fmla="*/ 33 w 553"/>
                <a:gd name="T47" fmla="*/ 41 h 252"/>
                <a:gd name="T48" fmla="*/ 0 w 553"/>
                <a:gd name="T49" fmla="*/ 53 h 252"/>
                <a:gd name="T50" fmla="*/ 114 w 553"/>
                <a:gd name="T51" fmla="*/ 252 h 252"/>
                <a:gd name="T52" fmla="*/ 114 w 553"/>
                <a:gd name="T53" fmla="*/ 252 h 252"/>
                <a:gd name="T54" fmla="*/ 153 w 553"/>
                <a:gd name="T55" fmla="*/ 241 h 252"/>
                <a:gd name="T56" fmla="*/ 194 w 553"/>
                <a:gd name="T57" fmla="*/ 233 h 252"/>
                <a:gd name="T58" fmla="*/ 236 w 553"/>
                <a:gd name="T59" fmla="*/ 228 h 252"/>
                <a:gd name="T60" fmla="*/ 258 w 553"/>
                <a:gd name="T61" fmla="*/ 227 h 252"/>
                <a:gd name="T62" fmla="*/ 280 w 553"/>
                <a:gd name="T63" fmla="*/ 227 h 252"/>
                <a:gd name="T64" fmla="*/ 280 w 553"/>
                <a:gd name="T65" fmla="*/ 22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53" h="252">
                  <a:moveTo>
                    <a:pt x="280" y="227"/>
                  </a:moveTo>
                  <a:lnTo>
                    <a:pt x="280" y="227"/>
                  </a:lnTo>
                  <a:lnTo>
                    <a:pt x="320" y="228"/>
                  </a:lnTo>
                  <a:lnTo>
                    <a:pt x="361" y="232"/>
                  </a:lnTo>
                  <a:lnTo>
                    <a:pt x="400" y="240"/>
                  </a:lnTo>
                  <a:lnTo>
                    <a:pt x="440" y="250"/>
                  </a:lnTo>
                  <a:lnTo>
                    <a:pt x="553" y="51"/>
                  </a:lnTo>
                  <a:lnTo>
                    <a:pt x="553" y="51"/>
                  </a:lnTo>
                  <a:lnTo>
                    <a:pt x="522" y="40"/>
                  </a:lnTo>
                  <a:lnTo>
                    <a:pt x="488" y="29"/>
                  </a:lnTo>
                  <a:lnTo>
                    <a:pt x="454" y="21"/>
                  </a:lnTo>
                  <a:lnTo>
                    <a:pt x="421" y="14"/>
                  </a:lnTo>
                  <a:lnTo>
                    <a:pt x="387" y="9"/>
                  </a:lnTo>
                  <a:lnTo>
                    <a:pt x="351" y="4"/>
                  </a:lnTo>
                  <a:lnTo>
                    <a:pt x="315" y="2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243" y="2"/>
                  </a:lnTo>
                  <a:lnTo>
                    <a:pt x="206" y="4"/>
                  </a:lnTo>
                  <a:lnTo>
                    <a:pt x="170" y="9"/>
                  </a:lnTo>
                  <a:lnTo>
                    <a:pt x="134" y="14"/>
                  </a:lnTo>
                  <a:lnTo>
                    <a:pt x="100" y="22"/>
                  </a:lnTo>
                  <a:lnTo>
                    <a:pt x="65" y="30"/>
                  </a:lnTo>
                  <a:lnTo>
                    <a:pt x="33" y="41"/>
                  </a:lnTo>
                  <a:lnTo>
                    <a:pt x="0" y="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53" y="241"/>
                  </a:lnTo>
                  <a:lnTo>
                    <a:pt x="194" y="233"/>
                  </a:lnTo>
                  <a:lnTo>
                    <a:pt x="236" y="228"/>
                  </a:lnTo>
                  <a:lnTo>
                    <a:pt x="258" y="227"/>
                  </a:lnTo>
                  <a:lnTo>
                    <a:pt x="280" y="227"/>
                  </a:lnTo>
                  <a:lnTo>
                    <a:pt x="280" y="22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5" name="Freeform 582">
              <a:extLst>
                <a:ext uri="{FF2B5EF4-FFF2-40B4-BE49-F238E27FC236}">
                  <a16:creationId xmlns:a16="http://schemas.microsoft.com/office/drawing/2014/main" id="{51DB6165-CA91-E5EA-13DF-8BB4A2529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7034" y="2275078"/>
              <a:ext cx="549577" cy="250438"/>
            </a:xfrm>
            <a:custGeom>
              <a:avLst/>
              <a:gdLst>
                <a:gd name="T0" fmla="*/ 280 w 553"/>
                <a:gd name="T1" fmla="*/ 227 h 252"/>
                <a:gd name="T2" fmla="*/ 280 w 553"/>
                <a:gd name="T3" fmla="*/ 227 h 252"/>
                <a:gd name="T4" fmla="*/ 320 w 553"/>
                <a:gd name="T5" fmla="*/ 228 h 252"/>
                <a:gd name="T6" fmla="*/ 361 w 553"/>
                <a:gd name="T7" fmla="*/ 232 h 252"/>
                <a:gd name="T8" fmla="*/ 400 w 553"/>
                <a:gd name="T9" fmla="*/ 240 h 252"/>
                <a:gd name="T10" fmla="*/ 440 w 553"/>
                <a:gd name="T11" fmla="*/ 250 h 252"/>
                <a:gd name="T12" fmla="*/ 553 w 553"/>
                <a:gd name="T13" fmla="*/ 51 h 252"/>
                <a:gd name="T14" fmla="*/ 553 w 553"/>
                <a:gd name="T15" fmla="*/ 51 h 252"/>
                <a:gd name="T16" fmla="*/ 522 w 553"/>
                <a:gd name="T17" fmla="*/ 40 h 252"/>
                <a:gd name="T18" fmla="*/ 488 w 553"/>
                <a:gd name="T19" fmla="*/ 29 h 252"/>
                <a:gd name="T20" fmla="*/ 454 w 553"/>
                <a:gd name="T21" fmla="*/ 21 h 252"/>
                <a:gd name="T22" fmla="*/ 421 w 553"/>
                <a:gd name="T23" fmla="*/ 14 h 252"/>
                <a:gd name="T24" fmla="*/ 387 w 553"/>
                <a:gd name="T25" fmla="*/ 9 h 252"/>
                <a:gd name="T26" fmla="*/ 351 w 553"/>
                <a:gd name="T27" fmla="*/ 4 h 252"/>
                <a:gd name="T28" fmla="*/ 315 w 553"/>
                <a:gd name="T29" fmla="*/ 2 h 252"/>
                <a:gd name="T30" fmla="*/ 280 w 553"/>
                <a:gd name="T31" fmla="*/ 0 h 252"/>
                <a:gd name="T32" fmla="*/ 280 w 553"/>
                <a:gd name="T33" fmla="*/ 0 h 252"/>
                <a:gd name="T34" fmla="*/ 243 w 553"/>
                <a:gd name="T35" fmla="*/ 2 h 252"/>
                <a:gd name="T36" fmla="*/ 206 w 553"/>
                <a:gd name="T37" fmla="*/ 4 h 252"/>
                <a:gd name="T38" fmla="*/ 170 w 553"/>
                <a:gd name="T39" fmla="*/ 9 h 252"/>
                <a:gd name="T40" fmla="*/ 134 w 553"/>
                <a:gd name="T41" fmla="*/ 14 h 252"/>
                <a:gd name="T42" fmla="*/ 100 w 553"/>
                <a:gd name="T43" fmla="*/ 22 h 252"/>
                <a:gd name="T44" fmla="*/ 65 w 553"/>
                <a:gd name="T45" fmla="*/ 30 h 252"/>
                <a:gd name="T46" fmla="*/ 33 w 553"/>
                <a:gd name="T47" fmla="*/ 41 h 252"/>
                <a:gd name="T48" fmla="*/ 0 w 553"/>
                <a:gd name="T49" fmla="*/ 53 h 252"/>
                <a:gd name="T50" fmla="*/ 114 w 553"/>
                <a:gd name="T51" fmla="*/ 252 h 252"/>
                <a:gd name="T52" fmla="*/ 114 w 553"/>
                <a:gd name="T53" fmla="*/ 252 h 252"/>
                <a:gd name="T54" fmla="*/ 153 w 553"/>
                <a:gd name="T55" fmla="*/ 241 h 252"/>
                <a:gd name="T56" fmla="*/ 194 w 553"/>
                <a:gd name="T57" fmla="*/ 233 h 252"/>
                <a:gd name="T58" fmla="*/ 236 w 553"/>
                <a:gd name="T59" fmla="*/ 228 h 252"/>
                <a:gd name="T60" fmla="*/ 258 w 553"/>
                <a:gd name="T61" fmla="*/ 227 h 252"/>
                <a:gd name="T62" fmla="*/ 280 w 553"/>
                <a:gd name="T63" fmla="*/ 227 h 252"/>
                <a:gd name="T64" fmla="*/ 280 w 553"/>
                <a:gd name="T65" fmla="*/ 22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53" h="252">
                  <a:moveTo>
                    <a:pt x="280" y="227"/>
                  </a:moveTo>
                  <a:lnTo>
                    <a:pt x="280" y="227"/>
                  </a:lnTo>
                  <a:lnTo>
                    <a:pt x="320" y="228"/>
                  </a:lnTo>
                  <a:lnTo>
                    <a:pt x="361" y="232"/>
                  </a:lnTo>
                  <a:lnTo>
                    <a:pt x="400" y="240"/>
                  </a:lnTo>
                  <a:lnTo>
                    <a:pt x="440" y="250"/>
                  </a:lnTo>
                  <a:lnTo>
                    <a:pt x="553" y="51"/>
                  </a:lnTo>
                  <a:lnTo>
                    <a:pt x="553" y="51"/>
                  </a:lnTo>
                  <a:lnTo>
                    <a:pt x="522" y="40"/>
                  </a:lnTo>
                  <a:lnTo>
                    <a:pt x="488" y="29"/>
                  </a:lnTo>
                  <a:lnTo>
                    <a:pt x="454" y="21"/>
                  </a:lnTo>
                  <a:lnTo>
                    <a:pt x="421" y="14"/>
                  </a:lnTo>
                  <a:lnTo>
                    <a:pt x="387" y="9"/>
                  </a:lnTo>
                  <a:lnTo>
                    <a:pt x="351" y="4"/>
                  </a:lnTo>
                  <a:lnTo>
                    <a:pt x="315" y="2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243" y="2"/>
                  </a:lnTo>
                  <a:lnTo>
                    <a:pt x="206" y="4"/>
                  </a:lnTo>
                  <a:lnTo>
                    <a:pt x="170" y="9"/>
                  </a:lnTo>
                  <a:lnTo>
                    <a:pt x="134" y="14"/>
                  </a:lnTo>
                  <a:lnTo>
                    <a:pt x="100" y="22"/>
                  </a:lnTo>
                  <a:lnTo>
                    <a:pt x="65" y="30"/>
                  </a:lnTo>
                  <a:lnTo>
                    <a:pt x="33" y="41"/>
                  </a:lnTo>
                  <a:lnTo>
                    <a:pt x="0" y="53"/>
                  </a:lnTo>
                  <a:lnTo>
                    <a:pt x="114" y="252"/>
                  </a:lnTo>
                  <a:lnTo>
                    <a:pt x="114" y="252"/>
                  </a:lnTo>
                  <a:lnTo>
                    <a:pt x="153" y="241"/>
                  </a:lnTo>
                  <a:lnTo>
                    <a:pt x="194" y="233"/>
                  </a:lnTo>
                  <a:lnTo>
                    <a:pt x="236" y="228"/>
                  </a:lnTo>
                  <a:lnTo>
                    <a:pt x="258" y="227"/>
                  </a:lnTo>
                  <a:lnTo>
                    <a:pt x="280" y="227"/>
                  </a:lnTo>
                  <a:lnTo>
                    <a:pt x="280" y="227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6" name="Freeform 585">
              <a:extLst>
                <a:ext uri="{FF2B5EF4-FFF2-40B4-BE49-F238E27FC236}">
                  <a16:creationId xmlns:a16="http://schemas.microsoft.com/office/drawing/2014/main" id="{B99F8B83-DD71-14ED-AAEF-2E741F884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164" y="1728881"/>
              <a:ext cx="1238287" cy="684731"/>
            </a:xfrm>
            <a:custGeom>
              <a:avLst/>
              <a:gdLst>
                <a:gd name="T0" fmla="*/ 624 w 1246"/>
                <a:gd name="T1" fmla="*/ 616 h 689"/>
                <a:gd name="T2" fmla="*/ 624 w 1246"/>
                <a:gd name="T3" fmla="*/ 616 h 689"/>
                <a:gd name="T4" fmla="*/ 666 w 1246"/>
                <a:gd name="T5" fmla="*/ 617 h 689"/>
                <a:gd name="T6" fmla="*/ 706 w 1246"/>
                <a:gd name="T7" fmla="*/ 620 h 689"/>
                <a:gd name="T8" fmla="*/ 747 w 1246"/>
                <a:gd name="T9" fmla="*/ 627 h 689"/>
                <a:gd name="T10" fmla="*/ 786 w 1246"/>
                <a:gd name="T11" fmla="*/ 635 h 689"/>
                <a:gd name="T12" fmla="*/ 826 w 1246"/>
                <a:gd name="T13" fmla="*/ 646 h 689"/>
                <a:gd name="T14" fmla="*/ 864 w 1246"/>
                <a:gd name="T15" fmla="*/ 658 h 689"/>
                <a:gd name="T16" fmla="*/ 902 w 1246"/>
                <a:gd name="T17" fmla="*/ 673 h 689"/>
                <a:gd name="T18" fmla="*/ 937 w 1246"/>
                <a:gd name="T19" fmla="*/ 689 h 689"/>
                <a:gd name="T20" fmla="*/ 1246 w 1246"/>
                <a:gd name="T21" fmla="*/ 154 h 689"/>
                <a:gd name="T22" fmla="*/ 1246 w 1246"/>
                <a:gd name="T23" fmla="*/ 154 h 689"/>
                <a:gd name="T24" fmla="*/ 1211 w 1246"/>
                <a:gd name="T25" fmla="*/ 136 h 689"/>
                <a:gd name="T26" fmla="*/ 1176 w 1246"/>
                <a:gd name="T27" fmla="*/ 119 h 689"/>
                <a:gd name="T28" fmla="*/ 1139 w 1246"/>
                <a:gd name="T29" fmla="*/ 104 h 689"/>
                <a:gd name="T30" fmla="*/ 1102 w 1246"/>
                <a:gd name="T31" fmla="*/ 88 h 689"/>
                <a:gd name="T32" fmla="*/ 1064 w 1246"/>
                <a:gd name="T33" fmla="*/ 74 h 689"/>
                <a:gd name="T34" fmla="*/ 1026 w 1246"/>
                <a:gd name="T35" fmla="*/ 62 h 689"/>
                <a:gd name="T36" fmla="*/ 988 w 1246"/>
                <a:gd name="T37" fmla="*/ 50 h 689"/>
                <a:gd name="T38" fmla="*/ 949 w 1246"/>
                <a:gd name="T39" fmla="*/ 39 h 689"/>
                <a:gd name="T40" fmla="*/ 910 w 1246"/>
                <a:gd name="T41" fmla="*/ 31 h 689"/>
                <a:gd name="T42" fmla="*/ 870 w 1246"/>
                <a:gd name="T43" fmla="*/ 23 h 689"/>
                <a:gd name="T44" fmla="*/ 830 w 1246"/>
                <a:gd name="T45" fmla="*/ 14 h 689"/>
                <a:gd name="T46" fmla="*/ 789 w 1246"/>
                <a:gd name="T47" fmla="*/ 9 h 689"/>
                <a:gd name="T48" fmla="*/ 748 w 1246"/>
                <a:gd name="T49" fmla="*/ 5 h 689"/>
                <a:gd name="T50" fmla="*/ 706 w 1246"/>
                <a:gd name="T51" fmla="*/ 1 h 689"/>
                <a:gd name="T52" fmla="*/ 666 w 1246"/>
                <a:gd name="T53" fmla="*/ 0 h 689"/>
                <a:gd name="T54" fmla="*/ 624 w 1246"/>
                <a:gd name="T55" fmla="*/ 0 h 689"/>
                <a:gd name="T56" fmla="*/ 624 w 1246"/>
                <a:gd name="T57" fmla="*/ 0 h 689"/>
                <a:gd name="T58" fmla="*/ 581 w 1246"/>
                <a:gd name="T59" fmla="*/ 0 h 689"/>
                <a:gd name="T60" fmla="*/ 539 w 1246"/>
                <a:gd name="T61" fmla="*/ 1 h 689"/>
                <a:gd name="T62" fmla="*/ 497 w 1246"/>
                <a:gd name="T63" fmla="*/ 5 h 689"/>
                <a:gd name="T64" fmla="*/ 457 w 1246"/>
                <a:gd name="T65" fmla="*/ 9 h 689"/>
                <a:gd name="T66" fmla="*/ 416 w 1246"/>
                <a:gd name="T67" fmla="*/ 14 h 689"/>
                <a:gd name="T68" fmla="*/ 375 w 1246"/>
                <a:gd name="T69" fmla="*/ 23 h 689"/>
                <a:gd name="T70" fmla="*/ 336 w 1246"/>
                <a:gd name="T71" fmla="*/ 31 h 689"/>
                <a:gd name="T72" fmla="*/ 297 w 1246"/>
                <a:gd name="T73" fmla="*/ 39 h 689"/>
                <a:gd name="T74" fmla="*/ 257 w 1246"/>
                <a:gd name="T75" fmla="*/ 50 h 689"/>
                <a:gd name="T76" fmla="*/ 219 w 1246"/>
                <a:gd name="T77" fmla="*/ 62 h 689"/>
                <a:gd name="T78" fmla="*/ 181 w 1246"/>
                <a:gd name="T79" fmla="*/ 74 h 689"/>
                <a:gd name="T80" fmla="*/ 143 w 1246"/>
                <a:gd name="T81" fmla="*/ 88 h 689"/>
                <a:gd name="T82" fmla="*/ 107 w 1246"/>
                <a:gd name="T83" fmla="*/ 104 h 689"/>
                <a:gd name="T84" fmla="*/ 70 w 1246"/>
                <a:gd name="T85" fmla="*/ 119 h 689"/>
                <a:gd name="T86" fmla="*/ 35 w 1246"/>
                <a:gd name="T87" fmla="*/ 136 h 689"/>
                <a:gd name="T88" fmla="*/ 0 w 1246"/>
                <a:gd name="T89" fmla="*/ 154 h 689"/>
                <a:gd name="T90" fmla="*/ 309 w 1246"/>
                <a:gd name="T91" fmla="*/ 689 h 689"/>
                <a:gd name="T92" fmla="*/ 309 w 1246"/>
                <a:gd name="T93" fmla="*/ 689 h 689"/>
                <a:gd name="T94" fmla="*/ 345 w 1246"/>
                <a:gd name="T95" fmla="*/ 673 h 689"/>
                <a:gd name="T96" fmla="*/ 382 w 1246"/>
                <a:gd name="T97" fmla="*/ 658 h 689"/>
                <a:gd name="T98" fmla="*/ 420 w 1246"/>
                <a:gd name="T99" fmla="*/ 646 h 689"/>
                <a:gd name="T100" fmla="*/ 459 w 1246"/>
                <a:gd name="T101" fmla="*/ 635 h 689"/>
                <a:gd name="T102" fmla="*/ 499 w 1246"/>
                <a:gd name="T103" fmla="*/ 627 h 689"/>
                <a:gd name="T104" fmla="*/ 539 w 1246"/>
                <a:gd name="T105" fmla="*/ 620 h 689"/>
                <a:gd name="T106" fmla="*/ 581 w 1246"/>
                <a:gd name="T107" fmla="*/ 617 h 689"/>
                <a:gd name="T108" fmla="*/ 624 w 1246"/>
                <a:gd name="T109" fmla="*/ 616 h 689"/>
                <a:gd name="T110" fmla="*/ 624 w 1246"/>
                <a:gd name="T111" fmla="*/ 616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46" h="689">
                  <a:moveTo>
                    <a:pt x="624" y="616"/>
                  </a:moveTo>
                  <a:lnTo>
                    <a:pt x="624" y="616"/>
                  </a:lnTo>
                  <a:lnTo>
                    <a:pt x="666" y="617"/>
                  </a:lnTo>
                  <a:lnTo>
                    <a:pt x="706" y="620"/>
                  </a:lnTo>
                  <a:lnTo>
                    <a:pt x="747" y="627"/>
                  </a:lnTo>
                  <a:lnTo>
                    <a:pt x="786" y="635"/>
                  </a:lnTo>
                  <a:lnTo>
                    <a:pt x="826" y="646"/>
                  </a:lnTo>
                  <a:lnTo>
                    <a:pt x="864" y="658"/>
                  </a:lnTo>
                  <a:lnTo>
                    <a:pt x="902" y="673"/>
                  </a:lnTo>
                  <a:lnTo>
                    <a:pt x="937" y="689"/>
                  </a:lnTo>
                  <a:lnTo>
                    <a:pt x="1246" y="154"/>
                  </a:lnTo>
                  <a:lnTo>
                    <a:pt x="1246" y="154"/>
                  </a:lnTo>
                  <a:lnTo>
                    <a:pt x="1211" y="136"/>
                  </a:lnTo>
                  <a:lnTo>
                    <a:pt x="1176" y="119"/>
                  </a:lnTo>
                  <a:lnTo>
                    <a:pt x="1139" y="104"/>
                  </a:lnTo>
                  <a:lnTo>
                    <a:pt x="1102" y="88"/>
                  </a:lnTo>
                  <a:lnTo>
                    <a:pt x="1064" y="74"/>
                  </a:lnTo>
                  <a:lnTo>
                    <a:pt x="1026" y="62"/>
                  </a:lnTo>
                  <a:lnTo>
                    <a:pt x="988" y="50"/>
                  </a:lnTo>
                  <a:lnTo>
                    <a:pt x="949" y="39"/>
                  </a:lnTo>
                  <a:lnTo>
                    <a:pt x="910" y="31"/>
                  </a:lnTo>
                  <a:lnTo>
                    <a:pt x="870" y="23"/>
                  </a:lnTo>
                  <a:lnTo>
                    <a:pt x="830" y="14"/>
                  </a:lnTo>
                  <a:lnTo>
                    <a:pt x="789" y="9"/>
                  </a:lnTo>
                  <a:lnTo>
                    <a:pt x="748" y="5"/>
                  </a:lnTo>
                  <a:lnTo>
                    <a:pt x="706" y="1"/>
                  </a:lnTo>
                  <a:lnTo>
                    <a:pt x="666" y="0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581" y="0"/>
                  </a:lnTo>
                  <a:lnTo>
                    <a:pt x="539" y="1"/>
                  </a:lnTo>
                  <a:lnTo>
                    <a:pt x="497" y="5"/>
                  </a:lnTo>
                  <a:lnTo>
                    <a:pt x="457" y="9"/>
                  </a:lnTo>
                  <a:lnTo>
                    <a:pt x="416" y="14"/>
                  </a:lnTo>
                  <a:lnTo>
                    <a:pt x="375" y="23"/>
                  </a:lnTo>
                  <a:lnTo>
                    <a:pt x="336" y="31"/>
                  </a:lnTo>
                  <a:lnTo>
                    <a:pt x="297" y="39"/>
                  </a:lnTo>
                  <a:lnTo>
                    <a:pt x="257" y="50"/>
                  </a:lnTo>
                  <a:lnTo>
                    <a:pt x="219" y="62"/>
                  </a:lnTo>
                  <a:lnTo>
                    <a:pt x="181" y="74"/>
                  </a:lnTo>
                  <a:lnTo>
                    <a:pt x="143" y="88"/>
                  </a:lnTo>
                  <a:lnTo>
                    <a:pt x="107" y="104"/>
                  </a:lnTo>
                  <a:lnTo>
                    <a:pt x="70" y="119"/>
                  </a:lnTo>
                  <a:lnTo>
                    <a:pt x="35" y="136"/>
                  </a:lnTo>
                  <a:lnTo>
                    <a:pt x="0" y="154"/>
                  </a:lnTo>
                  <a:lnTo>
                    <a:pt x="309" y="689"/>
                  </a:lnTo>
                  <a:lnTo>
                    <a:pt x="309" y="689"/>
                  </a:lnTo>
                  <a:lnTo>
                    <a:pt x="345" y="673"/>
                  </a:lnTo>
                  <a:lnTo>
                    <a:pt x="382" y="658"/>
                  </a:lnTo>
                  <a:lnTo>
                    <a:pt x="420" y="646"/>
                  </a:lnTo>
                  <a:lnTo>
                    <a:pt x="459" y="635"/>
                  </a:lnTo>
                  <a:lnTo>
                    <a:pt x="499" y="627"/>
                  </a:lnTo>
                  <a:lnTo>
                    <a:pt x="539" y="620"/>
                  </a:lnTo>
                  <a:lnTo>
                    <a:pt x="581" y="617"/>
                  </a:lnTo>
                  <a:lnTo>
                    <a:pt x="624" y="616"/>
                  </a:lnTo>
                  <a:lnTo>
                    <a:pt x="624" y="616"/>
                  </a:ln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E12C99-06ED-8A69-C3FB-58CA986EE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604" y="1624532"/>
              <a:ext cx="95406" cy="446217"/>
            </a:xfrm>
            <a:custGeom>
              <a:avLst/>
              <a:gdLst>
                <a:gd name="connsiteX0" fmla="*/ 40668 w 114827"/>
                <a:gd name="connsiteY0" fmla="*/ 0 h 537050"/>
                <a:gd name="connsiteX1" fmla="*/ 69375 w 114827"/>
                <a:gd name="connsiteY1" fmla="*/ 0 h 537050"/>
                <a:gd name="connsiteX2" fmla="*/ 72534 w 114827"/>
                <a:gd name="connsiteY2" fmla="*/ 424388 h 537050"/>
                <a:gd name="connsiteX3" fmla="*/ 78944 w 114827"/>
                <a:gd name="connsiteY3" fmla="*/ 425813 h 537050"/>
                <a:gd name="connsiteX4" fmla="*/ 88513 w 114827"/>
                <a:gd name="connsiteY4" fmla="*/ 431793 h 537050"/>
                <a:gd name="connsiteX5" fmla="*/ 98082 w 114827"/>
                <a:gd name="connsiteY5" fmla="*/ 437774 h 537050"/>
                <a:gd name="connsiteX6" fmla="*/ 105258 w 114827"/>
                <a:gd name="connsiteY6" fmla="*/ 447342 h 537050"/>
                <a:gd name="connsiteX7" fmla="*/ 110043 w 114827"/>
                <a:gd name="connsiteY7" fmla="*/ 456911 h 537050"/>
                <a:gd name="connsiteX8" fmla="*/ 113631 w 114827"/>
                <a:gd name="connsiteY8" fmla="*/ 466480 h 537050"/>
                <a:gd name="connsiteX9" fmla="*/ 114827 w 114827"/>
                <a:gd name="connsiteY9" fmla="*/ 478441 h 537050"/>
                <a:gd name="connsiteX10" fmla="*/ 113631 w 114827"/>
                <a:gd name="connsiteY10" fmla="*/ 491598 h 537050"/>
                <a:gd name="connsiteX11" fmla="*/ 110043 w 114827"/>
                <a:gd name="connsiteY11" fmla="*/ 501167 h 537050"/>
                <a:gd name="connsiteX12" fmla="*/ 105258 w 114827"/>
                <a:gd name="connsiteY12" fmla="*/ 510736 h 537050"/>
                <a:gd name="connsiteX13" fmla="*/ 98082 w 114827"/>
                <a:gd name="connsiteY13" fmla="*/ 520305 h 537050"/>
                <a:gd name="connsiteX14" fmla="*/ 90905 w 114827"/>
                <a:gd name="connsiteY14" fmla="*/ 526285 h 537050"/>
                <a:gd name="connsiteX15" fmla="*/ 80140 w 114827"/>
                <a:gd name="connsiteY15" fmla="*/ 532266 h 537050"/>
                <a:gd name="connsiteX16" fmla="*/ 69375 w 114827"/>
                <a:gd name="connsiteY16" fmla="*/ 537050 h 537050"/>
                <a:gd name="connsiteX17" fmla="*/ 58610 w 114827"/>
                <a:gd name="connsiteY17" fmla="*/ 537050 h 537050"/>
                <a:gd name="connsiteX18" fmla="*/ 45453 w 114827"/>
                <a:gd name="connsiteY18" fmla="*/ 537050 h 537050"/>
                <a:gd name="connsiteX19" fmla="*/ 35884 w 114827"/>
                <a:gd name="connsiteY19" fmla="*/ 533462 h 537050"/>
                <a:gd name="connsiteX20" fmla="*/ 25119 w 114827"/>
                <a:gd name="connsiteY20" fmla="*/ 526285 h 537050"/>
                <a:gd name="connsiteX21" fmla="*/ 15550 w 114827"/>
                <a:gd name="connsiteY21" fmla="*/ 520305 h 537050"/>
                <a:gd name="connsiteX22" fmla="*/ 9569 w 114827"/>
                <a:gd name="connsiteY22" fmla="*/ 511932 h 537050"/>
                <a:gd name="connsiteX23" fmla="*/ 4785 w 114827"/>
                <a:gd name="connsiteY23" fmla="*/ 502363 h 537050"/>
                <a:gd name="connsiteX24" fmla="*/ 1196 w 114827"/>
                <a:gd name="connsiteY24" fmla="*/ 491598 h 537050"/>
                <a:gd name="connsiteX25" fmla="*/ 0 w 114827"/>
                <a:gd name="connsiteY25" fmla="*/ 479637 h 537050"/>
                <a:gd name="connsiteX26" fmla="*/ 1196 w 114827"/>
                <a:gd name="connsiteY26" fmla="*/ 468872 h 537050"/>
                <a:gd name="connsiteX27" fmla="*/ 4785 w 114827"/>
                <a:gd name="connsiteY27" fmla="*/ 456911 h 537050"/>
                <a:gd name="connsiteX28" fmla="*/ 9569 w 114827"/>
                <a:gd name="connsiteY28" fmla="*/ 447342 h 537050"/>
                <a:gd name="connsiteX29" fmla="*/ 15550 w 114827"/>
                <a:gd name="connsiteY29" fmla="*/ 438970 h 537050"/>
                <a:gd name="connsiteX30" fmla="*/ 23923 w 114827"/>
                <a:gd name="connsiteY30" fmla="*/ 431793 h 537050"/>
                <a:gd name="connsiteX31" fmla="*/ 33491 w 114827"/>
                <a:gd name="connsiteY31" fmla="*/ 425813 h 537050"/>
                <a:gd name="connsiteX32" fmla="*/ 41721 w 114827"/>
                <a:gd name="connsiteY32" fmla="*/ 424167 h 53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4827" h="537050">
                  <a:moveTo>
                    <a:pt x="40668" y="0"/>
                  </a:moveTo>
                  <a:lnTo>
                    <a:pt x="69375" y="0"/>
                  </a:lnTo>
                  <a:lnTo>
                    <a:pt x="72534" y="424388"/>
                  </a:lnTo>
                  <a:lnTo>
                    <a:pt x="78944" y="425813"/>
                  </a:lnTo>
                  <a:lnTo>
                    <a:pt x="88513" y="431793"/>
                  </a:lnTo>
                  <a:lnTo>
                    <a:pt x="98082" y="437774"/>
                  </a:lnTo>
                  <a:lnTo>
                    <a:pt x="105258" y="447342"/>
                  </a:lnTo>
                  <a:lnTo>
                    <a:pt x="110043" y="456911"/>
                  </a:lnTo>
                  <a:lnTo>
                    <a:pt x="113631" y="466480"/>
                  </a:lnTo>
                  <a:lnTo>
                    <a:pt x="114827" y="478441"/>
                  </a:lnTo>
                  <a:lnTo>
                    <a:pt x="113631" y="491598"/>
                  </a:lnTo>
                  <a:lnTo>
                    <a:pt x="110043" y="501167"/>
                  </a:lnTo>
                  <a:lnTo>
                    <a:pt x="105258" y="510736"/>
                  </a:lnTo>
                  <a:lnTo>
                    <a:pt x="98082" y="520305"/>
                  </a:lnTo>
                  <a:lnTo>
                    <a:pt x="90905" y="526285"/>
                  </a:lnTo>
                  <a:lnTo>
                    <a:pt x="80140" y="532266"/>
                  </a:lnTo>
                  <a:lnTo>
                    <a:pt x="69375" y="537050"/>
                  </a:lnTo>
                  <a:lnTo>
                    <a:pt x="58610" y="537050"/>
                  </a:lnTo>
                  <a:lnTo>
                    <a:pt x="45453" y="537050"/>
                  </a:lnTo>
                  <a:lnTo>
                    <a:pt x="35884" y="533462"/>
                  </a:lnTo>
                  <a:lnTo>
                    <a:pt x="25119" y="526285"/>
                  </a:lnTo>
                  <a:lnTo>
                    <a:pt x="15550" y="520305"/>
                  </a:lnTo>
                  <a:lnTo>
                    <a:pt x="9569" y="511932"/>
                  </a:lnTo>
                  <a:lnTo>
                    <a:pt x="4785" y="502363"/>
                  </a:lnTo>
                  <a:lnTo>
                    <a:pt x="1196" y="491598"/>
                  </a:lnTo>
                  <a:lnTo>
                    <a:pt x="0" y="479637"/>
                  </a:lnTo>
                  <a:lnTo>
                    <a:pt x="1196" y="468872"/>
                  </a:lnTo>
                  <a:lnTo>
                    <a:pt x="4785" y="456911"/>
                  </a:lnTo>
                  <a:lnTo>
                    <a:pt x="9569" y="447342"/>
                  </a:lnTo>
                  <a:lnTo>
                    <a:pt x="15550" y="438970"/>
                  </a:lnTo>
                  <a:lnTo>
                    <a:pt x="23923" y="431793"/>
                  </a:lnTo>
                  <a:lnTo>
                    <a:pt x="33491" y="425813"/>
                  </a:lnTo>
                  <a:lnTo>
                    <a:pt x="41721" y="424167"/>
                  </a:ln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1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90F0171-F428-0712-5775-40DC4D437A7B}"/>
              </a:ext>
            </a:extLst>
          </p:cNvPr>
          <p:cNvGrpSpPr/>
          <p:nvPr/>
        </p:nvGrpSpPr>
        <p:grpSpPr>
          <a:xfrm>
            <a:off x="8088677" y="2384312"/>
            <a:ext cx="1631831" cy="1439530"/>
            <a:chOff x="6059035" y="1924660"/>
            <a:chExt cx="1214435" cy="1071321"/>
          </a:xfrm>
        </p:grpSpPr>
        <p:sp>
          <p:nvSpPr>
            <p:cNvPr id="29" name="Freeform 577">
              <a:extLst>
                <a:ext uri="{FF2B5EF4-FFF2-40B4-BE49-F238E27FC236}">
                  <a16:creationId xmlns:a16="http://schemas.microsoft.com/office/drawing/2014/main" id="{8755712C-381C-C13F-B9C3-5FC7E0C86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9035" y="2441439"/>
              <a:ext cx="391561" cy="477026"/>
            </a:xfrm>
            <a:custGeom>
              <a:avLst/>
              <a:gdLst>
                <a:gd name="T0" fmla="*/ 165 w 394"/>
                <a:gd name="T1" fmla="*/ 480 h 480"/>
                <a:gd name="T2" fmla="*/ 394 w 394"/>
                <a:gd name="T3" fmla="*/ 480 h 480"/>
                <a:gd name="T4" fmla="*/ 394 w 394"/>
                <a:gd name="T5" fmla="*/ 480 h 480"/>
                <a:gd name="T6" fmla="*/ 389 w 394"/>
                <a:gd name="T7" fmla="*/ 445 h 480"/>
                <a:gd name="T8" fmla="*/ 380 w 394"/>
                <a:gd name="T9" fmla="*/ 409 h 480"/>
                <a:gd name="T10" fmla="*/ 370 w 394"/>
                <a:gd name="T11" fmla="*/ 374 h 480"/>
                <a:gd name="T12" fmla="*/ 359 w 394"/>
                <a:gd name="T13" fmla="*/ 340 h 480"/>
                <a:gd name="T14" fmla="*/ 346 w 394"/>
                <a:gd name="T15" fmla="*/ 306 h 480"/>
                <a:gd name="T16" fmla="*/ 331 w 394"/>
                <a:gd name="T17" fmla="*/ 274 h 480"/>
                <a:gd name="T18" fmla="*/ 316 w 394"/>
                <a:gd name="T19" fmla="*/ 243 h 480"/>
                <a:gd name="T20" fmla="*/ 298 w 394"/>
                <a:gd name="T21" fmla="*/ 212 h 480"/>
                <a:gd name="T22" fmla="*/ 279 w 394"/>
                <a:gd name="T23" fmla="*/ 182 h 480"/>
                <a:gd name="T24" fmla="*/ 259 w 394"/>
                <a:gd name="T25" fmla="*/ 153 h 480"/>
                <a:gd name="T26" fmla="*/ 238 w 394"/>
                <a:gd name="T27" fmla="*/ 125 h 480"/>
                <a:gd name="T28" fmla="*/ 215 w 394"/>
                <a:gd name="T29" fmla="*/ 98 h 480"/>
                <a:gd name="T30" fmla="*/ 192 w 394"/>
                <a:gd name="T31" fmla="*/ 72 h 480"/>
                <a:gd name="T32" fmla="*/ 168 w 394"/>
                <a:gd name="T33" fmla="*/ 48 h 480"/>
                <a:gd name="T34" fmla="*/ 141 w 394"/>
                <a:gd name="T35" fmla="*/ 23 h 480"/>
                <a:gd name="T36" fmla="*/ 115 w 394"/>
                <a:gd name="T37" fmla="*/ 0 h 480"/>
                <a:gd name="T38" fmla="*/ 0 w 394"/>
                <a:gd name="T39" fmla="*/ 199 h 480"/>
                <a:gd name="T40" fmla="*/ 0 w 394"/>
                <a:gd name="T41" fmla="*/ 199 h 480"/>
                <a:gd name="T42" fmla="*/ 28 w 394"/>
                <a:gd name="T43" fmla="*/ 228 h 480"/>
                <a:gd name="T44" fmla="*/ 55 w 394"/>
                <a:gd name="T45" fmla="*/ 259 h 480"/>
                <a:gd name="T46" fmla="*/ 81 w 394"/>
                <a:gd name="T47" fmla="*/ 292 h 480"/>
                <a:gd name="T48" fmla="*/ 103 w 394"/>
                <a:gd name="T49" fmla="*/ 325 h 480"/>
                <a:gd name="T50" fmla="*/ 123 w 394"/>
                <a:gd name="T51" fmla="*/ 362 h 480"/>
                <a:gd name="T52" fmla="*/ 139 w 394"/>
                <a:gd name="T53" fmla="*/ 400 h 480"/>
                <a:gd name="T54" fmla="*/ 153 w 394"/>
                <a:gd name="T55" fmla="*/ 439 h 480"/>
                <a:gd name="T56" fmla="*/ 160 w 394"/>
                <a:gd name="T57" fmla="*/ 459 h 480"/>
                <a:gd name="T58" fmla="*/ 165 w 394"/>
                <a:gd name="T59" fmla="*/ 480 h 480"/>
                <a:gd name="T60" fmla="*/ 165 w 394"/>
                <a:gd name="T61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4" h="480">
                  <a:moveTo>
                    <a:pt x="165" y="480"/>
                  </a:moveTo>
                  <a:lnTo>
                    <a:pt x="394" y="480"/>
                  </a:lnTo>
                  <a:lnTo>
                    <a:pt x="394" y="480"/>
                  </a:lnTo>
                  <a:lnTo>
                    <a:pt x="389" y="445"/>
                  </a:lnTo>
                  <a:lnTo>
                    <a:pt x="380" y="409"/>
                  </a:lnTo>
                  <a:lnTo>
                    <a:pt x="370" y="374"/>
                  </a:lnTo>
                  <a:lnTo>
                    <a:pt x="359" y="340"/>
                  </a:lnTo>
                  <a:lnTo>
                    <a:pt x="346" y="306"/>
                  </a:lnTo>
                  <a:lnTo>
                    <a:pt x="331" y="274"/>
                  </a:lnTo>
                  <a:lnTo>
                    <a:pt x="316" y="243"/>
                  </a:lnTo>
                  <a:lnTo>
                    <a:pt x="298" y="212"/>
                  </a:lnTo>
                  <a:lnTo>
                    <a:pt x="279" y="182"/>
                  </a:lnTo>
                  <a:lnTo>
                    <a:pt x="259" y="153"/>
                  </a:lnTo>
                  <a:lnTo>
                    <a:pt x="238" y="125"/>
                  </a:lnTo>
                  <a:lnTo>
                    <a:pt x="215" y="98"/>
                  </a:lnTo>
                  <a:lnTo>
                    <a:pt x="192" y="72"/>
                  </a:lnTo>
                  <a:lnTo>
                    <a:pt x="168" y="48"/>
                  </a:lnTo>
                  <a:lnTo>
                    <a:pt x="141" y="23"/>
                  </a:lnTo>
                  <a:lnTo>
                    <a:pt x="115" y="0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28" y="228"/>
                  </a:lnTo>
                  <a:lnTo>
                    <a:pt x="55" y="259"/>
                  </a:lnTo>
                  <a:lnTo>
                    <a:pt x="81" y="292"/>
                  </a:lnTo>
                  <a:lnTo>
                    <a:pt x="103" y="325"/>
                  </a:lnTo>
                  <a:lnTo>
                    <a:pt x="123" y="362"/>
                  </a:lnTo>
                  <a:lnTo>
                    <a:pt x="139" y="400"/>
                  </a:lnTo>
                  <a:lnTo>
                    <a:pt x="153" y="439"/>
                  </a:lnTo>
                  <a:lnTo>
                    <a:pt x="160" y="459"/>
                  </a:lnTo>
                  <a:lnTo>
                    <a:pt x="165" y="480"/>
                  </a:lnTo>
                  <a:lnTo>
                    <a:pt x="165" y="48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0" name="Freeform 577">
              <a:extLst>
                <a:ext uri="{FF2B5EF4-FFF2-40B4-BE49-F238E27FC236}">
                  <a16:creationId xmlns:a16="http://schemas.microsoft.com/office/drawing/2014/main" id="{C5CF918C-893C-DA34-CCC3-8CB5E7F420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9035" y="2442037"/>
              <a:ext cx="391561" cy="477026"/>
            </a:xfrm>
            <a:custGeom>
              <a:avLst/>
              <a:gdLst>
                <a:gd name="T0" fmla="*/ 165 w 394"/>
                <a:gd name="T1" fmla="*/ 480 h 480"/>
                <a:gd name="T2" fmla="*/ 394 w 394"/>
                <a:gd name="T3" fmla="*/ 480 h 480"/>
                <a:gd name="T4" fmla="*/ 394 w 394"/>
                <a:gd name="T5" fmla="*/ 480 h 480"/>
                <a:gd name="T6" fmla="*/ 389 w 394"/>
                <a:gd name="T7" fmla="*/ 445 h 480"/>
                <a:gd name="T8" fmla="*/ 380 w 394"/>
                <a:gd name="T9" fmla="*/ 409 h 480"/>
                <a:gd name="T10" fmla="*/ 370 w 394"/>
                <a:gd name="T11" fmla="*/ 374 h 480"/>
                <a:gd name="T12" fmla="*/ 359 w 394"/>
                <a:gd name="T13" fmla="*/ 340 h 480"/>
                <a:gd name="T14" fmla="*/ 346 w 394"/>
                <a:gd name="T15" fmla="*/ 306 h 480"/>
                <a:gd name="T16" fmla="*/ 331 w 394"/>
                <a:gd name="T17" fmla="*/ 274 h 480"/>
                <a:gd name="T18" fmla="*/ 316 w 394"/>
                <a:gd name="T19" fmla="*/ 243 h 480"/>
                <a:gd name="T20" fmla="*/ 298 w 394"/>
                <a:gd name="T21" fmla="*/ 212 h 480"/>
                <a:gd name="T22" fmla="*/ 279 w 394"/>
                <a:gd name="T23" fmla="*/ 182 h 480"/>
                <a:gd name="T24" fmla="*/ 259 w 394"/>
                <a:gd name="T25" fmla="*/ 153 h 480"/>
                <a:gd name="T26" fmla="*/ 238 w 394"/>
                <a:gd name="T27" fmla="*/ 125 h 480"/>
                <a:gd name="T28" fmla="*/ 215 w 394"/>
                <a:gd name="T29" fmla="*/ 98 h 480"/>
                <a:gd name="T30" fmla="*/ 192 w 394"/>
                <a:gd name="T31" fmla="*/ 72 h 480"/>
                <a:gd name="T32" fmla="*/ 168 w 394"/>
                <a:gd name="T33" fmla="*/ 48 h 480"/>
                <a:gd name="T34" fmla="*/ 141 w 394"/>
                <a:gd name="T35" fmla="*/ 23 h 480"/>
                <a:gd name="T36" fmla="*/ 115 w 394"/>
                <a:gd name="T37" fmla="*/ 0 h 480"/>
                <a:gd name="T38" fmla="*/ 0 w 394"/>
                <a:gd name="T39" fmla="*/ 199 h 480"/>
                <a:gd name="T40" fmla="*/ 0 w 394"/>
                <a:gd name="T41" fmla="*/ 199 h 480"/>
                <a:gd name="T42" fmla="*/ 28 w 394"/>
                <a:gd name="T43" fmla="*/ 228 h 480"/>
                <a:gd name="T44" fmla="*/ 55 w 394"/>
                <a:gd name="T45" fmla="*/ 259 h 480"/>
                <a:gd name="T46" fmla="*/ 81 w 394"/>
                <a:gd name="T47" fmla="*/ 292 h 480"/>
                <a:gd name="T48" fmla="*/ 103 w 394"/>
                <a:gd name="T49" fmla="*/ 325 h 480"/>
                <a:gd name="T50" fmla="*/ 123 w 394"/>
                <a:gd name="T51" fmla="*/ 362 h 480"/>
                <a:gd name="T52" fmla="*/ 139 w 394"/>
                <a:gd name="T53" fmla="*/ 400 h 480"/>
                <a:gd name="T54" fmla="*/ 153 w 394"/>
                <a:gd name="T55" fmla="*/ 439 h 480"/>
                <a:gd name="T56" fmla="*/ 160 w 394"/>
                <a:gd name="T57" fmla="*/ 459 h 480"/>
                <a:gd name="T58" fmla="*/ 165 w 394"/>
                <a:gd name="T59" fmla="*/ 480 h 480"/>
                <a:gd name="T60" fmla="*/ 165 w 394"/>
                <a:gd name="T61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94" h="480">
                  <a:moveTo>
                    <a:pt x="165" y="480"/>
                  </a:moveTo>
                  <a:lnTo>
                    <a:pt x="394" y="480"/>
                  </a:lnTo>
                  <a:lnTo>
                    <a:pt x="394" y="480"/>
                  </a:lnTo>
                  <a:lnTo>
                    <a:pt x="389" y="445"/>
                  </a:lnTo>
                  <a:lnTo>
                    <a:pt x="380" y="409"/>
                  </a:lnTo>
                  <a:lnTo>
                    <a:pt x="370" y="374"/>
                  </a:lnTo>
                  <a:lnTo>
                    <a:pt x="359" y="340"/>
                  </a:lnTo>
                  <a:lnTo>
                    <a:pt x="346" y="306"/>
                  </a:lnTo>
                  <a:lnTo>
                    <a:pt x="331" y="274"/>
                  </a:lnTo>
                  <a:lnTo>
                    <a:pt x="316" y="243"/>
                  </a:lnTo>
                  <a:lnTo>
                    <a:pt x="298" y="212"/>
                  </a:lnTo>
                  <a:lnTo>
                    <a:pt x="279" y="182"/>
                  </a:lnTo>
                  <a:lnTo>
                    <a:pt x="259" y="153"/>
                  </a:lnTo>
                  <a:lnTo>
                    <a:pt x="238" y="125"/>
                  </a:lnTo>
                  <a:lnTo>
                    <a:pt x="215" y="98"/>
                  </a:lnTo>
                  <a:lnTo>
                    <a:pt x="192" y="72"/>
                  </a:lnTo>
                  <a:lnTo>
                    <a:pt x="168" y="48"/>
                  </a:lnTo>
                  <a:lnTo>
                    <a:pt x="141" y="23"/>
                  </a:lnTo>
                  <a:lnTo>
                    <a:pt x="115" y="0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28" y="228"/>
                  </a:lnTo>
                  <a:lnTo>
                    <a:pt x="55" y="259"/>
                  </a:lnTo>
                  <a:lnTo>
                    <a:pt x="81" y="292"/>
                  </a:lnTo>
                  <a:lnTo>
                    <a:pt x="103" y="325"/>
                  </a:lnTo>
                  <a:lnTo>
                    <a:pt x="123" y="362"/>
                  </a:lnTo>
                  <a:lnTo>
                    <a:pt x="139" y="400"/>
                  </a:lnTo>
                  <a:lnTo>
                    <a:pt x="153" y="439"/>
                  </a:lnTo>
                  <a:lnTo>
                    <a:pt x="160" y="459"/>
                  </a:lnTo>
                  <a:lnTo>
                    <a:pt x="165" y="480"/>
                  </a:lnTo>
                  <a:lnTo>
                    <a:pt x="165" y="48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1" name="Freeform 583">
              <a:extLst>
                <a:ext uri="{FF2B5EF4-FFF2-40B4-BE49-F238E27FC236}">
                  <a16:creationId xmlns:a16="http://schemas.microsoft.com/office/drawing/2014/main" id="{9C032148-F19C-72E3-D2A7-F1AF80FF6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9905" y="1924660"/>
              <a:ext cx="929212" cy="1071321"/>
            </a:xfrm>
            <a:custGeom>
              <a:avLst/>
              <a:gdLst>
                <a:gd name="T0" fmla="*/ 316 w 935"/>
                <a:gd name="T1" fmla="*/ 1078 h 1078"/>
                <a:gd name="T2" fmla="*/ 935 w 935"/>
                <a:gd name="T3" fmla="*/ 1078 h 1078"/>
                <a:gd name="T4" fmla="*/ 935 w 935"/>
                <a:gd name="T5" fmla="*/ 1078 h 1078"/>
                <a:gd name="T6" fmla="*/ 932 w 935"/>
                <a:gd name="T7" fmla="*/ 1035 h 1078"/>
                <a:gd name="T8" fmla="*/ 930 w 935"/>
                <a:gd name="T9" fmla="*/ 993 h 1078"/>
                <a:gd name="T10" fmla="*/ 924 w 935"/>
                <a:gd name="T11" fmla="*/ 951 h 1078"/>
                <a:gd name="T12" fmla="*/ 919 w 935"/>
                <a:gd name="T13" fmla="*/ 910 h 1078"/>
                <a:gd name="T14" fmla="*/ 911 w 935"/>
                <a:gd name="T15" fmla="*/ 870 h 1078"/>
                <a:gd name="T16" fmla="*/ 902 w 935"/>
                <a:gd name="T17" fmla="*/ 829 h 1078"/>
                <a:gd name="T18" fmla="*/ 893 w 935"/>
                <a:gd name="T19" fmla="*/ 788 h 1078"/>
                <a:gd name="T20" fmla="*/ 882 w 935"/>
                <a:gd name="T21" fmla="*/ 749 h 1078"/>
                <a:gd name="T22" fmla="*/ 870 w 935"/>
                <a:gd name="T23" fmla="*/ 710 h 1078"/>
                <a:gd name="T24" fmla="*/ 856 w 935"/>
                <a:gd name="T25" fmla="*/ 672 h 1078"/>
                <a:gd name="T26" fmla="*/ 841 w 935"/>
                <a:gd name="T27" fmla="*/ 634 h 1078"/>
                <a:gd name="T28" fmla="*/ 826 w 935"/>
                <a:gd name="T29" fmla="*/ 596 h 1078"/>
                <a:gd name="T30" fmla="*/ 809 w 935"/>
                <a:gd name="T31" fmla="*/ 560 h 1078"/>
                <a:gd name="T32" fmla="*/ 791 w 935"/>
                <a:gd name="T33" fmla="*/ 523 h 1078"/>
                <a:gd name="T34" fmla="*/ 772 w 935"/>
                <a:gd name="T35" fmla="*/ 488 h 1078"/>
                <a:gd name="T36" fmla="*/ 753 w 935"/>
                <a:gd name="T37" fmla="*/ 453 h 1078"/>
                <a:gd name="T38" fmla="*/ 732 w 935"/>
                <a:gd name="T39" fmla="*/ 419 h 1078"/>
                <a:gd name="T40" fmla="*/ 710 w 935"/>
                <a:gd name="T41" fmla="*/ 385 h 1078"/>
                <a:gd name="T42" fmla="*/ 687 w 935"/>
                <a:gd name="T43" fmla="*/ 352 h 1078"/>
                <a:gd name="T44" fmla="*/ 664 w 935"/>
                <a:gd name="T45" fmla="*/ 320 h 1078"/>
                <a:gd name="T46" fmla="*/ 638 w 935"/>
                <a:gd name="T47" fmla="*/ 289 h 1078"/>
                <a:gd name="T48" fmla="*/ 612 w 935"/>
                <a:gd name="T49" fmla="*/ 259 h 1078"/>
                <a:gd name="T50" fmla="*/ 586 w 935"/>
                <a:gd name="T51" fmla="*/ 229 h 1078"/>
                <a:gd name="T52" fmla="*/ 559 w 935"/>
                <a:gd name="T53" fmla="*/ 199 h 1078"/>
                <a:gd name="T54" fmla="*/ 531 w 935"/>
                <a:gd name="T55" fmla="*/ 172 h 1078"/>
                <a:gd name="T56" fmla="*/ 501 w 935"/>
                <a:gd name="T57" fmla="*/ 145 h 1078"/>
                <a:gd name="T58" fmla="*/ 471 w 935"/>
                <a:gd name="T59" fmla="*/ 118 h 1078"/>
                <a:gd name="T60" fmla="*/ 440 w 935"/>
                <a:gd name="T61" fmla="*/ 92 h 1078"/>
                <a:gd name="T62" fmla="*/ 409 w 935"/>
                <a:gd name="T63" fmla="*/ 68 h 1078"/>
                <a:gd name="T64" fmla="*/ 376 w 935"/>
                <a:gd name="T65" fmla="*/ 45 h 1078"/>
                <a:gd name="T66" fmla="*/ 344 w 935"/>
                <a:gd name="T67" fmla="*/ 22 h 1078"/>
                <a:gd name="T68" fmla="*/ 310 w 935"/>
                <a:gd name="T69" fmla="*/ 0 h 1078"/>
                <a:gd name="T70" fmla="*/ 0 w 935"/>
                <a:gd name="T71" fmla="*/ 535 h 1078"/>
                <a:gd name="T72" fmla="*/ 0 w 935"/>
                <a:gd name="T73" fmla="*/ 535 h 1078"/>
                <a:gd name="T74" fmla="*/ 33 w 935"/>
                <a:gd name="T75" fmla="*/ 558 h 1078"/>
                <a:gd name="T76" fmla="*/ 66 w 935"/>
                <a:gd name="T77" fmla="*/ 583 h 1078"/>
                <a:gd name="T78" fmla="*/ 95 w 935"/>
                <a:gd name="T79" fmla="*/ 610 h 1078"/>
                <a:gd name="T80" fmla="*/ 124 w 935"/>
                <a:gd name="T81" fmla="*/ 638 h 1078"/>
                <a:gd name="T82" fmla="*/ 151 w 935"/>
                <a:gd name="T83" fmla="*/ 668 h 1078"/>
                <a:gd name="T84" fmla="*/ 175 w 935"/>
                <a:gd name="T85" fmla="*/ 699 h 1078"/>
                <a:gd name="T86" fmla="*/ 198 w 935"/>
                <a:gd name="T87" fmla="*/ 732 h 1078"/>
                <a:gd name="T88" fmla="*/ 220 w 935"/>
                <a:gd name="T89" fmla="*/ 765 h 1078"/>
                <a:gd name="T90" fmla="*/ 241 w 935"/>
                <a:gd name="T91" fmla="*/ 801 h 1078"/>
                <a:gd name="T92" fmla="*/ 257 w 935"/>
                <a:gd name="T93" fmla="*/ 837 h 1078"/>
                <a:gd name="T94" fmla="*/ 273 w 935"/>
                <a:gd name="T95" fmla="*/ 875 h 1078"/>
                <a:gd name="T96" fmla="*/ 287 w 935"/>
                <a:gd name="T97" fmla="*/ 914 h 1078"/>
                <a:gd name="T98" fmla="*/ 297 w 935"/>
                <a:gd name="T99" fmla="*/ 954 h 1078"/>
                <a:gd name="T100" fmla="*/ 306 w 935"/>
                <a:gd name="T101" fmla="*/ 994 h 1078"/>
                <a:gd name="T102" fmla="*/ 312 w 935"/>
                <a:gd name="T103" fmla="*/ 1036 h 1078"/>
                <a:gd name="T104" fmla="*/ 316 w 935"/>
                <a:gd name="T105" fmla="*/ 1078 h 1078"/>
                <a:gd name="T106" fmla="*/ 316 w 935"/>
                <a:gd name="T107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35" h="1078">
                  <a:moveTo>
                    <a:pt x="316" y="1078"/>
                  </a:moveTo>
                  <a:lnTo>
                    <a:pt x="935" y="1078"/>
                  </a:lnTo>
                  <a:lnTo>
                    <a:pt x="935" y="1078"/>
                  </a:lnTo>
                  <a:lnTo>
                    <a:pt x="932" y="1035"/>
                  </a:lnTo>
                  <a:lnTo>
                    <a:pt x="930" y="993"/>
                  </a:lnTo>
                  <a:lnTo>
                    <a:pt x="924" y="951"/>
                  </a:lnTo>
                  <a:lnTo>
                    <a:pt x="919" y="910"/>
                  </a:lnTo>
                  <a:lnTo>
                    <a:pt x="911" y="870"/>
                  </a:lnTo>
                  <a:lnTo>
                    <a:pt x="902" y="829"/>
                  </a:lnTo>
                  <a:lnTo>
                    <a:pt x="893" y="788"/>
                  </a:lnTo>
                  <a:lnTo>
                    <a:pt x="882" y="749"/>
                  </a:lnTo>
                  <a:lnTo>
                    <a:pt x="870" y="710"/>
                  </a:lnTo>
                  <a:lnTo>
                    <a:pt x="856" y="672"/>
                  </a:lnTo>
                  <a:lnTo>
                    <a:pt x="841" y="634"/>
                  </a:lnTo>
                  <a:lnTo>
                    <a:pt x="826" y="596"/>
                  </a:lnTo>
                  <a:lnTo>
                    <a:pt x="809" y="560"/>
                  </a:lnTo>
                  <a:lnTo>
                    <a:pt x="791" y="523"/>
                  </a:lnTo>
                  <a:lnTo>
                    <a:pt x="772" y="488"/>
                  </a:lnTo>
                  <a:lnTo>
                    <a:pt x="753" y="453"/>
                  </a:lnTo>
                  <a:lnTo>
                    <a:pt x="732" y="419"/>
                  </a:lnTo>
                  <a:lnTo>
                    <a:pt x="710" y="385"/>
                  </a:lnTo>
                  <a:lnTo>
                    <a:pt x="687" y="352"/>
                  </a:lnTo>
                  <a:lnTo>
                    <a:pt x="664" y="320"/>
                  </a:lnTo>
                  <a:lnTo>
                    <a:pt x="638" y="289"/>
                  </a:lnTo>
                  <a:lnTo>
                    <a:pt x="612" y="259"/>
                  </a:lnTo>
                  <a:lnTo>
                    <a:pt x="586" y="229"/>
                  </a:lnTo>
                  <a:lnTo>
                    <a:pt x="559" y="199"/>
                  </a:lnTo>
                  <a:lnTo>
                    <a:pt x="531" y="172"/>
                  </a:lnTo>
                  <a:lnTo>
                    <a:pt x="501" y="145"/>
                  </a:lnTo>
                  <a:lnTo>
                    <a:pt x="471" y="118"/>
                  </a:lnTo>
                  <a:lnTo>
                    <a:pt x="440" y="92"/>
                  </a:lnTo>
                  <a:lnTo>
                    <a:pt x="409" y="68"/>
                  </a:lnTo>
                  <a:lnTo>
                    <a:pt x="376" y="45"/>
                  </a:lnTo>
                  <a:lnTo>
                    <a:pt x="344" y="22"/>
                  </a:lnTo>
                  <a:lnTo>
                    <a:pt x="310" y="0"/>
                  </a:lnTo>
                  <a:lnTo>
                    <a:pt x="0" y="535"/>
                  </a:lnTo>
                  <a:lnTo>
                    <a:pt x="0" y="535"/>
                  </a:lnTo>
                  <a:lnTo>
                    <a:pt x="33" y="558"/>
                  </a:lnTo>
                  <a:lnTo>
                    <a:pt x="66" y="583"/>
                  </a:lnTo>
                  <a:lnTo>
                    <a:pt x="95" y="610"/>
                  </a:lnTo>
                  <a:lnTo>
                    <a:pt x="124" y="638"/>
                  </a:lnTo>
                  <a:lnTo>
                    <a:pt x="151" y="668"/>
                  </a:lnTo>
                  <a:lnTo>
                    <a:pt x="175" y="699"/>
                  </a:lnTo>
                  <a:lnTo>
                    <a:pt x="198" y="732"/>
                  </a:lnTo>
                  <a:lnTo>
                    <a:pt x="220" y="765"/>
                  </a:lnTo>
                  <a:lnTo>
                    <a:pt x="241" y="801"/>
                  </a:lnTo>
                  <a:lnTo>
                    <a:pt x="257" y="837"/>
                  </a:lnTo>
                  <a:lnTo>
                    <a:pt x="273" y="875"/>
                  </a:lnTo>
                  <a:lnTo>
                    <a:pt x="287" y="914"/>
                  </a:lnTo>
                  <a:lnTo>
                    <a:pt x="297" y="954"/>
                  </a:lnTo>
                  <a:lnTo>
                    <a:pt x="306" y="994"/>
                  </a:lnTo>
                  <a:lnTo>
                    <a:pt x="312" y="1036"/>
                  </a:lnTo>
                  <a:lnTo>
                    <a:pt x="316" y="1078"/>
                  </a:lnTo>
                  <a:lnTo>
                    <a:pt x="316" y="1078"/>
                  </a:ln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3EEB675-B3B5-CF27-CECB-F21ED9C93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4014" y="2402680"/>
              <a:ext cx="729456" cy="169941"/>
            </a:xfrm>
            <a:custGeom>
              <a:avLst/>
              <a:gdLst>
                <a:gd name="connsiteX0" fmla="*/ 863592 w 877945"/>
                <a:gd name="connsiteY0" fmla="*/ 0 h 204534"/>
                <a:gd name="connsiteX1" fmla="*/ 877945 w 877945"/>
                <a:gd name="connsiteY1" fmla="*/ 27510 h 204534"/>
                <a:gd name="connsiteX2" fmla="*/ 601643 w 877945"/>
                <a:gd name="connsiteY2" fmla="*/ 161474 h 204534"/>
                <a:gd name="connsiteX3" fmla="*/ 114229 w 877945"/>
                <a:gd name="connsiteY3" fmla="*/ 161474 h 204534"/>
                <a:gd name="connsiteX4" fmla="*/ 112435 w 877945"/>
                <a:gd name="connsiteY4" fmla="*/ 168651 h 204534"/>
                <a:gd name="connsiteX5" fmla="*/ 107650 w 877945"/>
                <a:gd name="connsiteY5" fmla="*/ 178220 h 204534"/>
                <a:gd name="connsiteX6" fmla="*/ 99277 w 877945"/>
                <a:gd name="connsiteY6" fmla="*/ 187789 h 204534"/>
                <a:gd name="connsiteX7" fmla="*/ 90905 w 877945"/>
                <a:gd name="connsiteY7" fmla="*/ 194965 h 204534"/>
                <a:gd name="connsiteX8" fmla="*/ 81336 w 877945"/>
                <a:gd name="connsiteY8" fmla="*/ 199750 h 204534"/>
                <a:gd name="connsiteX9" fmla="*/ 69375 w 877945"/>
                <a:gd name="connsiteY9" fmla="*/ 202142 h 204534"/>
                <a:gd name="connsiteX10" fmla="*/ 58609 w 877945"/>
                <a:gd name="connsiteY10" fmla="*/ 204534 h 204534"/>
                <a:gd name="connsiteX11" fmla="*/ 46648 w 877945"/>
                <a:gd name="connsiteY11" fmla="*/ 202142 h 204534"/>
                <a:gd name="connsiteX12" fmla="*/ 35883 w 877945"/>
                <a:gd name="connsiteY12" fmla="*/ 199750 h 204534"/>
                <a:gd name="connsiteX13" fmla="*/ 26314 w 877945"/>
                <a:gd name="connsiteY13" fmla="*/ 194965 h 204534"/>
                <a:gd name="connsiteX14" fmla="*/ 17942 w 877945"/>
                <a:gd name="connsiteY14" fmla="*/ 187789 h 204534"/>
                <a:gd name="connsiteX15" fmla="*/ 11961 w 877945"/>
                <a:gd name="connsiteY15" fmla="*/ 178220 h 204534"/>
                <a:gd name="connsiteX16" fmla="*/ 4785 w 877945"/>
                <a:gd name="connsiteY16" fmla="*/ 168651 h 204534"/>
                <a:gd name="connsiteX17" fmla="*/ 1196 w 877945"/>
                <a:gd name="connsiteY17" fmla="*/ 159082 h 204534"/>
                <a:gd name="connsiteX18" fmla="*/ 0 w 877945"/>
                <a:gd name="connsiteY18" fmla="*/ 147121 h 204534"/>
                <a:gd name="connsiteX19" fmla="*/ 1196 w 877945"/>
                <a:gd name="connsiteY19" fmla="*/ 133964 h 204534"/>
                <a:gd name="connsiteX20" fmla="*/ 4785 w 877945"/>
                <a:gd name="connsiteY20" fmla="*/ 124395 h 204534"/>
                <a:gd name="connsiteX21" fmla="*/ 11961 w 877945"/>
                <a:gd name="connsiteY21" fmla="*/ 114826 h 204534"/>
                <a:gd name="connsiteX22" fmla="*/ 17942 w 877945"/>
                <a:gd name="connsiteY22" fmla="*/ 105257 h 204534"/>
                <a:gd name="connsiteX23" fmla="*/ 26314 w 877945"/>
                <a:gd name="connsiteY23" fmla="*/ 99277 h 204534"/>
                <a:gd name="connsiteX24" fmla="*/ 35883 w 877945"/>
                <a:gd name="connsiteY24" fmla="*/ 94493 h 204534"/>
                <a:gd name="connsiteX25" fmla="*/ 46648 w 877945"/>
                <a:gd name="connsiteY25" fmla="*/ 90904 h 204534"/>
                <a:gd name="connsiteX26" fmla="*/ 58609 w 877945"/>
                <a:gd name="connsiteY26" fmla="*/ 89708 h 204534"/>
                <a:gd name="connsiteX27" fmla="*/ 69375 w 877945"/>
                <a:gd name="connsiteY27" fmla="*/ 90904 h 204534"/>
                <a:gd name="connsiteX28" fmla="*/ 81336 w 877945"/>
                <a:gd name="connsiteY28" fmla="*/ 94493 h 204534"/>
                <a:gd name="connsiteX29" fmla="*/ 90905 w 877945"/>
                <a:gd name="connsiteY29" fmla="*/ 99277 h 204534"/>
                <a:gd name="connsiteX30" fmla="*/ 99277 w 877945"/>
                <a:gd name="connsiteY30" fmla="*/ 105257 h 204534"/>
                <a:gd name="connsiteX31" fmla="*/ 107650 w 877945"/>
                <a:gd name="connsiteY31" fmla="*/ 114826 h 204534"/>
                <a:gd name="connsiteX32" fmla="*/ 112435 w 877945"/>
                <a:gd name="connsiteY32" fmla="*/ 124395 h 204534"/>
                <a:gd name="connsiteX33" fmla="*/ 114229 w 877945"/>
                <a:gd name="connsiteY33" fmla="*/ 131572 h 204534"/>
                <a:gd name="connsiteX34" fmla="*/ 593271 w 877945"/>
                <a:gd name="connsiteY34" fmla="*/ 131572 h 204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77945" h="204534">
                  <a:moveTo>
                    <a:pt x="863592" y="0"/>
                  </a:moveTo>
                  <a:lnTo>
                    <a:pt x="877945" y="27510"/>
                  </a:lnTo>
                  <a:lnTo>
                    <a:pt x="601643" y="161474"/>
                  </a:lnTo>
                  <a:lnTo>
                    <a:pt x="114229" y="161474"/>
                  </a:lnTo>
                  <a:lnTo>
                    <a:pt x="112435" y="168651"/>
                  </a:lnTo>
                  <a:lnTo>
                    <a:pt x="107650" y="178220"/>
                  </a:lnTo>
                  <a:lnTo>
                    <a:pt x="99277" y="187789"/>
                  </a:lnTo>
                  <a:lnTo>
                    <a:pt x="90905" y="194965"/>
                  </a:lnTo>
                  <a:lnTo>
                    <a:pt x="81336" y="199750"/>
                  </a:lnTo>
                  <a:lnTo>
                    <a:pt x="69375" y="202142"/>
                  </a:lnTo>
                  <a:lnTo>
                    <a:pt x="58609" y="204534"/>
                  </a:lnTo>
                  <a:lnTo>
                    <a:pt x="46648" y="202142"/>
                  </a:lnTo>
                  <a:lnTo>
                    <a:pt x="35883" y="199750"/>
                  </a:lnTo>
                  <a:lnTo>
                    <a:pt x="26314" y="194965"/>
                  </a:lnTo>
                  <a:lnTo>
                    <a:pt x="17942" y="187789"/>
                  </a:lnTo>
                  <a:lnTo>
                    <a:pt x="11961" y="178220"/>
                  </a:lnTo>
                  <a:lnTo>
                    <a:pt x="4785" y="168651"/>
                  </a:lnTo>
                  <a:lnTo>
                    <a:pt x="1196" y="159082"/>
                  </a:lnTo>
                  <a:lnTo>
                    <a:pt x="0" y="147121"/>
                  </a:lnTo>
                  <a:lnTo>
                    <a:pt x="1196" y="133964"/>
                  </a:lnTo>
                  <a:lnTo>
                    <a:pt x="4785" y="124395"/>
                  </a:lnTo>
                  <a:lnTo>
                    <a:pt x="11961" y="114826"/>
                  </a:lnTo>
                  <a:lnTo>
                    <a:pt x="17942" y="105257"/>
                  </a:lnTo>
                  <a:lnTo>
                    <a:pt x="26314" y="99277"/>
                  </a:lnTo>
                  <a:lnTo>
                    <a:pt x="35883" y="94493"/>
                  </a:lnTo>
                  <a:lnTo>
                    <a:pt x="46648" y="90904"/>
                  </a:lnTo>
                  <a:lnTo>
                    <a:pt x="58609" y="89708"/>
                  </a:lnTo>
                  <a:lnTo>
                    <a:pt x="69375" y="90904"/>
                  </a:lnTo>
                  <a:lnTo>
                    <a:pt x="81336" y="94493"/>
                  </a:lnTo>
                  <a:lnTo>
                    <a:pt x="90905" y="99277"/>
                  </a:lnTo>
                  <a:lnTo>
                    <a:pt x="99277" y="105257"/>
                  </a:lnTo>
                  <a:lnTo>
                    <a:pt x="107650" y="114826"/>
                  </a:lnTo>
                  <a:lnTo>
                    <a:pt x="112435" y="124395"/>
                  </a:lnTo>
                  <a:lnTo>
                    <a:pt x="114229" y="131572"/>
                  </a:lnTo>
                  <a:lnTo>
                    <a:pt x="593271" y="131572"/>
                  </a:ln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1" dirty="0"/>
            </a:p>
          </p:txBody>
        </p:sp>
      </p:grpSp>
      <p:grpSp>
        <p:nvGrpSpPr>
          <p:cNvPr id="33" name="Google Shape;8702;p76">
            <a:extLst>
              <a:ext uri="{FF2B5EF4-FFF2-40B4-BE49-F238E27FC236}">
                <a16:creationId xmlns:a16="http://schemas.microsoft.com/office/drawing/2014/main" id="{F02CEF8D-C4CD-C79C-5A56-08F12691B593}"/>
              </a:ext>
            </a:extLst>
          </p:cNvPr>
          <p:cNvGrpSpPr/>
          <p:nvPr/>
        </p:nvGrpSpPr>
        <p:grpSpPr>
          <a:xfrm>
            <a:off x="4386436" y="3316079"/>
            <a:ext cx="1004105" cy="1003950"/>
            <a:chOff x="2685825" y="840375"/>
            <a:chExt cx="481900" cy="481825"/>
          </a:xfrm>
          <a:solidFill>
            <a:srgbClr val="3059A9"/>
          </a:solidFill>
        </p:grpSpPr>
        <p:sp>
          <p:nvSpPr>
            <p:cNvPr id="34" name="Google Shape;8703;p76">
              <a:extLst>
                <a:ext uri="{FF2B5EF4-FFF2-40B4-BE49-F238E27FC236}">
                  <a16:creationId xmlns:a16="http://schemas.microsoft.com/office/drawing/2014/main" id="{493BF870-FAB0-A9AC-8344-330942F5B2B2}"/>
                </a:ext>
              </a:extLst>
            </p:cNvPr>
            <p:cNvSpPr/>
            <p:nvPr/>
          </p:nvSpPr>
          <p:spPr>
            <a:xfrm>
              <a:off x="2685825" y="840375"/>
              <a:ext cx="481900" cy="481825"/>
            </a:xfrm>
            <a:custGeom>
              <a:avLst/>
              <a:gdLst/>
              <a:ahLst/>
              <a:cxnLst/>
              <a:rect l="l" t="t" r="r" b="b"/>
              <a:pathLst>
                <a:path w="19276" h="19273" extrusionOk="0">
                  <a:moveTo>
                    <a:pt x="9600" y="4592"/>
                  </a:moveTo>
                  <a:cubicBezTo>
                    <a:pt x="12403" y="4592"/>
                    <a:pt x="14683" y="6872"/>
                    <a:pt x="14683" y="9675"/>
                  </a:cubicBezTo>
                  <a:cubicBezTo>
                    <a:pt x="14683" y="12476"/>
                    <a:pt x="12403" y="14755"/>
                    <a:pt x="9600" y="14755"/>
                  </a:cubicBezTo>
                  <a:cubicBezTo>
                    <a:pt x="6799" y="14755"/>
                    <a:pt x="4520" y="12476"/>
                    <a:pt x="4520" y="9675"/>
                  </a:cubicBezTo>
                  <a:cubicBezTo>
                    <a:pt x="4520" y="6872"/>
                    <a:pt x="6799" y="4592"/>
                    <a:pt x="9600" y="4592"/>
                  </a:cubicBezTo>
                  <a:close/>
                  <a:moveTo>
                    <a:pt x="8471" y="0"/>
                  </a:moveTo>
                  <a:cubicBezTo>
                    <a:pt x="8212" y="0"/>
                    <a:pt x="7986" y="175"/>
                    <a:pt x="7923" y="428"/>
                  </a:cubicBezTo>
                  <a:lnTo>
                    <a:pt x="7691" y="1427"/>
                  </a:lnTo>
                  <a:cubicBezTo>
                    <a:pt x="6778" y="1635"/>
                    <a:pt x="5908" y="1993"/>
                    <a:pt x="5116" y="2490"/>
                  </a:cubicBezTo>
                  <a:lnTo>
                    <a:pt x="4300" y="2002"/>
                  </a:lnTo>
                  <a:cubicBezTo>
                    <a:pt x="4210" y="1949"/>
                    <a:pt x="4110" y="1922"/>
                    <a:pt x="4010" y="1922"/>
                  </a:cubicBezTo>
                  <a:cubicBezTo>
                    <a:pt x="3864" y="1922"/>
                    <a:pt x="3719" y="1978"/>
                    <a:pt x="3611" y="2087"/>
                  </a:cubicBezTo>
                  <a:lnTo>
                    <a:pt x="2015" y="3683"/>
                  </a:lnTo>
                  <a:cubicBezTo>
                    <a:pt x="1831" y="3866"/>
                    <a:pt x="1798" y="4153"/>
                    <a:pt x="1930" y="4372"/>
                  </a:cubicBezTo>
                  <a:lnTo>
                    <a:pt x="2418" y="5188"/>
                  </a:lnTo>
                  <a:cubicBezTo>
                    <a:pt x="1921" y="5980"/>
                    <a:pt x="1563" y="6851"/>
                    <a:pt x="1355" y="7766"/>
                  </a:cubicBezTo>
                  <a:lnTo>
                    <a:pt x="431" y="7995"/>
                  </a:lnTo>
                  <a:cubicBezTo>
                    <a:pt x="178" y="8058"/>
                    <a:pt x="0" y="8284"/>
                    <a:pt x="3" y="8546"/>
                  </a:cubicBezTo>
                  <a:lnTo>
                    <a:pt x="3" y="10804"/>
                  </a:lnTo>
                  <a:cubicBezTo>
                    <a:pt x="0" y="11060"/>
                    <a:pt x="178" y="11286"/>
                    <a:pt x="428" y="11349"/>
                  </a:cubicBezTo>
                  <a:lnTo>
                    <a:pt x="1352" y="11581"/>
                  </a:lnTo>
                  <a:cubicBezTo>
                    <a:pt x="1560" y="12494"/>
                    <a:pt x="1921" y="13364"/>
                    <a:pt x="2418" y="14159"/>
                  </a:cubicBezTo>
                  <a:lnTo>
                    <a:pt x="1927" y="14972"/>
                  </a:lnTo>
                  <a:cubicBezTo>
                    <a:pt x="1795" y="15195"/>
                    <a:pt x="1831" y="15478"/>
                    <a:pt x="2012" y="15662"/>
                  </a:cubicBezTo>
                  <a:lnTo>
                    <a:pt x="3611" y="17261"/>
                  </a:lnTo>
                  <a:cubicBezTo>
                    <a:pt x="3720" y="17368"/>
                    <a:pt x="3864" y="17424"/>
                    <a:pt x="4011" y="17424"/>
                  </a:cubicBezTo>
                  <a:cubicBezTo>
                    <a:pt x="4110" y="17424"/>
                    <a:pt x="4210" y="17398"/>
                    <a:pt x="4300" y="17345"/>
                  </a:cubicBezTo>
                  <a:lnTo>
                    <a:pt x="5113" y="16854"/>
                  </a:lnTo>
                  <a:cubicBezTo>
                    <a:pt x="5908" y="17351"/>
                    <a:pt x="6778" y="17712"/>
                    <a:pt x="7691" y="17920"/>
                  </a:cubicBezTo>
                  <a:lnTo>
                    <a:pt x="7923" y="18844"/>
                  </a:lnTo>
                  <a:cubicBezTo>
                    <a:pt x="7983" y="19094"/>
                    <a:pt x="8212" y="19272"/>
                    <a:pt x="8471" y="19272"/>
                  </a:cubicBezTo>
                  <a:lnTo>
                    <a:pt x="10729" y="19272"/>
                  </a:lnTo>
                  <a:cubicBezTo>
                    <a:pt x="10988" y="19272"/>
                    <a:pt x="11214" y="19097"/>
                    <a:pt x="11277" y="18844"/>
                  </a:cubicBezTo>
                  <a:lnTo>
                    <a:pt x="11509" y="17920"/>
                  </a:lnTo>
                  <a:cubicBezTo>
                    <a:pt x="12421" y="17712"/>
                    <a:pt x="13292" y="17354"/>
                    <a:pt x="14084" y="16857"/>
                  </a:cubicBezTo>
                  <a:lnTo>
                    <a:pt x="14900" y="17345"/>
                  </a:lnTo>
                  <a:cubicBezTo>
                    <a:pt x="14989" y="17399"/>
                    <a:pt x="15090" y="17425"/>
                    <a:pt x="15190" y="17425"/>
                  </a:cubicBezTo>
                  <a:cubicBezTo>
                    <a:pt x="15336" y="17425"/>
                    <a:pt x="15480" y="17369"/>
                    <a:pt x="15589" y="17261"/>
                  </a:cubicBezTo>
                  <a:lnTo>
                    <a:pt x="17185" y="15665"/>
                  </a:lnTo>
                  <a:cubicBezTo>
                    <a:pt x="17369" y="15481"/>
                    <a:pt x="17402" y="15195"/>
                    <a:pt x="17270" y="14975"/>
                  </a:cubicBezTo>
                  <a:lnTo>
                    <a:pt x="16782" y="14159"/>
                  </a:lnTo>
                  <a:cubicBezTo>
                    <a:pt x="17279" y="13367"/>
                    <a:pt x="17637" y="12497"/>
                    <a:pt x="17845" y="11584"/>
                  </a:cubicBezTo>
                  <a:lnTo>
                    <a:pt x="18844" y="11352"/>
                  </a:lnTo>
                  <a:cubicBezTo>
                    <a:pt x="19097" y="11289"/>
                    <a:pt x="19275" y="11063"/>
                    <a:pt x="19275" y="10804"/>
                  </a:cubicBezTo>
                  <a:lnTo>
                    <a:pt x="19275" y="8546"/>
                  </a:lnTo>
                  <a:cubicBezTo>
                    <a:pt x="19275" y="8287"/>
                    <a:pt x="19097" y="8061"/>
                    <a:pt x="18847" y="7998"/>
                  </a:cubicBezTo>
                  <a:lnTo>
                    <a:pt x="17848" y="7766"/>
                  </a:lnTo>
                  <a:cubicBezTo>
                    <a:pt x="17640" y="6854"/>
                    <a:pt x="17279" y="5983"/>
                    <a:pt x="16782" y="5188"/>
                  </a:cubicBezTo>
                  <a:lnTo>
                    <a:pt x="17273" y="4375"/>
                  </a:lnTo>
                  <a:cubicBezTo>
                    <a:pt x="17405" y="4153"/>
                    <a:pt x="17369" y="3869"/>
                    <a:pt x="17188" y="3686"/>
                  </a:cubicBezTo>
                  <a:lnTo>
                    <a:pt x="15589" y="2090"/>
                  </a:lnTo>
                  <a:cubicBezTo>
                    <a:pt x="15480" y="1980"/>
                    <a:pt x="15335" y="1923"/>
                    <a:pt x="15188" y="1923"/>
                  </a:cubicBezTo>
                  <a:cubicBezTo>
                    <a:pt x="15089" y="1923"/>
                    <a:pt x="14989" y="1949"/>
                    <a:pt x="14900" y="2002"/>
                  </a:cubicBezTo>
                  <a:lnTo>
                    <a:pt x="14087" y="2493"/>
                  </a:lnTo>
                  <a:cubicBezTo>
                    <a:pt x="13292" y="1996"/>
                    <a:pt x="12421" y="1635"/>
                    <a:pt x="11509" y="1427"/>
                  </a:cubicBezTo>
                  <a:lnTo>
                    <a:pt x="11277" y="428"/>
                  </a:lnTo>
                  <a:cubicBezTo>
                    <a:pt x="11217" y="178"/>
                    <a:pt x="10988" y="0"/>
                    <a:pt x="10729" y="0"/>
                  </a:cubicBez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35" name="Google Shape;8704;p76">
              <a:extLst>
                <a:ext uri="{FF2B5EF4-FFF2-40B4-BE49-F238E27FC236}">
                  <a16:creationId xmlns:a16="http://schemas.microsoft.com/office/drawing/2014/main" id="{1BFF3301-8692-691B-8124-11F33EA10611}"/>
                </a:ext>
              </a:extLst>
            </p:cNvPr>
            <p:cNvSpPr/>
            <p:nvPr/>
          </p:nvSpPr>
          <p:spPr>
            <a:xfrm>
              <a:off x="2819200" y="983400"/>
              <a:ext cx="205475" cy="197625"/>
            </a:xfrm>
            <a:custGeom>
              <a:avLst/>
              <a:gdLst/>
              <a:ahLst/>
              <a:cxnLst/>
              <a:rect l="l" t="t" r="r" b="b"/>
              <a:pathLst>
                <a:path w="8219" h="7905" extrusionOk="0">
                  <a:moveTo>
                    <a:pt x="4265" y="1129"/>
                  </a:moveTo>
                  <a:cubicBezTo>
                    <a:pt x="4629" y="1129"/>
                    <a:pt x="4996" y="1199"/>
                    <a:pt x="5346" y="1343"/>
                  </a:cubicBezTo>
                  <a:cubicBezTo>
                    <a:pt x="6400" y="1780"/>
                    <a:pt x="7089" y="2810"/>
                    <a:pt x="7089" y="3954"/>
                  </a:cubicBezTo>
                  <a:cubicBezTo>
                    <a:pt x="7086" y="5511"/>
                    <a:pt x="5825" y="6773"/>
                    <a:pt x="4265" y="6776"/>
                  </a:cubicBezTo>
                  <a:cubicBezTo>
                    <a:pt x="3124" y="6776"/>
                    <a:pt x="2094" y="6089"/>
                    <a:pt x="1657" y="5032"/>
                  </a:cubicBezTo>
                  <a:cubicBezTo>
                    <a:pt x="1221" y="3978"/>
                    <a:pt x="1461" y="2765"/>
                    <a:pt x="2268" y="1958"/>
                  </a:cubicBezTo>
                  <a:cubicBezTo>
                    <a:pt x="2808" y="1416"/>
                    <a:pt x="3530" y="1129"/>
                    <a:pt x="4265" y="1129"/>
                  </a:cubicBezTo>
                  <a:close/>
                  <a:moveTo>
                    <a:pt x="4265" y="0"/>
                  </a:moveTo>
                  <a:cubicBezTo>
                    <a:pt x="2666" y="0"/>
                    <a:pt x="1227" y="964"/>
                    <a:pt x="612" y="2440"/>
                  </a:cubicBezTo>
                  <a:cubicBezTo>
                    <a:pt x="1" y="3918"/>
                    <a:pt x="341" y="5616"/>
                    <a:pt x="1470" y="6749"/>
                  </a:cubicBezTo>
                  <a:cubicBezTo>
                    <a:pt x="2226" y="7504"/>
                    <a:pt x="3237" y="7905"/>
                    <a:pt x="4265" y="7905"/>
                  </a:cubicBezTo>
                  <a:cubicBezTo>
                    <a:pt x="4774" y="7905"/>
                    <a:pt x="5288" y="7806"/>
                    <a:pt x="5777" y="7604"/>
                  </a:cubicBezTo>
                  <a:cubicBezTo>
                    <a:pt x="7255" y="6993"/>
                    <a:pt x="8219" y="5550"/>
                    <a:pt x="8219" y="3954"/>
                  </a:cubicBezTo>
                  <a:cubicBezTo>
                    <a:pt x="8216" y="1771"/>
                    <a:pt x="6448" y="3"/>
                    <a:pt x="4265" y="0"/>
                  </a:cubicBez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grpSp>
        <p:nvGrpSpPr>
          <p:cNvPr id="36" name="Google Shape;8702;p76">
            <a:extLst>
              <a:ext uri="{FF2B5EF4-FFF2-40B4-BE49-F238E27FC236}">
                <a16:creationId xmlns:a16="http://schemas.microsoft.com/office/drawing/2014/main" id="{8898069F-5312-2FC8-BD35-9EA089C1FE99}"/>
              </a:ext>
            </a:extLst>
          </p:cNvPr>
          <p:cNvGrpSpPr/>
          <p:nvPr/>
        </p:nvGrpSpPr>
        <p:grpSpPr>
          <a:xfrm>
            <a:off x="7075726" y="3398594"/>
            <a:ext cx="1023400" cy="1023242"/>
            <a:chOff x="2685825" y="840375"/>
            <a:chExt cx="481900" cy="481825"/>
          </a:xfrm>
          <a:solidFill>
            <a:srgbClr val="3059A9"/>
          </a:solidFill>
        </p:grpSpPr>
        <p:sp>
          <p:nvSpPr>
            <p:cNvPr id="37" name="Google Shape;8703;p76">
              <a:extLst>
                <a:ext uri="{FF2B5EF4-FFF2-40B4-BE49-F238E27FC236}">
                  <a16:creationId xmlns:a16="http://schemas.microsoft.com/office/drawing/2014/main" id="{DE41585C-3C5B-8A19-A48E-CB8B5B0DCC2D}"/>
                </a:ext>
              </a:extLst>
            </p:cNvPr>
            <p:cNvSpPr/>
            <p:nvPr/>
          </p:nvSpPr>
          <p:spPr>
            <a:xfrm>
              <a:off x="2685825" y="840375"/>
              <a:ext cx="481900" cy="481825"/>
            </a:xfrm>
            <a:custGeom>
              <a:avLst/>
              <a:gdLst/>
              <a:ahLst/>
              <a:cxnLst/>
              <a:rect l="l" t="t" r="r" b="b"/>
              <a:pathLst>
                <a:path w="19276" h="19273" extrusionOk="0">
                  <a:moveTo>
                    <a:pt x="9600" y="4592"/>
                  </a:moveTo>
                  <a:cubicBezTo>
                    <a:pt x="12403" y="4592"/>
                    <a:pt x="14683" y="6872"/>
                    <a:pt x="14683" y="9675"/>
                  </a:cubicBezTo>
                  <a:cubicBezTo>
                    <a:pt x="14683" y="12476"/>
                    <a:pt x="12403" y="14755"/>
                    <a:pt x="9600" y="14755"/>
                  </a:cubicBezTo>
                  <a:cubicBezTo>
                    <a:pt x="6799" y="14755"/>
                    <a:pt x="4520" y="12476"/>
                    <a:pt x="4520" y="9675"/>
                  </a:cubicBezTo>
                  <a:cubicBezTo>
                    <a:pt x="4520" y="6872"/>
                    <a:pt x="6799" y="4592"/>
                    <a:pt x="9600" y="4592"/>
                  </a:cubicBezTo>
                  <a:close/>
                  <a:moveTo>
                    <a:pt x="8471" y="0"/>
                  </a:moveTo>
                  <a:cubicBezTo>
                    <a:pt x="8212" y="0"/>
                    <a:pt x="7986" y="175"/>
                    <a:pt x="7923" y="428"/>
                  </a:cubicBezTo>
                  <a:lnTo>
                    <a:pt x="7691" y="1427"/>
                  </a:lnTo>
                  <a:cubicBezTo>
                    <a:pt x="6778" y="1635"/>
                    <a:pt x="5908" y="1993"/>
                    <a:pt x="5116" y="2490"/>
                  </a:cubicBezTo>
                  <a:lnTo>
                    <a:pt x="4300" y="2002"/>
                  </a:lnTo>
                  <a:cubicBezTo>
                    <a:pt x="4210" y="1949"/>
                    <a:pt x="4110" y="1922"/>
                    <a:pt x="4010" y="1922"/>
                  </a:cubicBezTo>
                  <a:cubicBezTo>
                    <a:pt x="3864" y="1922"/>
                    <a:pt x="3719" y="1978"/>
                    <a:pt x="3611" y="2087"/>
                  </a:cubicBezTo>
                  <a:lnTo>
                    <a:pt x="2015" y="3683"/>
                  </a:lnTo>
                  <a:cubicBezTo>
                    <a:pt x="1831" y="3866"/>
                    <a:pt x="1798" y="4153"/>
                    <a:pt x="1930" y="4372"/>
                  </a:cubicBezTo>
                  <a:lnTo>
                    <a:pt x="2418" y="5188"/>
                  </a:lnTo>
                  <a:cubicBezTo>
                    <a:pt x="1921" y="5980"/>
                    <a:pt x="1563" y="6851"/>
                    <a:pt x="1355" y="7766"/>
                  </a:cubicBezTo>
                  <a:lnTo>
                    <a:pt x="431" y="7995"/>
                  </a:lnTo>
                  <a:cubicBezTo>
                    <a:pt x="178" y="8058"/>
                    <a:pt x="0" y="8284"/>
                    <a:pt x="3" y="8546"/>
                  </a:cubicBezTo>
                  <a:lnTo>
                    <a:pt x="3" y="10804"/>
                  </a:lnTo>
                  <a:cubicBezTo>
                    <a:pt x="0" y="11060"/>
                    <a:pt x="178" y="11286"/>
                    <a:pt x="428" y="11349"/>
                  </a:cubicBezTo>
                  <a:lnTo>
                    <a:pt x="1352" y="11581"/>
                  </a:lnTo>
                  <a:cubicBezTo>
                    <a:pt x="1560" y="12494"/>
                    <a:pt x="1921" y="13364"/>
                    <a:pt x="2418" y="14159"/>
                  </a:cubicBezTo>
                  <a:lnTo>
                    <a:pt x="1927" y="14972"/>
                  </a:lnTo>
                  <a:cubicBezTo>
                    <a:pt x="1795" y="15195"/>
                    <a:pt x="1831" y="15478"/>
                    <a:pt x="2012" y="15662"/>
                  </a:cubicBezTo>
                  <a:lnTo>
                    <a:pt x="3611" y="17261"/>
                  </a:lnTo>
                  <a:cubicBezTo>
                    <a:pt x="3720" y="17368"/>
                    <a:pt x="3864" y="17424"/>
                    <a:pt x="4011" y="17424"/>
                  </a:cubicBezTo>
                  <a:cubicBezTo>
                    <a:pt x="4110" y="17424"/>
                    <a:pt x="4210" y="17398"/>
                    <a:pt x="4300" y="17345"/>
                  </a:cubicBezTo>
                  <a:lnTo>
                    <a:pt x="5113" y="16854"/>
                  </a:lnTo>
                  <a:cubicBezTo>
                    <a:pt x="5908" y="17351"/>
                    <a:pt x="6778" y="17712"/>
                    <a:pt x="7691" y="17920"/>
                  </a:cubicBezTo>
                  <a:lnTo>
                    <a:pt x="7923" y="18844"/>
                  </a:lnTo>
                  <a:cubicBezTo>
                    <a:pt x="7983" y="19094"/>
                    <a:pt x="8212" y="19272"/>
                    <a:pt x="8471" y="19272"/>
                  </a:cubicBezTo>
                  <a:lnTo>
                    <a:pt x="10729" y="19272"/>
                  </a:lnTo>
                  <a:cubicBezTo>
                    <a:pt x="10988" y="19272"/>
                    <a:pt x="11214" y="19097"/>
                    <a:pt x="11277" y="18844"/>
                  </a:cubicBezTo>
                  <a:lnTo>
                    <a:pt x="11509" y="17920"/>
                  </a:lnTo>
                  <a:cubicBezTo>
                    <a:pt x="12421" y="17712"/>
                    <a:pt x="13292" y="17354"/>
                    <a:pt x="14084" y="16857"/>
                  </a:cubicBezTo>
                  <a:lnTo>
                    <a:pt x="14900" y="17345"/>
                  </a:lnTo>
                  <a:cubicBezTo>
                    <a:pt x="14989" y="17399"/>
                    <a:pt x="15090" y="17425"/>
                    <a:pt x="15190" y="17425"/>
                  </a:cubicBezTo>
                  <a:cubicBezTo>
                    <a:pt x="15336" y="17425"/>
                    <a:pt x="15480" y="17369"/>
                    <a:pt x="15589" y="17261"/>
                  </a:cubicBezTo>
                  <a:lnTo>
                    <a:pt x="17185" y="15665"/>
                  </a:lnTo>
                  <a:cubicBezTo>
                    <a:pt x="17369" y="15481"/>
                    <a:pt x="17402" y="15195"/>
                    <a:pt x="17270" y="14975"/>
                  </a:cubicBezTo>
                  <a:lnTo>
                    <a:pt x="16782" y="14159"/>
                  </a:lnTo>
                  <a:cubicBezTo>
                    <a:pt x="17279" y="13367"/>
                    <a:pt x="17637" y="12497"/>
                    <a:pt x="17845" y="11584"/>
                  </a:cubicBezTo>
                  <a:lnTo>
                    <a:pt x="18844" y="11352"/>
                  </a:lnTo>
                  <a:cubicBezTo>
                    <a:pt x="19097" y="11289"/>
                    <a:pt x="19275" y="11063"/>
                    <a:pt x="19275" y="10804"/>
                  </a:cubicBezTo>
                  <a:lnTo>
                    <a:pt x="19275" y="8546"/>
                  </a:lnTo>
                  <a:cubicBezTo>
                    <a:pt x="19275" y="8287"/>
                    <a:pt x="19097" y="8061"/>
                    <a:pt x="18847" y="7998"/>
                  </a:cubicBezTo>
                  <a:lnTo>
                    <a:pt x="17848" y="7766"/>
                  </a:lnTo>
                  <a:cubicBezTo>
                    <a:pt x="17640" y="6854"/>
                    <a:pt x="17279" y="5983"/>
                    <a:pt x="16782" y="5188"/>
                  </a:cubicBezTo>
                  <a:lnTo>
                    <a:pt x="17273" y="4375"/>
                  </a:lnTo>
                  <a:cubicBezTo>
                    <a:pt x="17405" y="4153"/>
                    <a:pt x="17369" y="3869"/>
                    <a:pt x="17188" y="3686"/>
                  </a:cubicBezTo>
                  <a:lnTo>
                    <a:pt x="15589" y="2090"/>
                  </a:lnTo>
                  <a:cubicBezTo>
                    <a:pt x="15480" y="1980"/>
                    <a:pt x="15335" y="1923"/>
                    <a:pt x="15188" y="1923"/>
                  </a:cubicBezTo>
                  <a:cubicBezTo>
                    <a:pt x="15089" y="1923"/>
                    <a:pt x="14989" y="1949"/>
                    <a:pt x="14900" y="2002"/>
                  </a:cubicBezTo>
                  <a:lnTo>
                    <a:pt x="14087" y="2493"/>
                  </a:lnTo>
                  <a:cubicBezTo>
                    <a:pt x="13292" y="1996"/>
                    <a:pt x="12421" y="1635"/>
                    <a:pt x="11509" y="1427"/>
                  </a:cubicBezTo>
                  <a:lnTo>
                    <a:pt x="11277" y="428"/>
                  </a:lnTo>
                  <a:cubicBezTo>
                    <a:pt x="11217" y="178"/>
                    <a:pt x="10988" y="0"/>
                    <a:pt x="10729" y="0"/>
                  </a:cubicBez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38" name="Google Shape;8704;p76">
              <a:extLst>
                <a:ext uri="{FF2B5EF4-FFF2-40B4-BE49-F238E27FC236}">
                  <a16:creationId xmlns:a16="http://schemas.microsoft.com/office/drawing/2014/main" id="{8E401FF5-28A9-F40D-BBAD-9AA20C913536}"/>
                </a:ext>
              </a:extLst>
            </p:cNvPr>
            <p:cNvSpPr/>
            <p:nvPr/>
          </p:nvSpPr>
          <p:spPr>
            <a:xfrm>
              <a:off x="2819200" y="983400"/>
              <a:ext cx="205475" cy="197625"/>
            </a:xfrm>
            <a:custGeom>
              <a:avLst/>
              <a:gdLst/>
              <a:ahLst/>
              <a:cxnLst/>
              <a:rect l="l" t="t" r="r" b="b"/>
              <a:pathLst>
                <a:path w="8219" h="7905" extrusionOk="0">
                  <a:moveTo>
                    <a:pt x="4265" y="1129"/>
                  </a:moveTo>
                  <a:cubicBezTo>
                    <a:pt x="4629" y="1129"/>
                    <a:pt x="4996" y="1199"/>
                    <a:pt x="5346" y="1343"/>
                  </a:cubicBezTo>
                  <a:cubicBezTo>
                    <a:pt x="6400" y="1780"/>
                    <a:pt x="7089" y="2810"/>
                    <a:pt x="7089" y="3954"/>
                  </a:cubicBezTo>
                  <a:cubicBezTo>
                    <a:pt x="7086" y="5511"/>
                    <a:pt x="5825" y="6773"/>
                    <a:pt x="4265" y="6776"/>
                  </a:cubicBezTo>
                  <a:cubicBezTo>
                    <a:pt x="3124" y="6776"/>
                    <a:pt x="2094" y="6089"/>
                    <a:pt x="1657" y="5032"/>
                  </a:cubicBezTo>
                  <a:cubicBezTo>
                    <a:pt x="1221" y="3978"/>
                    <a:pt x="1461" y="2765"/>
                    <a:pt x="2268" y="1958"/>
                  </a:cubicBezTo>
                  <a:cubicBezTo>
                    <a:pt x="2808" y="1416"/>
                    <a:pt x="3530" y="1129"/>
                    <a:pt x="4265" y="1129"/>
                  </a:cubicBezTo>
                  <a:close/>
                  <a:moveTo>
                    <a:pt x="4265" y="0"/>
                  </a:moveTo>
                  <a:cubicBezTo>
                    <a:pt x="2666" y="0"/>
                    <a:pt x="1227" y="964"/>
                    <a:pt x="612" y="2440"/>
                  </a:cubicBezTo>
                  <a:cubicBezTo>
                    <a:pt x="1" y="3918"/>
                    <a:pt x="341" y="5616"/>
                    <a:pt x="1470" y="6749"/>
                  </a:cubicBezTo>
                  <a:cubicBezTo>
                    <a:pt x="2226" y="7504"/>
                    <a:pt x="3237" y="7905"/>
                    <a:pt x="4265" y="7905"/>
                  </a:cubicBezTo>
                  <a:cubicBezTo>
                    <a:pt x="4774" y="7905"/>
                    <a:pt x="5288" y="7806"/>
                    <a:pt x="5777" y="7604"/>
                  </a:cubicBezTo>
                  <a:cubicBezTo>
                    <a:pt x="7255" y="6993"/>
                    <a:pt x="8219" y="5550"/>
                    <a:pt x="8219" y="3954"/>
                  </a:cubicBezTo>
                  <a:cubicBezTo>
                    <a:pt x="8216" y="1771"/>
                    <a:pt x="6448" y="3"/>
                    <a:pt x="4265" y="0"/>
                  </a:cubicBez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E32D577E-EE33-824A-9006-ACCF45703C40}"/>
              </a:ext>
            </a:extLst>
          </p:cNvPr>
          <p:cNvSpPr txBox="1"/>
          <p:nvPr/>
        </p:nvSpPr>
        <p:spPr>
          <a:xfrm>
            <a:off x="9230424" y="2049460"/>
            <a:ext cx="223130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DF5973D-A232-B8EC-66D2-E8ED48D2AD78}"/>
              </a:ext>
            </a:extLst>
          </p:cNvPr>
          <p:cNvSpPr txBox="1"/>
          <p:nvPr/>
        </p:nvSpPr>
        <p:spPr>
          <a:xfrm>
            <a:off x="7133991" y="4393112"/>
            <a:ext cx="223130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8E199D4-18CC-C8B7-527D-7281A9D43CF2}"/>
              </a:ext>
            </a:extLst>
          </p:cNvPr>
          <p:cNvSpPr txBox="1"/>
          <p:nvPr/>
        </p:nvSpPr>
        <p:spPr>
          <a:xfrm>
            <a:off x="544719" y="3397780"/>
            <a:ext cx="223130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239C51A-8654-79F3-4C58-3592F8DBE359}"/>
              </a:ext>
            </a:extLst>
          </p:cNvPr>
          <p:cNvSpPr txBox="1"/>
          <p:nvPr/>
        </p:nvSpPr>
        <p:spPr>
          <a:xfrm>
            <a:off x="3428423" y="1792843"/>
            <a:ext cx="223130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FF7FE61-1B97-7D09-4CBD-FB9862B51906}"/>
              </a:ext>
            </a:extLst>
          </p:cNvPr>
          <p:cNvSpPr txBox="1"/>
          <p:nvPr/>
        </p:nvSpPr>
        <p:spPr>
          <a:xfrm>
            <a:off x="5578606" y="1044455"/>
            <a:ext cx="3998828" cy="81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EF1737D-5D8A-9ED5-E342-75565538EB87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0114BA-C6E6-D07D-7634-7B2941EDED6E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105F20-8696-7C1C-3E4C-FDC94E56120E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4149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ADFA50-A91D-49CC-03A9-08206EBF7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8BD8EC31-7F56-9FA5-849A-A05988F490D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7" r="18047"/>
          <a:stretch>
            <a:fillRect/>
          </a:stretch>
        </p:blipFill>
        <p:spPr>
          <a:xfrm>
            <a:off x="5392846" y="1962149"/>
            <a:ext cx="3210344" cy="376754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D99428E-2683-9222-6DE2-50D6828CA1FF}"/>
              </a:ext>
            </a:extLst>
          </p:cNvPr>
          <p:cNvSpPr/>
          <p:nvPr/>
        </p:nvSpPr>
        <p:spPr>
          <a:xfrm>
            <a:off x="8511823" y="1962149"/>
            <a:ext cx="3680178" cy="37675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156225D-7CD3-853E-8577-A5D6042AD4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0023844"/>
              </p:ext>
            </p:extLst>
          </p:nvPr>
        </p:nvGraphicFramePr>
        <p:xfrm>
          <a:off x="924611" y="1991193"/>
          <a:ext cx="4018863" cy="381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8C3BED6-E9F3-188E-22C5-12E49BB69243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366D81-60DB-3D7C-B30F-0F8D5FC82029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320EBB-99DA-B14E-9C8D-D69F20EF73DF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8005E8-9579-38C2-C3D2-19B9505BDDD3}"/>
              </a:ext>
            </a:extLst>
          </p:cNvPr>
          <p:cNvSpPr txBox="1"/>
          <p:nvPr/>
        </p:nvSpPr>
        <p:spPr>
          <a:xfrm>
            <a:off x="8786778" y="1948742"/>
            <a:ext cx="3210345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rgbClr val="062D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68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693679-F949-5443-8C30-B2797911B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297291E-552D-F97F-BED7-471CE767A497}"/>
              </a:ext>
            </a:extLst>
          </p:cNvPr>
          <p:cNvSpPr/>
          <p:nvPr/>
        </p:nvSpPr>
        <p:spPr>
          <a:xfrm>
            <a:off x="1602492" y="2129828"/>
            <a:ext cx="2869787" cy="3098230"/>
          </a:xfrm>
          <a:prstGeom prst="roundRect">
            <a:avLst>
              <a:gd name="adj" fmla="val 7374"/>
            </a:avLst>
          </a:prstGeom>
          <a:solidFill>
            <a:srgbClr val="062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D62E90D-CA76-2452-D8F2-3A2CE2C9A31E}"/>
              </a:ext>
            </a:extLst>
          </p:cNvPr>
          <p:cNvSpPr/>
          <p:nvPr/>
        </p:nvSpPr>
        <p:spPr>
          <a:xfrm>
            <a:off x="4725969" y="2129828"/>
            <a:ext cx="2869787" cy="3098230"/>
          </a:xfrm>
          <a:prstGeom prst="roundRect">
            <a:avLst>
              <a:gd name="adj" fmla="val 7374"/>
            </a:avLst>
          </a:prstGeom>
          <a:solidFill>
            <a:srgbClr val="D2A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D4BAA8E-3D4A-8972-6F35-B04DF3F499F8}"/>
              </a:ext>
            </a:extLst>
          </p:cNvPr>
          <p:cNvSpPr/>
          <p:nvPr/>
        </p:nvSpPr>
        <p:spPr>
          <a:xfrm>
            <a:off x="7825739" y="2129828"/>
            <a:ext cx="2869787" cy="3098230"/>
          </a:xfrm>
          <a:prstGeom prst="roundRect">
            <a:avLst>
              <a:gd name="adj" fmla="val 7374"/>
            </a:avLst>
          </a:prstGeom>
          <a:solidFill>
            <a:srgbClr val="062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9DCC30A-4C52-CEF4-D764-4041930E3DF2}"/>
              </a:ext>
            </a:extLst>
          </p:cNvPr>
          <p:cNvGrpSpPr/>
          <p:nvPr/>
        </p:nvGrpSpPr>
        <p:grpSpPr>
          <a:xfrm>
            <a:off x="5748017" y="2556736"/>
            <a:ext cx="825691" cy="825691"/>
            <a:chOff x="5748017" y="2556736"/>
            <a:chExt cx="825691" cy="825691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A17BBB7-8D29-5FC0-EDA4-552132A8A6DC}"/>
                </a:ext>
              </a:extLst>
            </p:cNvPr>
            <p:cNvSpPr/>
            <p:nvPr/>
          </p:nvSpPr>
          <p:spPr>
            <a:xfrm>
              <a:off x="5748017" y="2556736"/>
              <a:ext cx="825691" cy="825691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9">
              <a:extLst>
                <a:ext uri="{FF2B5EF4-FFF2-40B4-BE49-F238E27FC236}">
                  <a16:creationId xmlns:a16="http://schemas.microsoft.com/office/drawing/2014/main" id="{2E6EFCEF-F8A4-E4AF-940E-C4CBE33EC9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84219" y="2783641"/>
              <a:ext cx="353287" cy="371881"/>
            </a:xfrm>
            <a:custGeom>
              <a:avLst/>
              <a:gdLst>
                <a:gd name="T0" fmla="*/ 142 w 152"/>
                <a:gd name="T1" fmla="*/ 153 h 160"/>
                <a:gd name="T2" fmla="*/ 133 w 152"/>
                <a:gd name="T3" fmla="*/ 46 h 160"/>
                <a:gd name="T4" fmla="*/ 110 w 152"/>
                <a:gd name="T5" fmla="*/ 54 h 160"/>
                <a:gd name="T6" fmla="*/ 92 w 152"/>
                <a:gd name="T7" fmla="*/ 153 h 160"/>
                <a:gd name="T8" fmla="*/ 84 w 152"/>
                <a:gd name="T9" fmla="*/ 90 h 160"/>
                <a:gd name="T10" fmla="*/ 60 w 152"/>
                <a:gd name="T11" fmla="*/ 98 h 160"/>
                <a:gd name="T12" fmla="*/ 42 w 152"/>
                <a:gd name="T13" fmla="*/ 153 h 160"/>
                <a:gd name="T14" fmla="*/ 34 w 152"/>
                <a:gd name="T15" fmla="*/ 117 h 160"/>
                <a:gd name="T16" fmla="*/ 10 w 152"/>
                <a:gd name="T17" fmla="*/ 125 h 160"/>
                <a:gd name="T18" fmla="*/ 3 w 152"/>
                <a:gd name="T19" fmla="*/ 153 h 160"/>
                <a:gd name="T20" fmla="*/ 3 w 152"/>
                <a:gd name="T21" fmla="*/ 160 h 160"/>
                <a:gd name="T22" fmla="*/ 152 w 152"/>
                <a:gd name="T23" fmla="*/ 156 h 160"/>
                <a:gd name="T24" fmla="*/ 36 w 152"/>
                <a:gd name="T25" fmla="*/ 153 h 160"/>
                <a:gd name="T26" fmla="*/ 17 w 152"/>
                <a:gd name="T27" fmla="*/ 125 h 160"/>
                <a:gd name="T28" fmla="*/ 34 w 152"/>
                <a:gd name="T29" fmla="*/ 123 h 160"/>
                <a:gd name="T30" fmla="*/ 36 w 152"/>
                <a:gd name="T31" fmla="*/ 153 h 160"/>
                <a:gd name="T32" fmla="*/ 66 w 152"/>
                <a:gd name="T33" fmla="*/ 153 h 160"/>
                <a:gd name="T34" fmla="*/ 68 w 152"/>
                <a:gd name="T35" fmla="*/ 97 h 160"/>
                <a:gd name="T36" fmla="*/ 86 w 152"/>
                <a:gd name="T37" fmla="*/ 98 h 160"/>
                <a:gd name="T38" fmla="*/ 136 w 152"/>
                <a:gd name="T39" fmla="*/ 153 h 160"/>
                <a:gd name="T40" fmla="*/ 116 w 152"/>
                <a:gd name="T41" fmla="*/ 54 h 160"/>
                <a:gd name="T42" fmla="*/ 133 w 152"/>
                <a:gd name="T43" fmla="*/ 51 h 160"/>
                <a:gd name="T44" fmla="*/ 136 w 152"/>
                <a:gd name="T45" fmla="*/ 153 h 160"/>
                <a:gd name="T46" fmla="*/ 33 w 152"/>
                <a:gd name="T47" fmla="*/ 86 h 160"/>
                <a:gd name="T48" fmla="*/ 98 w 152"/>
                <a:gd name="T49" fmla="*/ 43 h 160"/>
                <a:gd name="T50" fmla="*/ 136 w 152"/>
                <a:gd name="T51" fmla="*/ 11 h 160"/>
                <a:gd name="T52" fmla="*/ 139 w 152"/>
                <a:gd name="T53" fmla="*/ 24 h 160"/>
                <a:gd name="T54" fmla="*/ 142 w 152"/>
                <a:gd name="T55" fmla="*/ 3 h 160"/>
                <a:gd name="T56" fmla="*/ 139 w 152"/>
                <a:gd name="T57" fmla="*/ 0 h 160"/>
                <a:gd name="T58" fmla="*/ 117 w 152"/>
                <a:gd name="T59" fmla="*/ 3 h 160"/>
                <a:gd name="T60" fmla="*/ 131 w 152"/>
                <a:gd name="T61" fmla="*/ 6 h 160"/>
                <a:gd name="T62" fmla="*/ 89 w 152"/>
                <a:gd name="T63" fmla="*/ 25 h 160"/>
                <a:gd name="T64" fmla="*/ 85 w 152"/>
                <a:gd name="T65" fmla="*/ 25 h 160"/>
                <a:gd name="T66" fmla="*/ 28 w 152"/>
                <a:gd name="T67" fmla="*/ 86 h 160"/>
                <a:gd name="T68" fmla="*/ 20 w 152"/>
                <a:gd name="T69" fmla="*/ 98 h 160"/>
                <a:gd name="T70" fmla="*/ 20 w 152"/>
                <a:gd name="T71" fmla="*/ 91 h 160"/>
                <a:gd name="T72" fmla="*/ 20 w 152"/>
                <a:gd name="T73" fmla="*/ 9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2" h="160">
                  <a:moveTo>
                    <a:pt x="148" y="153"/>
                  </a:moveTo>
                  <a:cubicBezTo>
                    <a:pt x="142" y="153"/>
                    <a:pt x="142" y="153"/>
                    <a:pt x="142" y="153"/>
                  </a:cubicBezTo>
                  <a:cubicBezTo>
                    <a:pt x="142" y="54"/>
                    <a:pt x="142" y="54"/>
                    <a:pt x="142" y="54"/>
                  </a:cubicBezTo>
                  <a:cubicBezTo>
                    <a:pt x="142" y="49"/>
                    <a:pt x="138" y="46"/>
                    <a:pt x="133" y="46"/>
                  </a:cubicBezTo>
                  <a:cubicBezTo>
                    <a:pt x="118" y="46"/>
                    <a:pt x="118" y="46"/>
                    <a:pt x="118" y="46"/>
                  </a:cubicBezTo>
                  <a:cubicBezTo>
                    <a:pt x="113" y="46"/>
                    <a:pt x="110" y="49"/>
                    <a:pt x="110" y="54"/>
                  </a:cubicBezTo>
                  <a:cubicBezTo>
                    <a:pt x="110" y="153"/>
                    <a:pt x="110" y="153"/>
                    <a:pt x="110" y="153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2" y="98"/>
                    <a:pt x="92" y="98"/>
                    <a:pt x="92" y="98"/>
                  </a:cubicBezTo>
                  <a:cubicBezTo>
                    <a:pt x="92" y="94"/>
                    <a:pt x="89" y="90"/>
                    <a:pt x="84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4" y="90"/>
                    <a:pt x="60" y="94"/>
                    <a:pt x="60" y="98"/>
                  </a:cubicBezTo>
                  <a:cubicBezTo>
                    <a:pt x="60" y="153"/>
                    <a:pt x="60" y="153"/>
                    <a:pt x="60" y="153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2" y="125"/>
                    <a:pt x="42" y="125"/>
                    <a:pt x="42" y="125"/>
                  </a:cubicBezTo>
                  <a:cubicBezTo>
                    <a:pt x="42" y="120"/>
                    <a:pt x="39" y="117"/>
                    <a:pt x="34" y="117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15" y="117"/>
                    <a:pt x="10" y="120"/>
                    <a:pt x="10" y="125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3" y="153"/>
                    <a:pt x="3" y="153"/>
                    <a:pt x="3" y="153"/>
                  </a:cubicBezTo>
                  <a:cubicBezTo>
                    <a:pt x="1" y="153"/>
                    <a:pt x="0" y="155"/>
                    <a:pt x="0" y="156"/>
                  </a:cubicBezTo>
                  <a:cubicBezTo>
                    <a:pt x="0" y="158"/>
                    <a:pt x="1" y="160"/>
                    <a:pt x="3" y="160"/>
                  </a:cubicBezTo>
                  <a:cubicBezTo>
                    <a:pt x="148" y="160"/>
                    <a:pt x="148" y="160"/>
                    <a:pt x="148" y="160"/>
                  </a:cubicBezTo>
                  <a:cubicBezTo>
                    <a:pt x="150" y="160"/>
                    <a:pt x="152" y="158"/>
                    <a:pt x="152" y="156"/>
                  </a:cubicBezTo>
                  <a:cubicBezTo>
                    <a:pt x="152" y="155"/>
                    <a:pt x="150" y="153"/>
                    <a:pt x="148" y="153"/>
                  </a:cubicBezTo>
                  <a:close/>
                  <a:moveTo>
                    <a:pt x="36" y="153"/>
                  </a:moveTo>
                  <a:cubicBezTo>
                    <a:pt x="17" y="153"/>
                    <a:pt x="17" y="153"/>
                    <a:pt x="17" y="153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7" y="124"/>
                    <a:pt x="18" y="123"/>
                    <a:pt x="19" y="123"/>
                  </a:cubicBezTo>
                  <a:cubicBezTo>
                    <a:pt x="34" y="123"/>
                    <a:pt x="34" y="123"/>
                    <a:pt x="34" y="123"/>
                  </a:cubicBezTo>
                  <a:cubicBezTo>
                    <a:pt x="36" y="123"/>
                    <a:pt x="36" y="124"/>
                    <a:pt x="36" y="125"/>
                  </a:cubicBezTo>
                  <a:lnTo>
                    <a:pt x="36" y="153"/>
                  </a:lnTo>
                  <a:close/>
                  <a:moveTo>
                    <a:pt x="86" y="153"/>
                  </a:moveTo>
                  <a:cubicBezTo>
                    <a:pt x="66" y="153"/>
                    <a:pt x="66" y="153"/>
                    <a:pt x="66" y="153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66" y="98"/>
                    <a:pt x="68" y="97"/>
                    <a:pt x="68" y="97"/>
                  </a:cubicBezTo>
                  <a:cubicBezTo>
                    <a:pt x="84" y="97"/>
                    <a:pt x="84" y="97"/>
                    <a:pt x="84" y="97"/>
                  </a:cubicBezTo>
                  <a:cubicBezTo>
                    <a:pt x="85" y="97"/>
                    <a:pt x="86" y="98"/>
                    <a:pt x="86" y="98"/>
                  </a:cubicBezTo>
                  <a:lnTo>
                    <a:pt x="86" y="153"/>
                  </a:lnTo>
                  <a:close/>
                  <a:moveTo>
                    <a:pt x="136" y="153"/>
                  </a:moveTo>
                  <a:cubicBezTo>
                    <a:pt x="116" y="153"/>
                    <a:pt x="116" y="153"/>
                    <a:pt x="116" y="153"/>
                  </a:cubicBezTo>
                  <a:cubicBezTo>
                    <a:pt x="116" y="54"/>
                    <a:pt x="116" y="54"/>
                    <a:pt x="116" y="54"/>
                  </a:cubicBezTo>
                  <a:cubicBezTo>
                    <a:pt x="116" y="52"/>
                    <a:pt x="117" y="51"/>
                    <a:pt x="118" y="51"/>
                  </a:cubicBezTo>
                  <a:cubicBezTo>
                    <a:pt x="133" y="51"/>
                    <a:pt x="133" y="51"/>
                    <a:pt x="133" y="51"/>
                  </a:cubicBezTo>
                  <a:cubicBezTo>
                    <a:pt x="135" y="51"/>
                    <a:pt x="136" y="52"/>
                    <a:pt x="136" y="54"/>
                  </a:cubicBezTo>
                  <a:lnTo>
                    <a:pt x="136" y="153"/>
                  </a:lnTo>
                  <a:close/>
                  <a:moveTo>
                    <a:pt x="30" y="87"/>
                  </a:moveTo>
                  <a:cubicBezTo>
                    <a:pt x="31" y="87"/>
                    <a:pt x="32" y="86"/>
                    <a:pt x="33" y="86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100" y="45"/>
                    <a:pt x="102" y="45"/>
                    <a:pt x="103" y="43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21"/>
                    <a:pt x="136" y="21"/>
                    <a:pt x="136" y="21"/>
                  </a:cubicBezTo>
                  <a:cubicBezTo>
                    <a:pt x="136" y="22"/>
                    <a:pt x="137" y="24"/>
                    <a:pt x="139" y="24"/>
                  </a:cubicBezTo>
                  <a:cubicBezTo>
                    <a:pt x="141" y="24"/>
                    <a:pt x="142" y="22"/>
                    <a:pt x="142" y="21"/>
                  </a:cubicBezTo>
                  <a:cubicBezTo>
                    <a:pt x="142" y="3"/>
                    <a:pt x="142" y="3"/>
                    <a:pt x="142" y="3"/>
                  </a:cubicBezTo>
                  <a:cubicBezTo>
                    <a:pt x="142" y="2"/>
                    <a:pt x="142" y="1"/>
                    <a:pt x="141" y="1"/>
                  </a:cubicBezTo>
                  <a:cubicBezTo>
                    <a:pt x="140" y="0"/>
                    <a:pt x="140" y="0"/>
                    <a:pt x="139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9" y="0"/>
                    <a:pt x="117" y="1"/>
                    <a:pt x="117" y="3"/>
                  </a:cubicBezTo>
                  <a:cubicBezTo>
                    <a:pt x="117" y="5"/>
                    <a:pt x="119" y="6"/>
                    <a:pt x="120" y="6"/>
                  </a:cubicBezTo>
                  <a:cubicBezTo>
                    <a:pt x="131" y="6"/>
                    <a:pt x="131" y="6"/>
                    <a:pt x="131" y="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5"/>
                    <a:pt x="87" y="24"/>
                    <a:pt x="87" y="24"/>
                  </a:cubicBezTo>
                  <a:cubicBezTo>
                    <a:pt x="86" y="24"/>
                    <a:pt x="85" y="25"/>
                    <a:pt x="85" y="25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27" y="83"/>
                    <a:pt x="27" y="84"/>
                    <a:pt x="28" y="86"/>
                  </a:cubicBezTo>
                  <a:cubicBezTo>
                    <a:pt x="28" y="86"/>
                    <a:pt x="29" y="87"/>
                    <a:pt x="30" y="87"/>
                  </a:cubicBezTo>
                  <a:close/>
                  <a:moveTo>
                    <a:pt x="20" y="98"/>
                  </a:moveTo>
                  <a:cubicBezTo>
                    <a:pt x="22" y="98"/>
                    <a:pt x="23" y="96"/>
                    <a:pt x="23" y="95"/>
                  </a:cubicBezTo>
                  <a:cubicBezTo>
                    <a:pt x="23" y="93"/>
                    <a:pt x="22" y="91"/>
                    <a:pt x="20" y="91"/>
                  </a:cubicBezTo>
                  <a:cubicBezTo>
                    <a:pt x="18" y="91"/>
                    <a:pt x="16" y="93"/>
                    <a:pt x="16" y="95"/>
                  </a:cubicBezTo>
                  <a:cubicBezTo>
                    <a:pt x="16" y="96"/>
                    <a:pt x="18" y="98"/>
                    <a:pt x="20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F7E8433-FF78-80FB-FCC2-3ECCEDB27926}"/>
              </a:ext>
            </a:extLst>
          </p:cNvPr>
          <p:cNvGrpSpPr/>
          <p:nvPr/>
        </p:nvGrpSpPr>
        <p:grpSpPr>
          <a:xfrm>
            <a:off x="8847789" y="2556736"/>
            <a:ext cx="825691" cy="825691"/>
            <a:chOff x="8847789" y="2556736"/>
            <a:chExt cx="825691" cy="825691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FDDE72E-D330-49B7-F2A8-1429784D0555}"/>
                </a:ext>
              </a:extLst>
            </p:cNvPr>
            <p:cNvSpPr/>
            <p:nvPr/>
          </p:nvSpPr>
          <p:spPr>
            <a:xfrm>
              <a:off x="8847789" y="2556736"/>
              <a:ext cx="825691" cy="825691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209">
              <a:extLst>
                <a:ext uri="{FF2B5EF4-FFF2-40B4-BE49-F238E27FC236}">
                  <a16:creationId xmlns:a16="http://schemas.microsoft.com/office/drawing/2014/main" id="{E8E7576F-E4C1-45B4-BC52-C8ECD8F2FE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74694" y="2783641"/>
              <a:ext cx="371881" cy="371881"/>
            </a:xfrm>
            <a:custGeom>
              <a:avLst/>
              <a:gdLst>
                <a:gd name="T0" fmla="*/ 134 w 160"/>
                <a:gd name="T1" fmla="*/ 90 h 160"/>
                <a:gd name="T2" fmla="*/ 5 w 160"/>
                <a:gd name="T3" fmla="*/ 90 h 160"/>
                <a:gd name="T4" fmla="*/ 102 w 160"/>
                <a:gd name="T5" fmla="*/ 34 h 160"/>
                <a:gd name="T6" fmla="*/ 69 w 160"/>
                <a:gd name="T7" fmla="*/ 20 h 160"/>
                <a:gd name="T8" fmla="*/ 69 w 160"/>
                <a:gd name="T9" fmla="*/ 160 h 160"/>
                <a:gd name="T10" fmla="*/ 129 w 160"/>
                <a:gd name="T11" fmla="*/ 53 h 160"/>
                <a:gd name="T12" fmla="*/ 69 w 160"/>
                <a:gd name="T13" fmla="*/ 69 h 160"/>
                <a:gd name="T14" fmla="*/ 46 w 160"/>
                <a:gd name="T15" fmla="*/ 90 h 160"/>
                <a:gd name="T16" fmla="*/ 93 w 160"/>
                <a:gd name="T17" fmla="*/ 90 h 160"/>
                <a:gd name="T18" fmla="*/ 69 w 160"/>
                <a:gd name="T19" fmla="*/ 110 h 160"/>
                <a:gd name="T20" fmla="*/ 69 w 160"/>
                <a:gd name="T21" fmla="*/ 69 h 160"/>
                <a:gd name="T22" fmla="*/ 85 w 160"/>
                <a:gd name="T23" fmla="*/ 47 h 160"/>
                <a:gd name="T24" fmla="*/ 24 w 160"/>
                <a:gd name="T25" fmla="*/ 90 h 160"/>
                <a:gd name="T26" fmla="*/ 115 w 160"/>
                <a:gd name="T27" fmla="*/ 90 h 160"/>
                <a:gd name="T28" fmla="*/ 108 w 160"/>
                <a:gd name="T29" fmla="*/ 75 h 160"/>
                <a:gd name="T30" fmla="*/ 69 w 160"/>
                <a:gd name="T31" fmla="*/ 132 h 160"/>
                <a:gd name="T32" fmla="*/ 69 w 160"/>
                <a:gd name="T33" fmla="*/ 48 h 160"/>
                <a:gd name="T34" fmla="*/ 159 w 160"/>
                <a:gd name="T35" fmla="*/ 20 h 160"/>
                <a:gd name="T36" fmla="*/ 142 w 160"/>
                <a:gd name="T37" fmla="*/ 15 h 160"/>
                <a:gd name="T38" fmla="*/ 138 w 160"/>
                <a:gd name="T39" fmla="*/ 0 h 160"/>
                <a:gd name="T40" fmla="*/ 120 w 160"/>
                <a:gd name="T41" fmla="*/ 17 h 160"/>
                <a:gd name="T42" fmla="*/ 117 w 160"/>
                <a:gd name="T43" fmla="*/ 28 h 160"/>
                <a:gd name="T44" fmla="*/ 72 w 160"/>
                <a:gd name="T45" fmla="*/ 73 h 160"/>
                <a:gd name="T46" fmla="*/ 62 w 160"/>
                <a:gd name="T47" fmla="*/ 96 h 160"/>
                <a:gd name="T48" fmla="*/ 65 w 160"/>
                <a:gd name="T49" fmla="*/ 97 h 160"/>
                <a:gd name="T50" fmla="*/ 86 w 160"/>
                <a:gd name="T51" fmla="*/ 87 h 160"/>
                <a:gd name="T52" fmla="*/ 140 w 160"/>
                <a:gd name="T53" fmla="*/ 41 h 160"/>
                <a:gd name="T54" fmla="*/ 159 w 160"/>
                <a:gd name="T55" fmla="*/ 23 h 160"/>
                <a:gd name="T56" fmla="*/ 138 w 160"/>
                <a:gd name="T57" fmla="*/ 36 h 160"/>
                <a:gd name="T58" fmla="*/ 126 w 160"/>
                <a:gd name="T59" fmla="*/ 40 h 160"/>
                <a:gd name="T60" fmla="*/ 70 w 160"/>
                <a:gd name="T61" fmla="*/ 88 h 160"/>
                <a:gd name="T62" fmla="*/ 121 w 160"/>
                <a:gd name="T63" fmla="*/ 31 h 160"/>
                <a:gd name="T64" fmla="*/ 124 w 160"/>
                <a:gd name="T65" fmla="*/ 20 h 160"/>
                <a:gd name="T66" fmla="*/ 137 w 160"/>
                <a:gd name="T67" fmla="*/ 18 h 160"/>
                <a:gd name="T68" fmla="*/ 151 w 160"/>
                <a:gd name="T69" fmla="*/ 2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0" h="160">
                  <a:moveTo>
                    <a:pt x="124" y="56"/>
                  </a:moveTo>
                  <a:cubicBezTo>
                    <a:pt x="131" y="66"/>
                    <a:pt x="134" y="78"/>
                    <a:pt x="134" y="90"/>
                  </a:cubicBezTo>
                  <a:cubicBezTo>
                    <a:pt x="134" y="125"/>
                    <a:pt x="105" y="154"/>
                    <a:pt x="69" y="154"/>
                  </a:cubicBezTo>
                  <a:cubicBezTo>
                    <a:pt x="34" y="154"/>
                    <a:pt x="5" y="125"/>
                    <a:pt x="5" y="90"/>
                  </a:cubicBezTo>
                  <a:cubicBezTo>
                    <a:pt x="5" y="54"/>
                    <a:pt x="34" y="25"/>
                    <a:pt x="69" y="25"/>
                  </a:cubicBezTo>
                  <a:cubicBezTo>
                    <a:pt x="81" y="25"/>
                    <a:pt x="92" y="28"/>
                    <a:pt x="102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4" y="23"/>
                    <a:pt x="82" y="20"/>
                    <a:pt x="69" y="20"/>
                  </a:cubicBezTo>
                  <a:cubicBezTo>
                    <a:pt x="31" y="20"/>
                    <a:pt x="0" y="51"/>
                    <a:pt x="0" y="90"/>
                  </a:cubicBezTo>
                  <a:cubicBezTo>
                    <a:pt x="0" y="128"/>
                    <a:pt x="31" y="160"/>
                    <a:pt x="69" y="160"/>
                  </a:cubicBezTo>
                  <a:cubicBezTo>
                    <a:pt x="108" y="160"/>
                    <a:pt x="139" y="128"/>
                    <a:pt x="139" y="90"/>
                  </a:cubicBezTo>
                  <a:cubicBezTo>
                    <a:pt x="139" y="77"/>
                    <a:pt x="136" y="64"/>
                    <a:pt x="129" y="53"/>
                  </a:cubicBezTo>
                  <a:lnTo>
                    <a:pt x="124" y="56"/>
                  </a:lnTo>
                  <a:close/>
                  <a:moveTo>
                    <a:pt x="69" y="69"/>
                  </a:moveTo>
                  <a:cubicBezTo>
                    <a:pt x="69" y="66"/>
                    <a:pt x="69" y="66"/>
                    <a:pt x="69" y="66"/>
                  </a:cubicBezTo>
                  <a:cubicBezTo>
                    <a:pt x="57" y="66"/>
                    <a:pt x="46" y="77"/>
                    <a:pt x="46" y="90"/>
                  </a:cubicBezTo>
                  <a:cubicBezTo>
                    <a:pt x="46" y="103"/>
                    <a:pt x="57" y="113"/>
                    <a:pt x="69" y="113"/>
                  </a:cubicBezTo>
                  <a:cubicBezTo>
                    <a:pt x="82" y="113"/>
                    <a:pt x="93" y="103"/>
                    <a:pt x="93" y="90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0" y="101"/>
                    <a:pt x="81" y="110"/>
                    <a:pt x="69" y="110"/>
                  </a:cubicBezTo>
                  <a:cubicBezTo>
                    <a:pt x="58" y="110"/>
                    <a:pt x="49" y="101"/>
                    <a:pt x="49" y="90"/>
                  </a:cubicBezTo>
                  <a:cubicBezTo>
                    <a:pt x="49" y="78"/>
                    <a:pt x="58" y="69"/>
                    <a:pt x="69" y="69"/>
                  </a:cubicBezTo>
                  <a:close/>
                  <a:moveTo>
                    <a:pt x="84" y="50"/>
                  </a:moveTo>
                  <a:cubicBezTo>
                    <a:pt x="85" y="47"/>
                    <a:pt x="85" y="47"/>
                    <a:pt x="85" y="47"/>
                  </a:cubicBezTo>
                  <a:cubicBezTo>
                    <a:pt x="80" y="45"/>
                    <a:pt x="75" y="45"/>
                    <a:pt x="69" y="45"/>
                  </a:cubicBezTo>
                  <a:cubicBezTo>
                    <a:pt x="45" y="45"/>
                    <a:pt x="24" y="65"/>
                    <a:pt x="24" y="90"/>
                  </a:cubicBezTo>
                  <a:cubicBezTo>
                    <a:pt x="24" y="115"/>
                    <a:pt x="45" y="135"/>
                    <a:pt x="69" y="135"/>
                  </a:cubicBezTo>
                  <a:cubicBezTo>
                    <a:pt x="94" y="135"/>
                    <a:pt x="115" y="115"/>
                    <a:pt x="115" y="90"/>
                  </a:cubicBezTo>
                  <a:cubicBezTo>
                    <a:pt x="115" y="84"/>
                    <a:pt x="114" y="79"/>
                    <a:pt x="112" y="73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10" y="80"/>
                    <a:pt x="111" y="85"/>
                    <a:pt x="111" y="90"/>
                  </a:cubicBezTo>
                  <a:cubicBezTo>
                    <a:pt x="111" y="113"/>
                    <a:pt x="93" y="132"/>
                    <a:pt x="69" y="132"/>
                  </a:cubicBezTo>
                  <a:cubicBezTo>
                    <a:pt x="46" y="132"/>
                    <a:pt x="28" y="113"/>
                    <a:pt x="28" y="90"/>
                  </a:cubicBezTo>
                  <a:cubicBezTo>
                    <a:pt x="28" y="67"/>
                    <a:pt x="46" y="48"/>
                    <a:pt x="69" y="48"/>
                  </a:cubicBezTo>
                  <a:cubicBezTo>
                    <a:pt x="74" y="48"/>
                    <a:pt x="79" y="49"/>
                    <a:pt x="84" y="50"/>
                  </a:cubicBezTo>
                  <a:close/>
                  <a:moveTo>
                    <a:pt x="159" y="20"/>
                  </a:moveTo>
                  <a:cubicBezTo>
                    <a:pt x="159" y="19"/>
                    <a:pt x="158" y="18"/>
                    <a:pt x="157" y="18"/>
                  </a:cubicBezTo>
                  <a:cubicBezTo>
                    <a:pt x="142" y="15"/>
                    <a:pt x="142" y="15"/>
                    <a:pt x="142" y="15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1"/>
                    <a:pt x="139" y="0"/>
                    <a:pt x="138" y="0"/>
                  </a:cubicBezTo>
                  <a:cubicBezTo>
                    <a:pt x="137" y="0"/>
                    <a:pt x="136" y="0"/>
                    <a:pt x="136" y="1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7"/>
                    <a:pt x="119" y="18"/>
                    <a:pt x="119" y="1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72" y="72"/>
                    <a:pt x="72" y="73"/>
                    <a:pt x="72" y="73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1" y="94"/>
                    <a:pt x="61" y="95"/>
                    <a:pt x="62" y="96"/>
                  </a:cubicBezTo>
                  <a:cubicBezTo>
                    <a:pt x="63" y="97"/>
                    <a:pt x="63" y="97"/>
                    <a:pt x="64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8"/>
                    <a:pt x="85" y="87"/>
                    <a:pt x="86" y="87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40" y="41"/>
                    <a:pt x="140" y="41"/>
                    <a:pt x="140" y="41"/>
                  </a:cubicBezTo>
                  <a:cubicBezTo>
                    <a:pt x="141" y="40"/>
                    <a:pt x="141" y="40"/>
                    <a:pt x="141" y="40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2"/>
                    <a:pt x="160" y="21"/>
                    <a:pt x="159" y="20"/>
                  </a:cubicBezTo>
                  <a:close/>
                  <a:moveTo>
                    <a:pt x="138" y="36"/>
                  </a:moveTo>
                  <a:cubicBezTo>
                    <a:pt x="127" y="39"/>
                    <a:pt x="127" y="39"/>
                    <a:pt x="127" y="39"/>
                  </a:cubicBezTo>
                  <a:cubicBezTo>
                    <a:pt x="127" y="39"/>
                    <a:pt x="127" y="39"/>
                    <a:pt x="126" y="40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70" y="88"/>
                    <a:pt x="70" y="88"/>
                    <a:pt x="70" y="88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1" y="31"/>
                    <a:pt x="122" y="31"/>
                    <a:pt x="122" y="30"/>
                  </a:cubicBezTo>
                  <a:cubicBezTo>
                    <a:pt x="124" y="20"/>
                    <a:pt x="124" y="20"/>
                    <a:pt x="124" y="20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7" y="18"/>
                    <a:pt x="137" y="18"/>
                    <a:pt x="137" y="18"/>
                  </a:cubicBezTo>
                  <a:cubicBezTo>
                    <a:pt x="138" y="19"/>
                    <a:pt x="138" y="20"/>
                    <a:pt x="140" y="21"/>
                  </a:cubicBezTo>
                  <a:cubicBezTo>
                    <a:pt x="151" y="23"/>
                    <a:pt x="151" y="23"/>
                    <a:pt x="151" y="23"/>
                  </a:cubicBezTo>
                  <a:lnTo>
                    <a:pt x="138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9285A64-6A23-C815-C8CA-F8CF09A7DF7C}"/>
              </a:ext>
            </a:extLst>
          </p:cNvPr>
          <p:cNvGrpSpPr/>
          <p:nvPr/>
        </p:nvGrpSpPr>
        <p:grpSpPr>
          <a:xfrm>
            <a:off x="2624540" y="2556736"/>
            <a:ext cx="825691" cy="825691"/>
            <a:chOff x="2624540" y="2556736"/>
            <a:chExt cx="825691" cy="825691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FD548E2-B630-BF87-9408-7D1AFD369126}"/>
                </a:ext>
              </a:extLst>
            </p:cNvPr>
            <p:cNvSpPr/>
            <p:nvPr/>
          </p:nvSpPr>
          <p:spPr>
            <a:xfrm>
              <a:off x="2624540" y="2556736"/>
              <a:ext cx="825691" cy="825691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D084F0BC-DFB9-2EAB-67D8-3C744F1701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51445" y="2783641"/>
              <a:ext cx="371881" cy="371881"/>
            </a:xfrm>
            <a:custGeom>
              <a:avLst/>
              <a:gdLst>
                <a:gd name="T0" fmla="*/ 133 w 160"/>
                <a:gd name="T1" fmla="*/ 13 h 160"/>
                <a:gd name="T2" fmla="*/ 0 w 160"/>
                <a:gd name="T3" fmla="*/ 13 h 160"/>
                <a:gd name="T4" fmla="*/ 23 w 160"/>
                <a:gd name="T5" fmla="*/ 111 h 160"/>
                <a:gd name="T6" fmla="*/ 106 w 160"/>
                <a:gd name="T7" fmla="*/ 129 h 160"/>
                <a:gd name="T8" fmla="*/ 110 w 160"/>
                <a:gd name="T9" fmla="*/ 160 h 160"/>
                <a:gd name="T10" fmla="*/ 160 w 160"/>
                <a:gd name="T11" fmla="*/ 69 h 160"/>
                <a:gd name="T12" fmla="*/ 133 w 160"/>
                <a:gd name="T13" fmla="*/ 44 h 160"/>
                <a:gd name="T14" fmla="*/ 132 w 160"/>
                <a:gd name="T15" fmla="*/ 78 h 160"/>
                <a:gd name="T16" fmla="*/ 6 w 160"/>
                <a:gd name="T17" fmla="*/ 13 h 160"/>
                <a:gd name="T18" fmla="*/ 128 w 160"/>
                <a:gd name="T19" fmla="*/ 13 h 160"/>
                <a:gd name="T20" fmla="*/ 128 w 160"/>
                <a:gd name="T21" fmla="*/ 73 h 160"/>
                <a:gd name="T22" fmla="*/ 83 w 160"/>
                <a:gd name="T23" fmla="*/ 68 h 160"/>
                <a:gd name="T24" fmla="*/ 6 w 160"/>
                <a:gd name="T25" fmla="*/ 72 h 160"/>
                <a:gd name="T26" fmla="*/ 39 w 160"/>
                <a:gd name="T27" fmla="*/ 85 h 160"/>
                <a:gd name="T28" fmla="*/ 28 w 160"/>
                <a:gd name="T29" fmla="*/ 109 h 160"/>
                <a:gd name="T30" fmla="*/ 98 w 160"/>
                <a:gd name="T31" fmla="*/ 85 h 160"/>
                <a:gd name="T32" fmla="*/ 154 w 160"/>
                <a:gd name="T33" fmla="*/ 155 h 160"/>
                <a:gd name="T34" fmla="*/ 154 w 160"/>
                <a:gd name="T35" fmla="*/ 133 h 160"/>
                <a:gd name="T36" fmla="*/ 111 w 160"/>
                <a:gd name="T37" fmla="*/ 128 h 160"/>
                <a:gd name="T38" fmla="*/ 109 w 160"/>
                <a:gd name="T39" fmla="*/ 89 h 160"/>
                <a:gd name="T40" fmla="*/ 100 w 160"/>
                <a:gd name="T41" fmla="*/ 52 h 160"/>
                <a:gd name="T42" fmla="*/ 136 w 160"/>
                <a:gd name="T43" fmla="*/ 82 h 160"/>
                <a:gd name="T44" fmla="*/ 137 w 160"/>
                <a:gd name="T45" fmla="*/ 40 h 160"/>
                <a:gd name="T46" fmla="*/ 154 w 160"/>
                <a:gd name="T47" fmla="*/ 128 h 160"/>
                <a:gd name="T48" fmla="*/ 38 w 160"/>
                <a:gd name="T49" fmla="*/ 17 h 160"/>
                <a:gd name="T50" fmla="*/ 11 w 160"/>
                <a:gd name="T51" fmla="*/ 17 h 160"/>
                <a:gd name="T52" fmla="*/ 31 w 160"/>
                <a:gd name="T53" fmla="*/ 37 h 160"/>
                <a:gd name="T54" fmla="*/ 22 w 160"/>
                <a:gd name="T55" fmla="*/ 26 h 160"/>
                <a:gd name="T56" fmla="*/ 17 w 160"/>
                <a:gd name="T57" fmla="*/ 17 h 160"/>
                <a:gd name="T58" fmla="*/ 33 w 160"/>
                <a:gd name="T59" fmla="*/ 17 h 160"/>
                <a:gd name="T60" fmla="*/ 27 w 160"/>
                <a:gd name="T61" fmla="*/ 26 h 160"/>
                <a:gd name="T62" fmla="*/ 31 w 160"/>
                <a:gd name="T63" fmla="*/ 32 h 160"/>
                <a:gd name="T64" fmla="*/ 13 w 160"/>
                <a:gd name="T65" fmla="*/ 50 h 160"/>
                <a:gd name="T66" fmla="*/ 13 w 160"/>
                <a:gd name="T67" fmla="*/ 45 h 160"/>
                <a:gd name="T68" fmla="*/ 24 w 160"/>
                <a:gd name="T69" fmla="*/ 67 h 160"/>
                <a:gd name="T70" fmla="*/ 13 w 160"/>
                <a:gd name="T71" fmla="*/ 67 h 160"/>
                <a:gd name="T72" fmla="*/ 72 w 160"/>
                <a:gd name="T73" fmla="*/ 61 h 160"/>
                <a:gd name="T74" fmla="*/ 30 w 160"/>
                <a:gd name="T75" fmla="*/ 50 h 160"/>
                <a:gd name="T76" fmla="*/ 30 w 160"/>
                <a:gd name="T77" fmla="*/ 45 h 160"/>
                <a:gd name="T78" fmla="*/ 57 w 160"/>
                <a:gd name="T79" fmla="*/ 50 h 160"/>
                <a:gd name="T80" fmla="*/ 46 w 160"/>
                <a:gd name="T81" fmla="*/ 50 h 160"/>
                <a:gd name="T82" fmla="*/ 72 w 160"/>
                <a:gd name="T83" fmla="*/ 45 h 160"/>
                <a:gd name="T84" fmla="*/ 118 w 160"/>
                <a:gd name="T85" fmla="*/ 13 h 160"/>
                <a:gd name="T86" fmla="*/ 118 w 160"/>
                <a:gd name="T87" fmla="*/ 22 h 160"/>
                <a:gd name="T88" fmla="*/ 102 w 160"/>
                <a:gd name="T89" fmla="*/ 13 h 160"/>
                <a:gd name="T90" fmla="*/ 107 w 160"/>
                <a:gd name="T91" fmla="*/ 13 h 160"/>
                <a:gd name="T92" fmla="*/ 91 w 160"/>
                <a:gd name="T93" fmla="*/ 22 h 160"/>
                <a:gd name="T94" fmla="*/ 85 w 160"/>
                <a:gd name="T95" fmla="*/ 13 h 160"/>
                <a:gd name="T96" fmla="*/ 85 w 160"/>
                <a:gd name="T97" fmla="*/ 22 h 160"/>
                <a:gd name="T98" fmla="*/ 118 w 160"/>
                <a:gd name="T99" fmla="*/ 138 h 160"/>
                <a:gd name="T100" fmla="*/ 123 w 160"/>
                <a:gd name="T101" fmla="*/ 13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0" h="160">
                  <a:moveTo>
                    <a:pt x="150" y="45"/>
                  </a:moveTo>
                  <a:cubicBezTo>
                    <a:pt x="133" y="28"/>
                    <a:pt x="133" y="28"/>
                    <a:pt x="133" y="28"/>
                  </a:cubicBezTo>
                  <a:cubicBezTo>
                    <a:pt x="133" y="13"/>
                    <a:pt x="133" y="13"/>
                    <a:pt x="133" y="13"/>
                  </a:cubicBezTo>
                  <a:cubicBezTo>
                    <a:pt x="133" y="6"/>
                    <a:pt x="127" y="0"/>
                    <a:pt x="12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0" y="6"/>
                    <a:pt x="0" y="13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8"/>
                    <a:pt x="6" y="84"/>
                    <a:pt x="13" y="85"/>
                  </a:cubicBezTo>
                  <a:cubicBezTo>
                    <a:pt x="23" y="111"/>
                    <a:pt x="23" y="111"/>
                    <a:pt x="23" y="111"/>
                  </a:cubicBezTo>
                  <a:cubicBezTo>
                    <a:pt x="25" y="118"/>
                    <a:pt x="33" y="121"/>
                    <a:pt x="39" y="119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106"/>
                    <a:pt x="99" y="119"/>
                    <a:pt x="106" y="129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06" y="158"/>
                    <a:pt x="108" y="160"/>
                    <a:pt x="110" y="160"/>
                  </a:cubicBezTo>
                  <a:cubicBezTo>
                    <a:pt x="157" y="160"/>
                    <a:pt x="157" y="160"/>
                    <a:pt x="157" y="160"/>
                  </a:cubicBezTo>
                  <a:cubicBezTo>
                    <a:pt x="158" y="160"/>
                    <a:pt x="160" y="158"/>
                    <a:pt x="160" y="157"/>
                  </a:cubicBezTo>
                  <a:cubicBezTo>
                    <a:pt x="160" y="69"/>
                    <a:pt x="160" y="69"/>
                    <a:pt x="160" y="69"/>
                  </a:cubicBezTo>
                  <a:cubicBezTo>
                    <a:pt x="160" y="60"/>
                    <a:pt x="156" y="51"/>
                    <a:pt x="150" y="45"/>
                  </a:cubicBezTo>
                  <a:close/>
                  <a:moveTo>
                    <a:pt x="133" y="72"/>
                  </a:moveTo>
                  <a:cubicBezTo>
                    <a:pt x="133" y="44"/>
                    <a:pt x="133" y="44"/>
                    <a:pt x="133" y="44"/>
                  </a:cubicBezTo>
                  <a:cubicBezTo>
                    <a:pt x="142" y="65"/>
                    <a:pt x="142" y="65"/>
                    <a:pt x="142" y="65"/>
                  </a:cubicBezTo>
                  <a:cubicBezTo>
                    <a:pt x="143" y="69"/>
                    <a:pt x="141" y="73"/>
                    <a:pt x="137" y="75"/>
                  </a:cubicBezTo>
                  <a:cubicBezTo>
                    <a:pt x="132" y="78"/>
                    <a:pt x="132" y="78"/>
                    <a:pt x="132" y="78"/>
                  </a:cubicBezTo>
                  <a:cubicBezTo>
                    <a:pt x="133" y="76"/>
                    <a:pt x="133" y="73"/>
                    <a:pt x="133" y="72"/>
                  </a:cubicBezTo>
                  <a:close/>
                  <a:moveTo>
                    <a:pt x="6" y="72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5" y="6"/>
                    <a:pt x="128" y="9"/>
                    <a:pt x="128" y="13"/>
                  </a:cubicBezTo>
                  <a:cubicBezTo>
                    <a:pt x="128" y="31"/>
                    <a:pt x="128" y="31"/>
                    <a:pt x="128" y="31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03" y="49"/>
                    <a:pt x="103" y="49"/>
                    <a:pt x="103" y="49"/>
                  </a:cubicBezTo>
                  <a:cubicBezTo>
                    <a:pt x="98" y="43"/>
                    <a:pt x="90" y="43"/>
                    <a:pt x="84" y="49"/>
                  </a:cubicBezTo>
                  <a:cubicBezTo>
                    <a:pt x="78" y="54"/>
                    <a:pt x="78" y="63"/>
                    <a:pt x="83" y="68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9" y="80"/>
                    <a:pt x="6" y="76"/>
                    <a:pt x="6" y="72"/>
                  </a:cubicBezTo>
                  <a:close/>
                  <a:moveTo>
                    <a:pt x="21" y="93"/>
                  </a:moveTo>
                  <a:cubicBezTo>
                    <a:pt x="18" y="85"/>
                    <a:pt x="18" y="85"/>
                    <a:pt x="18" y="85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21" y="93"/>
                    <a:pt x="21" y="93"/>
                    <a:pt x="21" y="93"/>
                  </a:cubicBezTo>
                  <a:close/>
                  <a:moveTo>
                    <a:pt x="38" y="114"/>
                  </a:moveTo>
                  <a:cubicBezTo>
                    <a:pt x="34" y="115"/>
                    <a:pt x="28" y="113"/>
                    <a:pt x="28" y="109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101" y="89"/>
                    <a:pt x="101" y="89"/>
                    <a:pt x="101" y="89"/>
                  </a:cubicBezTo>
                  <a:lnTo>
                    <a:pt x="38" y="114"/>
                  </a:lnTo>
                  <a:close/>
                  <a:moveTo>
                    <a:pt x="154" y="155"/>
                  </a:moveTo>
                  <a:cubicBezTo>
                    <a:pt x="112" y="155"/>
                    <a:pt x="112" y="155"/>
                    <a:pt x="112" y="155"/>
                  </a:cubicBezTo>
                  <a:cubicBezTo>
                    <a:pt x="112" y="133"/>
                    <a:pt x="112" y="133"/>
                    <a:pt x="112" y="133"/>
                  </a:cubicBezTo>
                  <a:cubicBezTo>
                    <a:pt x="154" y="133"/>
                    <a:pt x="154" y="133"/>
                    <a:pt x="154" y="133"/>
                  </a:cubicBezTo>
                  <a:lnTo>
                    <a:pt x="154" y="155"/>
                  </a:lnTo>
                  <a:close/>
                  <a:moveTo>
                    <a:pt x="154" y="128"/>
                  </a:moveTo>
                  <a:cubicBezTo>
                    <a:pt x="111" y="128"/>
                    <a:pt x="111" y="128"/>
                    <a:pt x="111" y="128"/>
                  </a:cubicBezTo>
                  <a:cubicBezTo>
                    <a:pt x="110" y="126"/>
                    <a:pt x="110" y="126"/>
                    <a:pt x="110" y="126"/>
                  </a:cubicBezTo>
                  <a:cubicBezTo>
                    <a:pt x="103" y="115"/>
                    <a:pt x="103" y="103"/>
                    <a:pt x="109" y="92"/>
                  </a:cubicBezTo>
                  <a:cubicBezTo>
                    <a:pt x="110" y="91"/>
                    <a:pt x="110" y="89"/>
                    <a:pt x="109" y="8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4" y="62"/>
                    <a:pt x="84" y="56"/>
                    <a:pt x="87" y="52"/>
                  </a:cubicBezTo>
                  <a:cubicBezTo>
                    <a:pt x="90" y="49"/>
                    <a:pt x="96" y="49"/>
                    <a:pt x="100" y="52"/>
                  </a:cubicBezTo>
                  <a:cubicBezTo>
                    <a:pt x="142" y="95"/>
                    <a:pt x="142" y="95"/>
                    <a:pt x="142" y="95"/>
                  </a:cubicBezTo>
                  <a:cubicBezTo>
                    <a:pt x="146" y="91"/>
                    <a:pt x="146" y="91"/>
                    <a:pt x="146" y="91"/>
                  </a:cubicBezTo>
                  <a:cubicBezTo>
                    <a:pt x="136" y="82"/>
                    <a:pt x="136" y="82"/>
                    <a:pt x="136" y="82"/>
                  </a:cubicBezTo>
                  <a:cubicBezTo>
                    <a:pt x="139" y="80"/>
                    <a:pt x="139" y="80"/>
                    <a:pt x="139" y="80"/>
                  </a:cubicBezTo>
                  <a:cubicBezTo>
                    <a:pt x="146" y="78"/>
                    <a:pt x="149" y="70"/>
                    <a:pt x="147" y="63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52" y="54"/>
                    <a:pt x="154" y="62"/>
                    <a:pt x="154" y="69"/>
                  </a:cubicBezTo>
                  <a:lnTo>
                    <a:pt x="154" y="128"/>
                  </a:lnTo>
                  <a:close/>
                  <a:moveTo>
                    <a:pt x="31" y="37"/>
                  </a:moveTo>
                  <a:cubicBezTo>
                    <a:pt x="35" y="37"/>
                    <a:pt x="38" y="34"/>
                    <a:pt x="38" y="3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3"/>
                    <a:pt x="35" y="10"/>
                    <a:pt x="31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4" y="10"/>
                    <a:pt x="11" y="13"/>
                    <a:pt x="11" y="17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4"/>
                    <a:pt x="14" y="37"/>
                    <a:pt x="18" y="37"/>
                  </a:cubicBezTo>
                  <a:lnTo>
                    <a:pt x="31" y="37"/>
                  </a:lnTo>
                  <a:close/>
                  <a:moveTo>
                    <a:pt x="17" y="30"/>
                  </a:moveTo>
                  <a:cubicBezTo>
                    <a:pt x="17" y="26"/>
                    <a:pt x="17" y="26"/>
                    <a:pt x="17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2" y="16"/>
                    <a:pt x="33" y="16"/>
                    <a:pt x="33" y="17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2" y="32"/>
                    <a:pt x="31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7" y="32"/>
                    <a:pt x="17" y="31"/>
                    <a:pt x="17" y="30"/>
                  </a:cubicBezTo>
                  <a:close/>
                  <a:moveTo>
                    <a:pt x="13" y="50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3" y="45"/>
                    <a:pt x="13" y="45"/>
                    <a:pt x="13" y="45"/>
                  </a:cubicBezTo>
                  <a:lnTo>
                    <a:pt x="13" y="50"/>
                  </a:lnTo>
                  <a:close/>
                  <a:moveTo>
                    <a:pt x="13" y="67"/>
                  </a:moveTo>
                  <a:cubicBezTo>
                    <a:pt x="24" y="67"/>
                    <a:pt x="24" y="67"/>
                    <a:pt x="24" y="67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13" y="61"/>
                    <a:pt x="13" y="61"/>
                    <a:pt x="13" y="61"/>
                  </a:cubicBezTo>
                  <a:lnTo>
                    <a:pt x="13" y="67"/>
                  </a:lnTo>
                  <a:close/>
                  <a:moveTo>
                    <a:pt x="61" y="67"/>
                  </a:moveTo>
                  <a:cubicBezTo>
                    <a:pt x="72" y="67"/>
                    <a:pt x="72" y="67"/>
                    <a:pt x="72" y="67"/>
                  </a:cubicBezTo>
                  <a:cubicBezTo>
                    <a:pt x="72" y="61"/>
                    <a:pt x="72" y="61"/>
                    <a:pt x="72" y="61"/>
                  </a:cubicBezTo>
                  <a:cubicBezTo>
                    <a:pt x="61" y="61"/>
                    <a:pt x="61" y="61"/>
                    <a:pt x="61" y="61"/>
                  </a:cubicBezTo>
                  <a:lnTo>
                    <a:pt x="61" y="67"/>
                  </a:lnTo>
                  <a:close/>
                  <a:moveTo>
                    <a:pt x="30" y="50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30" y="45"/>
                    <a:pt x="30" y="45"/>
                    <a:pt x="30" y="45"/>
                  </a:cubicBezTo>
                  <a:lnTo>
                    <a:pt x="30" y="50"/>
                  </a:lnTo>
                  <a:close/>
                  <a:moveTo>
                    <a:pt x="46" y="50"/>
                  </a:moveTo>
                  <a:cubicBezTo>
                    <a:pt x="57" y="50"/>
                    <a:pt x="57" y="50"/>
                    <a:pt x="57" y="50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46" y="45"/>
                    <a:pt x="46" y="45"/>
                    <a:pt x="46" y="45"/>
                  </a:cubicBezTo>
                  <a:lnTo>
                    <a:pt x="46" y="50"/>
                  </a:lnTo>
                  <a:close/>
                  <a:moveTo>
                    <a:pt x="61" y="50"/>
                  </a:moveTo>
                  <a:cubicBezTo>
                    <a:pt x="72" y="50"/>
                    <a:pt x="72" y="50"/>
                    <a:pt x="72" y="50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1" y="45"/>
                    <a:pt x="61" y="45"/>
                    <a:pt x="61" y="45"/>
                  </a:cubicBezTo>
                  <a:lnTo>
                    <a:pt x="61" y="50"/>
                  </a:lnTo>
                  <a:close/>
                  <a:moveTo>
                    <a:pt x="118" y="13"/>
                  </a:moveTo>
                  <a:cubicBezTo>
                    <a:pt x="112" y="13"/>
                    <a:pt x="112" y="13"/>
                    <a:pt x="112" y="13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18" y="22"/>
                    <a:pt x="118" y="22"/>
                    <a:pt x="118" y="22"/>
                  </a:cubicBezTo>
                  <a:lnTo>
                    <a:pt x="118" y="13"/>
                  </a:lnTo>
                  <a:close/>
                  <a:moveTo>
                    <a:pt x="107" y="13"/>
                  </a:moveTo>
                  <a:cubicBezTo>
                    <a:pt x="102" y="13"/>
                    <a:pt x="102" y="13"/>
                    <a:pt x="102" y="13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7" y="22"/>
                    <a:pt x="107" y="22"/>
                    <a:pt x="107" y="22"/>
                  </a:cubicBezTo>
                  <a:lnTo>
                    <a:pt x="107" y="13"/>
                  </a:lnTo>
                  <a:close/>
                  <a:moveTo>
                    <a:pt x="96" y="13"/>
                  </a:moveTo>
                  <a:cubicBezTo>
                    <a:pt x="91" y="13"/>
                    <a:pt x="91" y="13"/>
                    <a:pt x="91" y="13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96" y="22"/>
                    <a:pt x="96" y="22"/>
                    <a:pt x="96" y="22"/>
                  </a:cubicBezTo>
                  <a:lnTo>
                    <a:pt x="96" y="13"/>
                  </a:lnTo>
                  <a:close/>
                  <a:moveTo>
                    <a:pt x="85" y="13"/>
                  </a:moveTo>
                  <a:cubicBezTo>
                    <a:pt x="80" y="13"/>
                    <a:pt x="80" y="13"/>
                    <a:pt x="80" y="13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85" y="22"/>
                    <a:pt x="85" y="22"/>
                    <a:pt x="85" y="22"/>
                  </a:cubicBezTo>
                  <a:lnTo>
                    <a:pt x="85" y="13"/>
                  </a:lnTo>
                  <a:close/>
                  <a:moveTo>
                    <a:pt x="123" y="138"/>
                  </a:moveTo>
                  <a:cubicBezTo>
                    <a:pt x="118" y="138"/>
                    <a:pt x="118" y="138"/>
                    <a:pt x="118" y="138"/>
                  </a:cubicBezTo>
                  <a:cubicBezTo>
                    <a:pt x="118" y="144"/>
                    <a:pt x="118" y="144"/>
                    <a:pt x="118" y="144"/>
                  </a:cubicBezTo>
                  <a:cubicBezTo>
                    <a:pt x="123" y="144"/>
                    <a:pt x="123" y="144"/>
                    <a:pt x="123" y="144"/>
                  </a:cubicBezTo>
                  <a:lnTo>
                    <a:pt x="123" y="1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F30BDC1-332D-25F2-FFC4-B0AC6ACA1283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8BBF9D-8044-EE02-AE5C-FBE1ECF54530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A654C0-73B4-E63F-85F5-7E60EE4774C7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774E46-C03D-123D-EDDA-83D873C9552F}"/>
              </a:ext>
            </a:extLst>
          </p:cNvPr>
          <p:cNvSpPr txBox="1"/>
          <p:nvPr/>
        </p:nvSpPr>
        <p:spPr>
          <a:xfrm>
            <a:off x="1825373" y="3382427"/>
            <a:ext cx="2424024" cy="164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87011CA-FA04-DE45-3197-8D99B0C71BD0}"/>
              </a:ext>
            </a:extLst>
          </p:cNvPr>
          <p:cNvSpPr txBox="1"/>
          <p:nvPr/>
        </p:nvSpPr>
        <p:spPr>
          <a:xfrm>
            <a:off x="4883988" y="3382426"/>
            <a:ext cx="2424024" cy="164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89EF4C0-F137-B003-6234-ADD87DFDC90F}"/>
              </a:ext>
            </a:extLst>
          </p:cNvPr>
          <p:cNvSpPr txBox="1"/>
          <p:nvPr/>
        </p:nvSpPr>
        <p:spPr>
          <a:xfrm>
            <a:off x="8048620" y="3358444"/>
            <a:ext cx="2424024" cy="164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51250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21" grpId="0"/>
      <p:bldP spid="22" grpId="0"/>
      <p:bldP spid="2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618534D4-A22D-8D18-0023-3A6118553456}"/>
              </a:ext>
            </a:extLst>
          </p:cNvPr>
          <p:cNvSpPr/>
          <p:nvPr/>
        </p:nvSpPr>
        <p:spPr>
          <a:xfrm>
            <a:off x="7439378" y="1936913"/>
            <a:ext cx="4752622" cy="3030198"/>
          </a:xfrm>
          <a:prstGeom prst="rect">
            <a:avLst/>
          </a:prstGeom>
          <a:solidFill>
            <a:srgbClr val="24A7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D10BA9B-41E0-0708-FB6B-44523FE06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3E9AF21B-79F5-4A30-2E51-7DA05855980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1" r="10081"/>
          <a:stretch>
            <a:fillRect/>
          </a:stretch>
        </p:blipFill>
        <p:spPr/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3E9BFB6-24CC-1D04-6836-9DAEA9BF9326}"/>
              </a:ext>
            </a:extLst>
          </p:cNvPr>
          <p:cNvGrpSpPr/>
          <p:nvPr/>
        </p:nvGrpSpPr>
        <p:grpSpPr>
          <a:xfrm>
            <a:off x="1732651" y="1813120"/>
            <a:ext cx="531050" cy="531050"/>
            <a:chOff x="1732651" y="1813120"/>
            <a:chExt cx="531050" cy="531050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7379E1F-5E06-5EE1-18C6-0CDBF16A5C70}"/>
                </a:ext>
              </a:extLst>
            </p:cNvPr>
            <p:cNvSpPr/>
            <p:nvPr/>
          </p:nvSpPr>
          <p:spPr>
            <a:xfrm>
              <a:off x="1732651" y="1813120"/>
              <a:ext cx="531050" cy="531050"/>
            </a:xfrm>
            <a:prstGeom prst="ellipse">
              <a:avLst/>
            </a:prstGeom>
            <a:solidFill>
              <a:srgbClr val="062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198">
              <a:extLst>
                <a:ext uri="{FF2B5EF4-FFF2-40B4-BE49-F238E27FC236}">
                  <a16:creationId xmlns:a16="http://schemas.microsoft.com/office/drawing/2014/main" id="{326B0F40-0796-C83F-7023-D88F3F4CC7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7603" y="1938945"/>
              <a:ext cx="281147" cy="279400"/>
            </a:xfrm>
            <a:custGeom>
              <a:avLst/>
              <a:gdLst>
                <a:gd name="T0" fmla="*/ 65 w 161"/>
                <a:gd name="T1" fmla="*/ 20 h 160"/>
                <a:gd name="T2" fmla="*/ 21 w 161"/>
                <a:gd name="T3" fmla="*/ 65 h 160"/>
                <a:gd name="T4" fmla="*/ 65 w 161"/>
                <a:gd name="T5" fmla="*/ 110 h 160"/>
                <a:gd name="T6" fmla="*/ 110 w 161"/>
                <a:gd name="T7" fmla="*/ 65 h 160"/>
                <a:gd name="T8" fmla="*/ 65 w 161"/>
                <a:gd name="T9" fmla="*/ 20 h 160"/>
                <a:gd name="T10" fmla="*/ 65 w 161"/>
                <a:gd name="T11" fmla="*/ 107 h 160"/>
                <a:gd name="T12" fmla="*/ 23 w 161"/>
                <a:gd name="T13" fmla="*/ 65 h 160"/>
                <a:gd name="T14" fmla="*/ 65 w 161"/>
                <a:gd name="T15" fmla="*/ 23 h 160"/>
                <a:gd name="T16" fmla="*/ 107 w 161"/>
                <a:gd name="T17" fmla="*/ 65 h 160"/>
                <a:gd name="T18" fmla="*/ 65 w 161"/>
                <a:gd name="T19" fmla="*/ 107 h 160"/>
                <a:gd name="T20" fmla="*/ 155 w 161"/>
                <a:gd name="T21" fmla="*/ 130 h 160"/>
                <a:gd name="T22" fmla="*/ 138 w 161"/>
                <a:gd name="T23" fmla="*/ 113 h 160"/>
                <a:gd name="T24" fmla="*/ 124 w 161"/>
                <a:gd name="T25" fmla="*/ 108 h 160"/>
                <a:gd name="T26" fmla="*/ 119 w 161"/>
                <a:gd name="T27" fmla="*/ 103 h 160"/>
                <a:gd name="T28" fmla="*/ 131 w 161"/>
                <a:gd name="T29" fmla="*/ 65 h 160"/>
                <a:gd name="T30" fmla="*/ 65 w 161"/>
                <a:gd name="T31" fmla="*/ 0 h 160"/>
                <a:gd name="T32" fmla="*/ 0 w 161"/>
                <a:gd name="T33" fmla="*/ 65 h 160"/>
                <a:gd name="T34" fmla="*/ 65 w 161"/>
                <a:gd name="T35" fmla="*/ 131 h 160"/>
                <a:gd name="T36" fmla="*/ 103 w 161"/>
                <a:gd name="T37" fmla="*/ 119 h 160"/>
                <a:gd name="T38" fmla="*/ 109 w 161"/>
                <a:gd name="T39" fmla="*/ 124 h 160"/>
                <a:gd name="T40" fmla="*/ 114 w 161"/>
                <a:gd name="T41" fmla="*/ 138 h 160"/>
                <a:gd name="T42" fmla="*/ 130 w 161"/>
                <a:gd name="T43" fmla="*/ 155 h 160"/>
                <a:gd name="T44" fmla="*/ 142 w 161"/>
                <a:gd name="T45" fmla="*/ 160 h 160"/>
                <a:gd name="T46" fmla="*/ 155 w 161"/>
                <a:gd name="T47" fmla="*/ 155 h 160"/>
                <a:gd name="T48" fmla="*/ 155 w 161"/>
                <a:gd name="T49" fmla="*/ 130 h 160"/>
                <a:gd name="T50" fmla="*/ 151 w 161"/>
                <a:gd name="T51" fmla="*/ 151 h 160"/>
                <a:gd name="T52" fmla="*/ 142 w 161"/>
                <a:gd name="T53" fmla="*/ 155 h 160"/>
                <a:gd name="T54" fmla="*/ 134 w 161"/>
                <a:gd name="T55" fmla="*/ 151 h 160"/>
                <a:gd name="T56" fmla="*/ 117 w 161"/>
                <a:gd name="T57" fmla="*/ 134 h 160"/>
                <a:gd name="T58" fmla="*/ 114 w 161"/>
                <a:gd name="T59" fmla="*/ 124 h 160"/>
                <a:gd name="T60" fmla="*/ 114 w 161"/>
                <a:gd name="T61" fmla="*/ 122 h 160"/>
                <a:gd name="T62" fmla="*/ 106 w 161"/>
                <a:gd name="T63" fmla="*/ 114 h 160"/>
                <a:gd name="T64" fmla="*/ 104 w 161"/>
                <a:gd name="T65" fmla="*/ 112 h 160"/>
                <a:gd name="T66" fmla="*/ 102 w 161"/>
                <a:gd name="T67" fmla="*/ 113 h 160"/>
                <a:gd name="T68" fmla="*/ 65 w 161"/>
                <a:gd name="T69" fmla="*/ 126 h 160"/>
                <a:gd name="T70" fmla="*/ 5 w 161"/>
                <a:gd name="T71" fmla="*/ 65 h 160"/>
                <a:gd name="T72" fmla="*/ 65 w 161"/>
                <a:gd name="T73" fmla="*/ 5 h 160"/>
                <a:gd name="T74" fmla="*/ 126 w 161"/>
                <a:gd name="T75" fmla="*/ 65 h 160"/>
                <a:gd name="T76" fmla="*/ 113 w 161"/>
                <a:gd name="T77" fmla="*/ 102 h 160"/>
                <a:gd name="T78" fmla="*/ 112 w 161"/>
                <a:gd name="T79" fmla="*/ 104 h 160"/>
                <a:gd name="T80" fmla="*/ 113 w 161"/>
                <a:gd name="T81" fmla="*/ 105 h 160"/>
                <a:gd name="T82" fmla="*/ 114 w 161"/>
                <a:gd name="T83" fmla="*/ 105 h 160"/>
                <a:gd name="T84" fmla="*/ 122 w 161"/>
                <a:gd name="T85" fmla="*/ 114 h 160"/>
                <a:gd name="T86" fmla="*/ 123 w 161"/>
                <a:gd name="T87" fmla="*/ 114 h 160"/>
                <a:gd name="T88" fmla="*/ 134 w 161"/>
                <a:gd name="T89" fmla="*/ 117 h 160"/>
                <a:gd name="T90" fmla="*/ 151 w 161"/>
                <a:gd name="T91" fmla="*/ 134 h 160"/>
                <a:gd name="T92" fmla="*/ 155 w 161"/>
                <a:gd name="T93" fmla="*/ 142 h 160"/>
                <a:gd name="T94" fmla="*/ 151 w 161"/>
                <a:gd name="T95" fmla="*/ 15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1" h="160">
                  <a:moveTo>
                    <a:pt x="65" y="20"/>
                  </a:moveTo>
                  <a:cubicBezTo>
                    <a:pt x="41" y="20"/>
                    <a:pt x="21" y="41"/>
                    <a:pt x="21" y="65"/>
                  </a:cubicBezTo>
                  <a:cubicBezTo>
                    <a:pt x="21" y="90"/>
                    <a:pt x="41" y="110"/>
                    <a:pt x="65" y="110"/>
                  </a:cubicBezTo>
                  <a:cubicBezTo>
                    <a:pt x="90" y="110"/>
                    <a:pt x="110" y="90"/>
                    <a:pt x="110" y="65"/>
                  </a:cubicBezTo>
                  <a:cubicBezTo>
                    <a:pt x="110" y="41"/>
                    <a:pt x="90" y="20"/>
                    <a:pt x="65" y="20"/>
                  </a:cubicBezTo>
                  <a:close/>
                  <a:moveTo>
                    <a:pt x="65" y="107"/>
                  </a:moveTo>
                  <a:cubicBezTo>
                    <a:pt x="42" y="107"/>
                    <a:pt x="23" y="88"/>
                    <a:pt x="23" y="65"/>
                  </a:cubicBezTo>
                  <a:cubicBezTo>
                    <a:pt x="23" y="42"/>
                    <a:pt x="42" y="23"/>
                    <a:pt x="65" y="23"/>
                  </a:cubicBezTo>
                  <a:cubicBezTo>
                    <a:pt x="88" y="23"/>
                    <a:pt x="107" y="42"/>
                    <a:pt x="107" y="65"/>
                  </a:cubicBezTo>
                  <a:cubicBezTo>
                    <a:pt x="107" y="88"/>
                    <a:pt x="88" y="107"/>
                    <a:pt x="65" y="107"/>
                  </a:cubicBezTo>
                  <a:close/>
                  <a:moveTo>
                    <a:pt x="155" y="130"/>
                  </a:moveTo>
                  <a:cubicBezTo>
                    <a:pt x="138" y="113"/>
                    <a:pt x="138" y="113"/>
                    <a:pt x="138" y="113"/>
                  </a:cubicBezTo>
                  <a:cubicBezTo>
                    <a:pt x="134" y="110"/>
                    <a:pt x="129" y="108"/>
                    <a:pt x="124" y="108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27" y="92"/>
                    <a:pt x="131" y="79"/>
                    <a:pt x="131" y="65"/>
                  </a:cubicBezTo>
                  <a:cubicBezTo>
                    <a:pt x="131" y="29"/>
                    <a:pt x="101" y="0"/>
                    <a:pt x="65" y="0"/>
                  </a:cubicBez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1"/>
                    <a:pt x="65" y="131"/>
                  </a:cubicBezTo>
                  <a:cubicBezTo>
                    <a:pt x="79" y="131"/>
                    <a:pt x="92" y="126"/>
                    <a:pt x="103" y="119"/>
                  </a:cubicBezTo>
                  <a:cubicBezTo>
                    <a:pt x="109" y="124"/>
                    <a:pt x="109" y="124"/>
                    <a:pt x="109" y="124"/>
                  </a:cubicBezTo>
                  <a:cubicBezTo>
                    <a:pt x="108" y="129"/>
                    <a:pt x="110" y="134"/>
                    <a:pt x="114" y="138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33" y="158"/>
                    <a:pt x="138" y="160"/>
                    <a:pt x="142" y="160"/>
                  </a:cubicBezTo>
                  <a:cubicBezTo>
                    <a:pt x="147" y="160"/>
                    <a:pt x="151" y="158"/>
                    <a:pt x="155" y="155"/>
                  </a:cubicBezTo>
                  <a:cubicBezTo>
                    <a:pt x="161" y="148"/>
                    <a:pt x="161" y="137"/>
                    <a:pt x="155" y="130"/>
                  </a:cubicBezTo>
                  <a:close/>
                  <a:moveTo>
                    <a:pt x="151" y="151"/>
                  </a:moveTo>
                  <a:cubicBezTo>
                    <a:pt x="149" y="153"/>
                    <a:pt x="146" y="155"/>
                    <a:pt x="142" y="155"/>
                  </a:cubicBezTo>
                  <a:cubicBezTo>
                    <a:pt x="139" y="155"/>
                    <a:pt x="136" y="153"/>
                    <a:pt x="134" y="151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4" y="132"/>
                    <a:pt x="113" y="127"/>
                    <a:pt x="114" y="124"/>
                  </a:cubicBezTo>
                  <a:cubicBezTo>
                    <a:pt x="114" y="122"/>
                    <a:pt x="114" y="122"/>
                    <a:pt x="114" y="122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91" y="121"/>
                    <a:pt x="79" y="126"/>
                    <a:pt x="65" y="126"/>
                  </a:cubicBezTo>
                  <a:cubicBezTo>
                    <a:pt x="32" y="126"/>
                    <a:pt x="5" y="98"/>
                    <a:pt x="5" y="65"/>
                  </a:cubicBezTo>
                  <a:cubicBezTo>
                    <a:pt x="5" y="32"/>
                    <a:pt x="32" y="5"/>
                    <a:pt x="65" y="5"/>
                  </a:cubicBezTo>
                  <a:cubicBezTo>
                    <a:pt x="99" y="5"/>
                    <a:pt x="126" y="32"/>
                    <a:pt x="126" y="65"/>
                  </a:cubicBezTo>
                  <a:cubicBezTo>
                    <a:pt x="126" y="79"/>
                    <a:pt x="121" y="91"/>
                    <a:pt x="113" y="102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22" y="114"/>
                    <a:pt x="122" y="114"/>
                    <a:pt x="122" y="114"/>
                  </a:cubicBezTo>
                  <a:cubicBezTo>
                    <a:pt x="123" y="114"/>
                    <a:pt x="123" y="114"/>
                    <a:pt x="123" y="114"/>
                  </a:cubicBezTo>
                  <a:cubicBezTo>
                    <a:pt x="127" y="113"/>
                    <a:pt x="132" y="114"/>
                    <a:pt x="134" y="117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3" y="136"/>
                    <a:pt x="155" y="139"/>
                    <a:pt x="155" y="142"/>
                  </a:cubicBezTo>
                  <a:cubicBezTo>
                    <a:pt x="155" y="146"/>
                    <a:pt x="153" y="149"/>
                    <a:pt x="151" y="1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979AEB1B-A92E-43F6-56FE-B7B15702CF30}"/>
              </a:ext>
            </a:extLst>
          </p:cNvPr>
          <p:cNvGrpSpPr/>
          <p:nvPr/>
        </p:nvGrpSpPr>
        <p:grpSpPr>
          <a:xfrm>
            <a:off x="4846279" y="1813120"/>
            <a:ext cx="531050" cy="531050"/>
            <a:chOff x="4846279" y="1813120"/>
            <a:chExt cx="531050" cy="53105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A83F88A-2273-E092-C7E6-6DA63F77718A}"/>
                </a:ext>
              </a:extLst>
            </p:cNvPr>
            <p:cNvSpPr/>
            <p:nvPr/>
          </p:nvSpPr>
          <p:spPr>
            <a:xfrm>
              <a:off x="4846279" y="1813120"/>
              <a:ext cx="531050" cy="531050"/>
            </a:xfrm>
            <a:prstGeom prst="ellipse">
              <a:avLst/>
            </a:prstGeom>
            <a:solidFill>
              <a:srgbClr val="062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28">
              <a:extLst>
                <a:ext uri="{FF2B5EF4-FFF2-40B4-BE49-F238E27FC236}">
                  <a16:creationId xmlns:a16="http://schemas.microsoft.com/office/drawing/2014/main" id="{C20148DF-A328-CC16-AC34-7331ACB8B55C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4970072" y="1936913"/>
              <a:ext cx="283464" cy="283464"/>
            </a:xfrm>
            <a:custGeom>
              <a:avLst/>
              <a:gdLst>
                <a:gd name="T0" fmla="*/ 80 w 160"/>
                <a:gd name="T1" fmla="*/ 0 h 160"/>
                <a:gd name="T2" fmla="*/ 80 w 160"/>
                <a:gd name="T3" fmla="*/ 6 h 160"/>
                <a:gd name="T4" fmla="*/ 69 w 160"/>
                <a:gd name="T5" fmla="*/ 16 h 160"/>
                <a:gd name="T6" fmla="*/ 64 w 160"/>
                <a:gd name="T7" fmla="*/ 72 h 160"/>
                <a:gd name="T8" fmla="*/ 103 w 160"/>
                <a:gd name="T9" fmla="*/ 49 h 160"/>
                <a:gd name="T10" fmla="*/ 70 w 160"/>
                <a:gd name="T11" fmla="*/ 36 h 160"/>
                <a:gd name="T12" fmla="*/ 56 w 160"/>
                <a:gd name="T13" fmla="*/ 65 h 160"/>
                <a:gd name="T14" fmla="*/ 91 w 160"/>
                <a:gd name="T15" fmla="*/ 41 h 160"/>
                <a:gd name="T16" fmla="*/ 96 w 160"/>
                <a:gd name="T17" fmla="*/ 67 h 160"/>
                <a:gd name="T18" fmla="*/ 61 w 160"/>
                <a:gd name="T19" fmla="*/ 49 h 160"/>
                <a:gd name="T20" fmla="*/ 135 w 160"/>
                <a:gd name="T21" fmla="*/ 121 h 160"/>
                <a:gd name="T22" fmla="*/ 135 w 160"/>
                <a:gd name="T23" fmla="*/ 116 h 160"/>
                <a:gd name="T24" fmla="*/ 146 w 160"/>
                <a:gd name="T25" fmla="*/ 105 h 160"/>
                <a:gd name="T26" fmla="*/ 146 w 160"/>
                <a:gd name="T27" fmla="*/ 123 h 160"/>
                <a:gd name="T28" fmla="*/ 126 w 160"/>
                <a:gd name="T29" fmla="*/ 123 h 160"/>
                <a:gd name="T30" fmla="*/ 120 w 160"/>
                <a:gd name="T31" fmla="*/ 160 h 160"/>
                <a:gd name="T32" fmla="*/ 160 w 160"/>
                <a:gd name="T33" fmla="*/ 136 h 160"/>
                <a:gd name="T34" fmla="*/ 151 w 160"/>
                <a:gd name="T35" fmla="*/ 155 h 160"/>
                <a:gd name="T36" fmla="*/ 117 w 160"/>
                <a:gd name="T37" fmla="*/ 136 h 160"/>
                <a:gd name="T38" fmla="*/ 155 w 160"/>
                <a:gd name="T39" fmla="*/ 136 h 160"/>
                <a:gd name="T40" fmla="*/ 40 w 160"/>
                <a:gd name="T41" fmla="*/ 105 h 160"/>
                <a:gd name="T42" fmla="*/ 24 w 160"/>
                <a:gd name="T43" fmla="*/ 121 h 160"/>
                <a:gd name="T44" fmla="*/ 24 w 160"/>
                <a:gd name="T45" fmla="*/ 116 h 160"/>
                <a:gd name="T46" fmla="*/ 35 w 160"/>
                <a:gd name="T47" fmla="*/ 123 h 160"/>
                <a:gd name="T48" fmla="*/ 15 w 160"/>
                <a:gd name="T49" fmla="*/ 124 h 160"/>
                <a:gd name="T50" fmla="*/ 0 w 160"/>
                <a:gd name="T51" fmla="*/ 136 h 160"/>
                <a:gd name="T52" fmla="*/ 40 w 160"/>
                <a:gd name="T53" fmla="*/ 160 h 160"/>
                <a:gd name="T54" fmla="*/ 35 w 160"/>
                <a:gd name="T55" fmla="*/ 123 h 160"/>
                <a:gd name="T56" fmla="*/ 8 w 160"/>
                <a:gd name="T57" fmla="*/ 155 h 160"/>
                <a:gd name="T58" fmla="*/ 13 w 160"/>
                <a:gd name="T59" fmla="*/ 129 h 160"/>
                <a:gd name="T60" fmla="*/ 43 w 160"/>
                <a:gd name="T61" fmla="*/ 152 h 160"/>
                <a:gd name="T62" fmla="*/ 67 w 160"/>
                <a:gd name="T63" fmla="*/ 137 h 160"/>
                <a:gd name="T64" fmla="*/ 55 w 160"/>
                <a:gd name="T65" fmla="*/ 135 h 160"/>
                <a:gd name="T66" fmla="*/ 53 w 160"/>
                <a:gd name="T67" fmla="*/ 137 h 160"/>
                <a:gd name="T68" fmla="*/ 62 w 160"/>
                <a:gd name="T69" fmla="*/ 150 h 160"/>
                <a:gd name="T70" fmla="*/ 105 w 160"/>
                <a:gd name="T71" fmla="*/ 140 h 160"/>
                <a:gd name="T72" fmla="*/ 103 w 160"/>
                <a:gd name="T73" fmla="*/ 26 h 160"/>
                <a:gd name="T74" fmla="*/ 131 w 160"/>
                <a:gd name="T75" fmla="*/ 71 h 160"/>
                <a:gd name="T76" fmla="*/ 143 w 160"/>
                <a:gd name="T77" fmla="*/ 83 h 160"/>
                <a:gd name="T78" fmla="*/ 147 w 160"/>
                <a:gd name="T79" fmla="*/ 71 h 160"/>
                <a:gd name="T80" fmla="*/ 101 w 160"/>
                <a:gd name="T81" fmla="*/ 23 h 160"/>
                <a:gd name="T82" fmla="*/ 58 w 160"/>
                <a:gd name="T83" fmla="*/ 25 h 160"/>
                <a:gd name="T84" fmla="*/ 57 w 160"/>
                <a:gd name="T85" fmla="*/ 22 h 160"/>
                <a:gd name="T86" fmla="*/ 43 w 160"/>
                <a:gd name="T87" fmla="*/ 19 h 160"/>
                <a:gd name="T88" fmla="*/ 17 w 160"/>
                <a:gd name="T89" fmla="*/ 81 h 160"/>
                <a:gd name="T90" fmla="*/ 50 w 160"/>
                <a:gd name="T91" fmla="*/ 31 h 160"/>
                <a:gd name="T92" fmla="*/ 51 w 160"/>
                <a:gd name="T93" fmla="*/ 3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" h="160">
                  <a:moveTo>
                    <a:pt x="80" y="33"/>
                  </a:moveTo>
                  <a:cubicBezTo>
                    <a:pt x="89" y="33"/>
                    <a:pt x="96" y="26"/>
                    <a:pt x="96" y="16"/>
                  </a:cubicBezTo>
                  <a:cubicBezTo>
                    <a:pt x="96" y="8"/>
                    <a:pt x="89" y="0"/>
                    <a:pt x="80" y="0"/>
                  </a:cubicBezTo>
                  <a:cubicBezTo>
                    <a:pt x="71" y="0"/>
                    <a:pt x="64" y="8"/>
                    <a:pt x="64" y="16"/>
                  </a:cubicBezTo>
                  <a:cubicBezTo>
                    <a:pt x="64" y="26"/>
                    <a:pt x="71" y="33"/>
                    <a:pt x="80" y="33"/>
                  </a:cubicBezTo>
                  <a:close/>
                  <a:moveTo>
                    <a:pt x="80" y="6"/>
                  </a:moveTo>
                  <a:cubicBezTo>
                    <a:pt x="86" y="6"/>
                    <a:pt x="90" y="11"/>
                    <a:pt x="90" y="16"/>
                  </a:cubicBezTo>
                  <a:cubicBezTo>
                    <a:pt x="90" y="22"/>
                    <a:pt x="86" y="27"/>
                    <a:pt x="80" y="27"/>
                  </a:cubicBezTo>
                  <a:cubicBezTo>
                    <a:pt x="74" y="27"/>
                    <a:pt x="69" y="22"/>
                    <a:pt x="69" y="16"/>
                  </a:cubicBezTo>
                  <a:cubicBezTo>
                    <a:pt x="69" y="11"/>
                    <a:pt x="74" y="6"/>
                    <a:pt x="80" y="6"/>
                  </a:cubicBezTo>
                  <a:close/>
                  <a:moveTo>
                    <a:pt x="56" y="65"/>
                  </a:moveTo>
                  <a:cubicBezTo>
                    <a:pt x="56" y="69"/>
                    <a:pt x="59" y="72"/>
                    <a:pt x="64" y="72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2"/>
                    <a:pt x="103" y="69"/>
                    <a:pt x="103" y="65"/>
                  </a:cubicBezTo>
                  <a:cubicBezTo>
                    <a:pt x="103" y="49"/>
                    <a:pt x="103" y="49"/>
                    <a:pt x="103" y="49"/>
                  </a:cubicBezTo>
                  <a:cubicBezTo>
                    <a:pt x="103" y="42"/>
                    <a:pt x="97" y="36"/>
                    <a:pt x="90" y="36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3" y="39"/>
                    <a:pt x="77" y="39"/>
                    <a:pt x="70" y="3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2" y="36"/>
                    <a:pt x="56" y="42"/>
                    <a:pt x="56" y="49"/>
                  </a:cubicBezTo>
                  <a:cubicBezTo>
                    <a:pt x="56" y="65"/>
                    <a:pt x="56" y="65"/>
                    <a:pt x="56" y="65"/>
                  </a:cubicBezTo>
                  <a:close/>
                  <a:moveTo>
                    <a:pt x="61" y="49"/>
                  </a:moveTo>
                  <a:cubicBezTo>
                    <a:pt x="61" y="45"/>
                    <a:pt x="64" y="41"/>
                    <a:pt x="68" y="41"/>
                  </a:cubicBezTo>
                  <a:cubicBezTo>
                    <a:pt x="76" y="44"/>
                    <a:pt x="84" y="44"/>
                    <a:pt x="91" y="41"/>
                  </a:cubicBezTo>
                  <a:cubicBezTo>
                    <a:pt x="95" y="41"/>
                    <a:pt x="98" y="45"/>
                    <a:pt x="98" y="49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66"/>
                    <a:pt x="97" y="67"/>
                    <a:pt x="96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67"/>
                    <a:pt x="61" y="66"/>
                    <a:pt x="61" y="65"/>
                  </a:cubicBezTo>
                  <a:cubicBezTo>
                    <a:pt x="61" y="49"/>
                    <a:pt x="61" y="49"/>
                    <a:pt x="61" y="49"/>
                  </a:cubicBezTo>
                  <a:close/>
                  <a:moveTo>
                    <a:pt x="135" y="88"/>
                  </a:moveTo>
                  <a:cubicBezTo>
                    <a:pt x="127" y="88"/>
                    <a:pt x="119" y="96"/>
                    <a:pt x="119" y="105"/>
                  </a:cubicBezTo>
                  <a:cubicBezTo>
                    <a:pt x="119" y="114"/>
                    <a:pt x="127" y="121"/>
                    <a:pt x="135" y="121"/>
                  </a:cubicBezTo>
                  <a:cubicBezTo>
                    <a:pt x="145" y="121"/>
                    <a:pt x="151" y="114"/>
                    <a:pt x="151" y="105"/>
                  </a:cubicBezTo>
                  <a:cubicBezTo>
                    <a:pt x="151" y="96"/>
                    <a:pt x="145" y="88"/>
                    <a:pt x="135" y="88"/>
                  </a:cubicBezTo>
                  <a:close/>
                  <a:moveTo>
                    <a:pt x="135" y="116"/>
                  </a:moveTo>
                  <a:cubicBezTo>
                    <a:pt x="129" y="116"/>
                    <a:pt x="125" y="110"/>
                    <a:pt x="125" y="105"/>
                  </a:cubicBezTo>
                  <a:cubicBezTo>
                    <a:pt x="125" y="99"/>
                    <a:pt x="129" y="94"/>
                    <a:pt x="135" y="94"/>
                  </a:cubicBezTo>
                  <a:cubicBezTo>
                    <a:pt x="141" y="94"/>
                    <a:pt x="146" y="99"/>
                    <a:pt x="146" y="105"/>
                  </a:cubicBezTo>
                  <a:cubicBezTo>
                    <a:pt x="146" y="110"/>
                    <a:pt x="141" y="116"/>
                    <a:pt x="135" y="116"/>
                  </a:cubicBezTo>
                  <a:close/>
                  <a:moveTo>
                    <a:pt x="146" y="123"/>
                  </a:moveTo>
                  <a:cubicBezTo>
                    <a:pt x="146" y="123"/>
                    <a:pt x="146" y="123"/>
                    <a:pt x="146" y="123"/>
                  </a:cubicBezTo>
                  <a:cubicBezTo>
                    <a:pt x="146" y="124"/>
                    <a:pt x="146" y="124"/>
                    <a:pt x="146" y="124"/>
                  </a:cubicBezTo>
                  <a:cubicBezTo>
                    <a:pt x="139" y="127"/>
                    <a:pt x="132" y="127"/>
                    <a:pt x="126" y="124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18" y="123"/>
                    <a:pt x="112" y="130"/>
                    <a:pt x="112" y="136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2" y="157"/>
                    <a:pt x="116" y="160"/>
                    <a:pt x="120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6" y="160"/>
                    <a:pt x="160" y="157"/>
                    <a:pt x="160" y="152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60" y="130"/>
                    <a:pt x="154" y="123"/>
                    <a:pt x="146" y="123"/>
                  </a:cubicBezTo>
                  <a:close/>
                  <a:moveTo>
                    <a:pt x="155" y="152"/>
                  </a:moveTo>
                  <a:cubicBezTo>
                    <a:pt x="155" y="154"/>
                    <a:pt x="153" y="155"/>
                    <a:pt x="151" y="155"/>
                  </a:cubicBezTo>
                  <a:cubicBezTo>
                    <a:pt x="120" y="155"/>
                    <a:pt x="120" y="155"/>
                    <a:pt x="120" y="155"/>
                  </a:cubicBezTo>
                  <a:cubicBezTo>
                    <a:pt x="119" y="155"/>
                    <a:pt x="117" y="154"/>
                    <a:pt x="117" y="152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2"/>
                    <a:pt x="121" y="129"/>
                    <a:pt x="125" y="129"/>
                  </a:cubicBezTo>
                  <a:cubicBezTo>
                    <a:pt x="131" y="132"/>
                    <a:pt x="140" y="132"/>
                    <a:pt x="147" y="129"/>
                  </a:cubicBezTo>
                  <a:cubicBezTo>
                    <a:pt x="151" y="129"/>
                    <a:pt x="155" y="132"/>
                    <a:pt x="155" y="136"/>
                  </a:cubicBezTo>
                  <a:lnTo>
                    <a:pt x="155" y="152"/>
                  </a:lnTo>
                  <a:close/>
                  <a:moveTo>
                    <a:pt x="24" y="121"/>
                  </a:moveTo>
                  <a:cubicBezTo>
                    <a:pt x="33" y="121"/>
                    <a:pt x="40" y="114"/>
                    <a:pt x="40" y="105"/>
                  </a:cubicBezTo>
                  <a:cubicBezTo>
                    <a:pt x="40" y="96"/>
                    <a:pt x="33" y="88"/>
                    <a:pt x="24" y="88"/>
                  </a:cubicBezTo>
                  <a:cubicBezTo>
                    <a:pt x="16" y="88"/>
                    <a:pt x="8" y="96"/>
                    <a:pt x="8" y="105"/>
                  </a:cubicBezTo>
                  <a:cubicBezTo>
                    <a:pt x="8" y="114"/>
                    <a:pt x="16" y="121"/>
                    <a:pt x="24" y="121"/>
                  </a:cubicBezTo>
                  <a:close/>
                  <a:moveTo>
                    <a:pt x="24" y="94"/>
                  </a:moveTo>
                  <a:cubicBezTo>
                    <a:pt x="30" y="94"/>
                    <a:pt x="35" y="99"/>
                    <a:pt x="35" y="105"/>
                  </a:cubicBezTo>
                  <a:cubicBezTo>
                    <a:pt x="35" y="110"/>
                    <a:pt x="30" y="116"/>
                    <a:pt x="24" y="116"/>
                  </a:cubicBezTo>
                  <a:cubicBezTo>
                    <a:pt x="18" y="116"/>
                    <a:pt x="13" y="110"/>
                    <a:pt x="13" y="105"/>
                  </a:cubicBezTo>
                  <a:cubicBezTo>
                    <a:pt x="13" y="99"/>
                    <a:pt x="18" y="94"/>
                    <a:pt x="24" y="94"/>
                  </a:cubicBezTo>
                  <a:close/>
                  <a:moveTo>
                    <a:pt x="35" y="123"/>
                  </a:moveTo>
                  <a:cubicBezTo>
                    <a:pt x="34" y="123"/>
                    <a:pt x="34" y="123"/>
                    <a:pt x="34" y="123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28" y="127"/>
                    <a:pt x="21" y="127"/>
                    <a:pt x="15" y="124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7" y="123"/>
                    <a:pt x="1" y="130"/>
                    <a:pt x="0" y="13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7"/>
                    <a:pt x="4" y="160"/>
                    <a:pt x="8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4" y="160"/>
                    <a:pt x="49" y="157"/>
                    <a:pt x="49" y="152"/>
                  </a:cubicBezTo>
                  <a:cubicBezTo>
                    <a:pt x="49" y="136"/>
                    <a:pt x="49" y="136"/>
                    <a:pt x="49" y="136"/>
                  </a:cubicBezTo>
                  <a:cubicBezTo>
                    <a:pt x="49" y="130"/>
                    <a:pt x="43" y="123"/>
                    <a:pt x="35" y="123"/>
                  </a:cubicBezTo>
                  <a:close/>
                  <a:moveTo>
                    <a:pt x="43" y="152"/>
                  </a:moveTo>
                  <a:cubicBezTo>
                    <a:pt x="43" y="154"/>
                    <a:pt x="42" y="155"/>
                    <a:pt x="40" y="155"/>
                  </a:cubicBezTo>
                  <a:cubicBezTo>
                    <a:pt x="8" y="155"/>
                    <a:pt x="8" y="155"/>
                    <a:pt x="8" y="155"/>
                  </a:cubicBezTo>
                  <a:cubicBezTo>
                    <a:pt x="7" y="155"/>
                    <a:pt x="6" y="154"/>
                    <a:pt x="6" y="152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6" y="132"/>
                    <a:pt x="9" y="129"/>
                    <a:pt x="13" y="129"/>
                  </a:cubicBezTo>
                  <a:cubicBezTo>
                    <a:pt x="20" y="132"/>
                    <a:pt x="28" y="132"/>
                    <a:pt x="35" y="129"/>
                  </a:cubicBezTo>
                  <a:cubicBezTo>
                    <a:pt x="39" y="129"/>
                    <a:pt x="43" y="132"/>
                    <a:pt x="43" y="136"/>
                  </a:cubicBezTo>
                  <a:lnTo>
                    <a:pt x="43" y="152"/>
                  </a:lnTo>
                  <a:close/>
                  <a:moveTo>
                    <a:pt x="103" y="135"/>
                  </a:moveTo>
                  <a:cubicBezTo>
                    <a:pt x="91" y="140"/>
                    <a:pt x="78" y="141"/>
                    <a:pt x="65" y="137"/>
                  </a:cubicBezTo>
                  <a:cubicBezTo>
                    <a:pt x="67" y="137"/>
                    <a:pt x="67" y="137"/>
                    <a:pt x="67" y="137"/>
                  </a:cubicBezTo>
                  <a:cubicBezTo>
                    <a:pt x="68" y="137"/>
                    <a:pt x="69" y="135"/>
                    <a:pt x="69" y="133"/>
                  </a:cubicBezTo>
                  <a:cubicBezTo>
                    <a:pt x="68" y="132"/>
                    <a:pt x="67" y="132"/>
                    <a:pt x="66" y="132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55" y="135"/>
                    <a:pt x="55" y="135"/>
                    <a:pt x="54" y="135"/>
                  </a:cubicBezTo>
                  <a:cubicBezTo>
                    <a:pt x="54" y="136"/>
                    <a:pt x="53" y="136"/>
                    <a:pt x="53" y="137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59" y="150"/>
                    <a:pt x="61" y="151"/>
                    <a:pt x="62" y="150"/>
                  </a:cubicBezTo>
                  <a:cubicBezTo>
                    <a:pt x="63" y="149"/>
                    <a:pt x="64" y="147"/>
                    <a:pt x="63" y="146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76" y="147"/>
                    <a:pt x="91" y="146"/>
                    <a:pt x="105" y="140"/>
                  </a:cubicBezTo>
                  <a:cubicBezTo>
                    <a:pt x="106" y="139"/>
                    <a:pt x="107" y="137"/>
                    <a:pt x="106" y="137"/>
                  </a:cubicBezTo>
                  <a:cubicBezTo>
                    <a:pt x="105" y="135"/>
                    <a:pt x="105" y="134"/>
                    <a:pt x="103" y="135"/>
                  </a:cubicBezTo>
                  <a:close/>
                  <a:moveTo>
                    <a:pt x="103" y="26"/>
                  </a:moveTo>
                  <a:cubicBezTo>
                    <a:pt x="122" y="34"/>
                    <a:pt x="135" y="53"/>
                    <a:pt x="138" y="73"/>
                  </a:cubicBezTo>
                  <a:cubicBezTo>
                    <a:pt x="135" y="71"/>
                    <a:pt x="135" y="71"/>
                    <a:pt x="135" y="71"/>
                  </a:cubicBezTo>
                  <a:cubicBezTo>
                    <a:pt x="134" y="70"/>
                    <a:pt x="132" y="70"/>
                    <a:pt x="131" y="71"/>
                  </a:cubicBezTo>
                  <a:cubicBezTo>
                    <a:pt x="130" y="72"/>
                    <a:pt x="130" y="73"/>
                    <a:pt x="131" y="74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0" y="83"/>
                    <a:pt x="142" y="83"/>
                    <a:pt x="143" y="83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2" y="73"/>
                    <a:pt x="152" y="72"/>
                    <a:pt x="150" y="71"/>
                  </a:cubicBezTo>
                  <a:cubicBezTo>
                    <a:pt x="150" y="70"/>
                    <a:pt x="148" y="70"/>
                    <a:pt x="147" y="71"/>
                  </a:cubicBezTo>
                  <a:cubicBezTo>
                    <a:pt x="143" y="74"/>
                    <a:pt x="143" y="74"/>
                    <a:pt x="143" y="74"/>
                  </a:cubicBezTo>
                  <a:cubicBezTo>
                    <a:pt x="141" y="51"/>
                    <a:pt x="126" y="30"/>
                    <a:pt x="105" y="22"/>
                  </a:cubicBezTo>
                  <a:cubicBezTo>
                    <a:pt x="104" y="21"/>
                    <a:pt x="102" y="22"/>
                    <a:pt x="101" y="23"/>
                  </a:cubicBezTo>
                  <a:cubicBezTo>
                    <a:pt x="101" y="24"/>
                    <a:pt x="101" y="26"/>
                    <a:pt x="103" y="26"/>
                  </a:cubicBezTo>
                  <a:close/>
                  <a:moveTo>
                    <a:pt x="58" y="26"/>
                  </a:moveTo>
                  <a:cubicBezTo>
                    <a:pt x="58" y="25"/>
                    <a:pt x="58" y="25"/>
                    <a:pt x="58" y="25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4"/>
                    <a:pt x="58" y="24"/>
                    <a:pt x="58" y="23"/>
                  </a:cubicBezTo>
                  <a:cubicBezTo>
                    <a:pt x="58" y="23"/>
                    <a:pt x="58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5" y="17"/>
                    <a:pt x="43" y="17"/>
                    <a:pt x="43" y="19"/>
                  </a:cubicBezTo>
                  <a:cubicBezTo>
                    <a:pt x="42" y="20"/>
                    <a:pt x="43" y="22"/>
                    <a:pt x="44" y="22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29" y="36"/>
                    <a:pt x="17" y="57"/>
                    <a:pt x="17" y="81"/>
                  </a:cubicBezTo>
                  <a:cubicBezTo>
                    <a:pt x="17" y="82"/>
                    <a:pt x="17" y="83"/>
                    <a:pt x="19" y="83"/>
                  </a:cubicBezTo>
                  <a:cubicBezTo>
                    <a:pt x="20" y="83"/>
                    <a:pt x="22" y="82"/>
                    <a:pt x="22" y="81"/>
                  </a:cubicBezTo>
                  <a:cubicBezTo>
                    <a:pt x="22" y="60"/>
                    <a:pt x="32" y="41"/>
                    <a:pt x="50" y="31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6"/>
                    <a:pt x="48" y="37"/>
                    <a:pt x="49" y="38"/>
                  </a:cubicBezTo>
                  <a:cubicBezTo>
                    <a:pt x="50" y="38"/>
                    <a:pt x="50" y="38"/>
                    <a:pt x="51" y="38"/>
                  </a:cubicBezTo>
                  <a:cubicBezTo>
                    <a:pt x="52" y="38"/>
                    <a:pt x="52" y="37"/>
                    <a:pt x="53" y="37"/>
                  </a:cubicBezTo>
                  <a:cubicBezTo>
                    <a:pt x="58" y="26"/>
                    <a:pt x="58" y="26"/>
                    <a:pt x="58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01127DC-3116-5C5B-64C1-36380C7D832F}"/>
              </a:ext>
            </a:extLst>
          </p:cNvPr>
          <p:cNvGrpSpPr/>
          <p:nvPr/>
        </p:nvGrpSpPr>
        <p:grpSpPr>
          <a:xfrm>
            <a:off x="4846279" y="3851144"/>
            <a:ext cx="531050" cy="531050"/>
            <a:chOff x="4846279" y="3851144"/>
            <a:chExt cx="531050" cy="53105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9F7A6C8-B216-6036-1FD0-2CA168E8E544}"/>
                </a:ext>
              </a:extLst>
            </p:cNvPr>
            <p:cNvSpPr/>
            <p:nvPr/>
          </p:nvSpPr>
          <p:spPr>
            <a:xfrm>
              <a:off x="4846279" y="3851144"/>
              <a:ext cx="531050" cy="531050"/>
            </a:xfrm>
            <a:prstGeom prst="ellipse">
              <a:avLst/>
            </a:prstGeom>
            <a:solidFill>
              <a:srgbClr val="D2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48">
              <a:extLst>
                <a:ext uri="{FF2B5EF4-FFF2-40B4-BE49-F238E27FC236}">
                  <a16:creationId xmlns:a16="http://schemas.microsoft.com/office/drawing/2014/main" id="{DBE074C8-8ED8-1AD4-2F83-FC1D596ED0F2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4970072" y="3938110"/>
              <a:ext cx="283464" cy="357119"/>
            </a:xfrm>
            <a:custGeom>
              <a:avLst/>
              <a:gdLst>
                <a:gd name="T0" fmla="*/ 4 w 127"/>
                <a:gd name="T1" fmla="*/ 61 h 160"/>
                <a:gd name="T2" fmla="*/ 4 w 127"/>
                <a:gd name="T3" fmla="*/ 68 h 160"/>
                <a:gd name="T4" fmla="*/ 15 w 127"/>
                <a:gd name="T5" fmla="*/ 64 h 160"/>
                <a:gd name="T6" fmla="*/ 65 w 127"/>
                <a:gd name="T7" fmla="*/ 20 h 160"/>
                <a:gd name="T8" fmla="*/ 26 w 127"/>
                <a:gd name="T9" fmla="*/ 54 h 160"/>
                <a:gd name="T10" fmla="*/ 65 w 127"/>
                <a:gd name="T11" fmla="*/ 27 h 160"/>
                <a:gd name="T12" fmla="*/ 89 w 127"/>
                <a:gd name="T13" fmla="*/ 95 h 160"/>
                <a:gd name="T14" fmla="*/ 81 w 127"/>
                <a:gd name="T15" fmla="*/ 112 h 160"/>
                <a:gd name="T16" fmla="*/ 68 w 127"/>
                <a:gd name="T17" fmla="*/ 104 h 160"/>
                <a:gd name="T18" fmla="*/ 62 w 127"/>
                <a:gd name="T19" fmla="*/ 104 h 160"/>
                <a:gd name="T20" fmla="*/ 49 w 127"/>
                <a:gd name="T21" fmla="*/ 112 h 160"/>
                <a:gd name="T22" fmla="*/ 41 w 127"/>
                <a:gd name="T23" fmla="*/ 95 h 160"/>
                <a:gd name="T24" fmla="*/ 26 w 127"/>
                <a:gd name="T25" fmla="*/ 72 h 160"/>
                <a:gd name="T26" fmla="*/ 36 w 127"/>
                <a:gd name="T27" fmla="*/ 98 h 160"/>
                <a:gd name="T28" fmla="*/ 42 w 127"/>
                <a:gd name="T29" fmla="*/ 115 h 160"/>
                <a:gd name="T30" fmla="*/ 42 w 127"/>
                <a:gd name="T31" fmla="*/ 142 h 160"/>
                <a:gd name="T32" fmla="*/ 51 w 127"/>
                <a:gd name="T33" fmla="*/ 155 h 160"/>
                <a:gd name="T34" fmla="*/ 79 w 127"/>
                <a:gd name="T35" fmla="*/ 155 h 160"/>
                <a:gd name="T36" fmla="*/ 87 w 127"/>
                <a:gd name="T37" fmla="*/ 141 h 160"/>
                <a:gd name="T38" fmla="*/ 88 w 127"/>
                <a:gd name="T39" fmla="*/ 111 h 160"/>
                <a:gd name="T40" fmla="*/ 107 w 127"/>
                <a:gd name="T41" fmla="*/ 63 h 160"/>
                <a:gd name="T42" fmla="*/ 65 w 127"/>
                <a:gd name="T43" fmla="*/ 154 h 160"/>
                <a:gd name="T44" fmla="*/ 80 w 127"/>
                <a:gd name="T45" fmla="*/ 145 h 160"/>
                <a:gd name="T46" fmla="*/ 81 w 127"/>
                <a:gd name="T47" fmla="*/ 139 h 160"/>
                <a:gd name="T48" fmla="*/ 49 w 127"/>
                <a:gd name="T49" fmla="*/ 131 h 160"/>
                <a:gd name="T50" fmla="*/ 81 w 127"/>
                <a:gd name="T51" fmla="*/ 139 h 160"/>
                <a:gd name="T52" fmla="*/ 49 w 127"/>
                <a:gd name="T53" fmla="*/ 125 h 160"/>
                <a:gd name="T54" fmla="*/ 81 w 127"/>
                <a:gd name="T55" fmla="*/ 118 h 160"/>
                <a:gd name="T56" fmla="*/ 65 w 127"/>
                <a:gd name="T57" fmla="*/ 16 h 160"/>
                <a:gd name="T58" fmla="*/ 68 w 127"/>
                <a:gd name="T59" fmla="*/ 4 h 160"/>
                <a:gd name="T60" fmla="*/ 61 w 127"/>
                <a:gd name="T61" fmla="*/ 4 h 160"/>
                <a:gd name="T62" fmla="*/ 65 w 127"/>
                <a:gd name="T63" fmla="*/ 16 h 160"/>
                <a:gd name="T64" fmla="*/ 76 w 127"/>
                <a:gd name="T65" fmla="*/ 73 h 160"/>
                <a:gd name="T66" fmla="*/ 76 w 127"/>
                <a:gd name="T67" fmla="*/ 67 h 160"/>
                <a:gd name="T68" fmla="*/ 51 w 127"/>
                <a:gd name="T69" fmla="*/ 69 h 160"/>
                <a:gd name="T70" fmla="*/ 62 w 127"/>
                <a:gd name="T71" fmla="*/ 73 h 160"/>
                <a:gd name="T72" fmla="*/ 65 w 127"/>
                <a:gd name="T73" fmla="*/ 83 h 160"/>
                <a:gd name="T74" fmla="*/ 68 w 127"/>
                <a:gd name="T75" fmla="*/ 73 h 160"/>
                <a:gd name="T76" fmla="*/ 29 w 127"/>
                <a:gd name="T77" fmla="*/ 31 h 160"/>
                <a:gd name="T78" fmla="*/ 32 w 127"/>
                <a:gd name="T79" fmla="*/ 25 h 160"/>
                <a:gd name="T80" fmla="*/ 21 w 127"/>
                <a:gd name="T81" fmla="*/ 19 h 160"/>
                <a:gd name="T82" fmla="*/ 27 w 127"/>
                <a:gd name="T83" fmla="*/ 30 h 160"/>
                <a:gd name="T84" fmla="*/ 19 w 127"/>
                <a:gd name="T85" fmla="*/ 105 h 160"/>
                <a:gd name="T86" fmla="*/ 21 w 127"/>
                <a:gd name="T87" fmla="*/ 110 h 160"/>
                <a:gd name="T88" fmla="*/ 29 w 127"/>
                <a:gd name="T89" fmla="*/ 103 h 160"/>
                <a:gd name="T90" fmla="*/ 25 w 127"/>
                <a:gd name="T91" fmla="*/ 99 h 160"/>
                <a:gd name="T92" fmla="*/ 103 w 127"/>
                <a:gd name="T93" fmla="*/ 30 h 160"/>
                <a:gd name="T94" fmla="*/ 109 w 127"/>
                <a:gd name="T95" fmla="*/ 19 h 160"/>
                <a:gd name="T96" fmla="*/ 98 w 127"/>
                <a:gd name="T97" fmla="*/ 25 h 160"/>
                <a:gd name="T98" fmla="*/ 101 w 127"/>
                <a:gd name="T99" fmla="*/ 31 h 160"/>
                <a:gd name="T100" fmla="*/ 105 w 127"/>
                <a:gd name="T101" fmla="*/ 99 h 160"/>
                <a:gd name="T102" fmla="*/ 101 w 127"/>
                <a:gd name="T103" fmla="*/ 103 h 160"/>
                <a:gd name="T104" fmla="*/ 109 w 127"/>
                <a:gd name="T105" fmla="*/ 110 h 160"/>
                <a:gd name="T106" fmla="*/ 111 w 127"/>
                <a:gd name="T107" fmla="*/ 105 h 160"/>
                <a:gd name="T108" fmla="*/ 116 w 127"/>
                <a:gd name="T109" fmla="*/ 60 h 160"/>
                <a:gd name="T110" fmla="*/ 116 w 127"/>
                <a:gd name="T111" fmla="*/ 67 h 160"/>
                <a:gd name="T112" fmla="*/ 127 w 127"/>
                <a:gd name="T113" fmla="*/ 63 h 160"/>
                <a:gd name="T114" fmla="*/ 65 w 127"/>
                <a:gd name="T115" fmla="*/ 90 h 160"/>
                <a:gd name="T116" fmla="*/ 65 w 127"/>
                <a:gd name="T117" fmla="*/ 96 h 160"/>
                <a:gd name="T118" fmla="*/ 65 w 127"/>
                <a:gd name="T119" fmla="*/ 90 h 160"/>
                <a:gd name="T120" fmla="*/ 29 w 127"/>
                <a:gd name="T121" fmla="*/ 63 h 160"/>
                <a:gd name="T122" fmla="*/ 22 w 127"/>
                <a:gd name="T123" fmla="*/ 6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7" h="160">
                  <a:moveTo>
                    <a:pt x="12" y="61"/>
                  </a:moveTo>
                  <a:cubicBezTo>
                    <a:pt x="4" y="61"/>
                    <a:pt x="4" y="61"/>
                    <a:pt x="4" y="61"/>
                  </a:cubicBezTo>
                  <a:cubicBezTo>
                    <a:pt x="2" y="61"/>
                    <a:pt x="0" y="63"/>
                    <a:pt x="0" y="64"/>
                  </a:cubicBezTo>
                  <a:cubicBezTo>
                    <a:pt x="0" y="66"/>
                    <a:pt x="2" y="68"/>
                    <a:pt x="4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4" y="68"/>
                    <a:pt x="15" y="66"/>
                    <a:pt x="15" y="64"/>
                  </a:cubicBezTo>
                  <a:cubicBezTo>
                    <a:pt x="15" y="63"/>
                    <a:pt x="14" y="61"/>
                    <a:pt x="12" y="61"/>
                  </a:cubicBezTo>
                  <a:close/>
                  <a:moveTo>
                    <a:pt x="65" y="20"/>
                  </a:moveTo>
                  <a:cubicBezTo>
                    <a:pt x="46" y="20"/>
                    <a:pt x="30" y="32"/>
                    <a:pt x="24" y="50"/>
                  </a:cubicBezTo>
                  <a:cubicBezTo>
                    <a:pt x="24" y="51"/>
                    <a:pt x="24" y="53"/>
                    <a:pt x="26" y="54"/>
                  </a:cubicBezTo>
                  <a:cubicBezTo>
                    <a:pt x="28" y="54"/>
                    <a:pt x="29" y="53"/>
                    <a:pt x="30" y="51"/>
                  </a:cubicBezTo>
                  <a:cubicBezTo>
                    <a:pt x="35" y="37"/>
                    <a:pt x="49" y="27"/>
                    <a:pt x="65" y="27"/>
                  </a:cubicBezTo>
                  <a:cubicBezTo>
                    <a:pt x="85" y="27"/>
                    <a:pt x="101" y="43"/>
                    <a:pt x="101" y="63"/>
                  </a:cubicBezTo>
                  <a:cubicBezTo>
                    <a:pt x="101" y="78"/>
                    <a:pt x="94" y="87"/>
                    <a:pt x="89" y="95"/>
                  </a:cubicBezTo>
                  <a:cubicBezTo>
                    <a:pt x="84" y="100"/>
                    <a:pt x="81" y="105"/>
                    <a:pt x="81" y="111"/>
                  </a:cubicBezTo>
                  <a:cubicBezTo>
                    <a:pt x="81" y="112"/>
                    <a:pt x="81" y="112"/>
                    <a:pt x="81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04"/>
                    <a:pt x="68" y="104"/>
                    <a:pt x="68" y="104"/>
                  </a:cubicBezTo>
                  <a:cubicBezTo>
                    <a:pt x="68" y="103"/>
                    <a:pt x="67" y="102"/>
                    <a:pt x="65" y="102"/>
                  </a:cubicBezTo>
                  <a:cubicBezTo>
                    <a:pt x="63" y="102"/>
                    <a:pt x="62" y="103"/>
                    <a:pt x="62" y="10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9" y="105"/>
                    <a:pt x="45" y="100"/>
                    <a:pt x="41" y="95"/>
                  </a:cubicBezTo>
                  <a:cubicBezTo>
                    <a:pt x="37" y="90"/>
                    <a:pt x="32" y="83"/>
                    <a:pt x="30" y="75"/>
                  </a:cubicBezTo>
                  <a:cubicBezTo>
                    <a:pt x="29" y="73"/>
                    <a:pt x="28" y="72"/>
                    <a:pt x="26" y="72"/>
                  </a:cubicBezTo>
                  <a:cubicBezTo>
                    <a:pt x="24" y="73"/>
                    <a:pt x="24" y="75"/>
                    <a:pt x="24" y="77"/>
                  </a:cubicBezTo>
                  <a:cubicBezTo>
                    <a:pt x="26" y="86"/>
                    <a:pt x="32" y="93"/>
                    <a:pt x="36" y="98"/>
                  </a:cubicBezTo>
                  <a:cubicBezTo>
                    <a:pt x="40" y="103"/>
                    <a:pt x="42" y="107"/>
                    <a:pt x="42" y="111"/>
                  </a:cubicBezTo>
                  <a:cubicBezTo>
                    <a:pt x="42" y="115"/>
                    <a:pt x="42" y="115"/>
                    <a:pt x="42" y="115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42" y="142"/>
                    <a:pt x="42" y="142"/>
                    <a:pt x="42" y="142"/>
                  </a:cubicBezTo>
                  <a:cubicBezTo>
                    <a:pt x="42" y="142"/>
                    <a:pt x="42" y="142"/>
                    <a:pt x="43" y="142"/>
                  </a:cubicBezTo>
                  <a:cubicBezTo>
                    <a:pt x="44" y="147"/>
                    <a:pt x="46" y="152"/>
                    <a:pt x="51" y="155"/>
                  </a:cubicBezTo>
                  <a:cubicBezTo>
                    <a:pt x="55" y="159"/>
                    <a:pt x="60" y="160"/>
                    <a:pt x="65" y="160"/>
                  </a:cubicBezTo>
                  <a:cubicBezTo>
                    <a:pt x="70" y="160"/>
                    <a:pt x="75" y="159"/>
                    <a:pt x="79" y="155"/>
                  </a:cubicBezTo>
                  <a:cubicBezTo>
                    <a:pt x="83" y="152"/>
                    <a:pt x="86" y="147"/>
                    <a:pt x="87" y="142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88" y="113"/>
                    <a:pt x="88" y="112"/>
                    <a:pt x="88" y="111"/>
                  </a:cubicBezTo>
                  <a:cubicBezTo>
                    <a:pt x="88" y="107"/>
                    <a:pt x="90" y="103"/>
                    <a:pt x="94" y="98"/>
                  </a:cubicBezTo>
                  <a:cubicBezTo>
                    <a:pt x="99" y="91"/>
                    <a:pt x="107" y="81"/>
                    <a:pt x="107" y="63"/>
                  </a:cubicBezTo>
                  <a:cubicBezTo>
                    <a:pt x="107" y="40"/>
                    <a:pt x="89" y="20"/>
                    <a:pt x="65" y="20"/>
                  </a:cubicBezTo>
                  <a:close/>
                  <a:moveTo>
                    <a:pt x="65" y="154"/>
                  </a:moveTo>
                  <a:cubicBezTo>
                    <a:pt x="58" y="154"/>
                    <a:pt x="53" y="150"/>
                    <a:pt x="50" y="145"/>
                  </a:cubicBezTo>
                  <a:cubicBezTo>
                    <a:pt x="80" y="145"/>
                    <a:pt x="80" y="145"/>
                    <a:pt x="80" y="145"/>
                  </a:cubicBezTo>
                  <a:cubicBezTo>
                    <a:pt x="77" y="150"/>
                    <a:pt x="71" y="154"/>
                    <a:pt x="65" y="154"/>
                  </a:cubicBezTo>
                  <a:close/>
                  <a:moveTo>
                    <a:pt x="81" y="139"/>
                  </a:moveTo>
                  <a:cubicBezTo>
                    <a:pt x="49" y="139"/>
                    <a:pt x="49" y="139"/>
                    <a:pt x="49" y="139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81" y="131"/>
                    <a:pt x="81" y="131"/>
                    <a:pt x="81" y="131"/>
                  </a:cubicBezTo>
                  <a:lnTo>
                    <a:pt x="81" y="139"/>
                  </a:lnTo>
                  <a:close/>
                  <a:moveTo>
                    <a:pt x="81" y="125"/>
                  </a:moveTo>
                  <a:cubicBezTo>
                    <a:pt x="49" y="125"/>
                    <a:pt x="49" y="125"/>
                    <a:pt x="49" y="125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81" y="118"/>
                    <a:pt x="81" y="118"/>
                    <a:pt x="81" y="118"/>
                  </a:cubicBezTo>
                  <a:lnTo>
                    <a:pt x="81" y="125"/>
                  </a:lnTo>
                  <a:close/>
                  <a:moveTo>
                    <a:pt x="65" y="16"/>
                  </a:moveTo>
                  <a:cubicBezTo>
                    <a:pt x="66" y="16"/>
                    <a:pt x="68" y="14"/>
                    <a:pt x="68" y="12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5" y="0"/>
                  </a:cubicBezTo>
                  <a:cubicBezTo>
                    <a:pt x="63" y="0"/>
                    <a:pt x="61" y="2"/>
                    <a:pt x="61" y="4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3" y="16"/>
                    <a:pt x="65" y="16"/>
                  </a:cubicBezTo>
                  <a:close/>
                  <a:moveTo>
                    <a:pt x="68" y="73"/>
                  </a:moveTo>
                  <a:cubicBezTo>
                    <a:pt x="76" y="73"/>
                    <a:pt x="76" y="73"/>
                    <a:pt x="76" y="73"/>
                  </a:cubicBezTo>
                  <a:cubicBezTo>
                    <a:pt x="78" y="73"/>
                    <a:pt x="79" y="71"/>
                    <a:pt x="79" y="69"/>
                  </a:cubicBezTo>
                  <a:cubicBezTo>
                    <a:pt x="79" y="67"/>
                    <a:pt x="78" y="67"/>
                    <a:pt x="76" y="67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52" y="67"/>
                    <a:pt x="51" y="67"/>
                    <a:pt x="51" y="69"/>
                  </a:cubicBezTo>
                  <a:cubicBezTo>
                    <a:pt x="51" y="71"/>
                    <a:pt x="52" y="73"/>
                    <a:pt x="54" y="73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62" y="80"/>
                    <a:pt x="62" y="80"/>
                    <a:pt x="62" y="80"/>
                  </a:cubicBezTo>
                  <a:cubicBezTo>
                    <a:pt x="62" y="82"/>
                    <a:pt x="63" y="83"/>
                    <a:pt x="65" y="83"/>
                  </a:cubicBezTo>
                  <a:cubicBezTo>
                    <a:pt x="67" y="83"/>
                    <a:pt x="68" y="82"/>
                    <a:pt x="68" y="80"/>
                  </a:cubicBezTo>
                  <a:cubicBezTo>
                    <a:pt x="68" y="73"/>
                    <a:pt x="68" y="73"/>
                    <a:pt x="68" y="73"/>
                  </a:cubicBezTo>
                  <a:close/>
                  <a:moveTo>
                    <a:pt x="27" y="30"/>
                  </a:moveTo>
                  <a:cubicBezTo>
                    <a:pt x="27" y="30"/>
                    <a:pt x="28" y="31"/>
                    <a:pt x="29" y="31"/>
                  </a:cubicBezTo>
                  <a:cubicBezTo>
                    <a:pt x="30" y="31"/>
                    <a:pt x="31" y="30"/>
                    <a:pt x="32" y="30"/>
                  </a:cubicBezTo>
                  <a:cubicBezTo>
                    <a:pt x="33" y="28"/>
                    <a:pt x="33" y="27"/>
                    <a:pt x="32" y="25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18"/>
                    <a:pt x="22" y="18"/>
                    <a:pt x="21" y="19"/>
                  </a:cubicBezTo>
                  <a:cubicBezTo>
                    <a:pt x="20" y="21"/>
                    <a:pt x="20" y="23"/>
                    <a:pt x="21" y="24"/>
                  </a:cubicBezTo>
                  <a:lnTo>
                    <a:pt x="27" y="30"/>
                  </a:lnTo>
                  <a:close/>
                  <a:moveTo>
                    <a:pt x="25" y="99"/>
                  </a:moveTo>
                  <a:cubicBezTo>
                    <a:pt x="19" y="105"/>
                    <a:pt x="19" y="105"/>
                    <a:pt x="19" y="105"/>
                  </a:cubicBezTo>
                  <a:cubicBezTo>
                    <a:pt x="17" y="106"/>
                    <a:pt x="17" y="109"/>
                    <a:pt x="19" y="109"/>
                  </a:cubicBezTo>
                  <a:cubicBezTo>
                    <a:pt x="19" y="110"/>
                    <a:pt x="20" y="110"/>
                    <a:pt x="21" y="110"/>
                  </a:cubicBezTo>
                  <a:cubicBezTo>
                    <a:pt x="21" y="110"/>
                    <a:pt x="22" y="110"/>
                    <a:pt x="23" y="109"/>
                  </a:cubicBezTo>
                  <a:cubicBezTo>
                    <a:pt x="29" y="103"/>
                    <a:pt x="29" y="103"/>
                    <a:pt x="29" y="103"/>
                  </a:cubicBezTo>
                  <a:cubicBezTo>
                    <a:pt x="30" y="103"/>
                    <a:pt x="30" y="100"/>
                    <a:pt x="29" y="99"/>
                  </a:cubicBezTo>
                  <a:cubicBezTo>
                    <a:pt x="27" y="97"/>
                    <a:pt x="26" y="97"/>
                    <a:pt x="25" y="99"/>
                  </a:cubicBezTo>
                  <a:close/>
                  <a:moveTo>
                    <a:pt x="101" y="31"/>
                  </a:moveTo>
                  <a:cubicBezTo>
                    <a:pt x="102" y="31"/>
                    <a:pt x="103" y="30"/>
                    <a:pt x="103" y="30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3"/>
                    <a:pt x="110" y="21"/>
                    <a:pt x="109" y="19"/>
                  </a:cubicBezTo>
                  <a:cubicBezTo>
                    <a:pt x="108" y="18"/>
                    <a:pt x="106" y="18"/>
                    <a:pt x="104" y="19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7" y="27"/>
                    <a:pt x="97" y="28"/>
                    <a:pt x="98" y="30"/>
                  </a:cubicBezTo>
                  <a:cubicBezTo>
                    <a:pt x="99" y="30"/>
                    <a:pt x="100" y="31"/>
                    <a:pt x="101" y="31"/>
                  </a:cubicBezTo>
                  <a:close/>
                  <a:moveTo>
                    <a:pt x="111" y="105"/>
                  </a:moveTo>
                  <a:cubicBezTo>
                    <a:pt x="105" y="99"/>
                    <a:pt x="105" y="99"/>
                    <a:pt x="105" y="99"/>
                  </a:cubicBezTo>
                  <a:cubicBezTo>
                    <a:pt x="104" y="97"/>
                    <a:pt x="102" y="97"/>
                    <a:pt x="101" y="99"/>
                  </a:cubicBezTo>
                  <a:cubicBezTo>
                    <a:pt x="99" y="100"/>
                    <a:pt x="99" y="103"/>
                    <a:pt x="101" y="103"/>
                  </a:cubicBezTo>
                  <a:cubicBezTo>
                    <a:pt x="107" y="109"/>
                    <a:pt x="107" y="109"/>
                    <a:pt x="107" y="109"/>
                  </a:cubicBezTo>
                  <a:cubicBezTo>
                    <a:pt x="108" y="110"/>
                    <a:pt x="109" y="110"/>
                    <a:pt x="109" y="110"/>
                  </a:cubicBezTo>
                  <a:cubicBezTo>
                    <a:pt x="109" y="110"/>
                    <a:pt x="110" y="110"/>
                    <a:pt x="111" y="109"/>
                  </a:cubicBezTo>
                  <a:cubicBezTo>
                    <a:pt x="113" y="109"/>
                    <a:pt x="113" y="106"/>
                    <a:pt x="111" y="105"/>
                  </a:cubicBezTo>
                  <a:close/>
                  <a:moveTo>
                    <a:pt x="124" y="60"/>
                  </a:moveTo>
                  <a:cubicBezTo>
                    <a:pt x="116" y="60"/>
                    <a:pt x="116" y="60"/>
                    <a:pt x="116" y="60"/>
                  </a:cubicBezTo>
                  <a:cubicBezTo>
                    <a:pt x="115" y="60"/>
                    <a:pt x="113" y="62"/>
                    <a:pt x="113" y="63"/>
                  </a:cubicBezTo>
                  <a:cubicBezTo>
                    <a:pt x="113" y="65"/>
                    <a:pt x="115" y="67"/>
                    <a:pt x="116" y="67"/>
                  </a:cubicBezTo>
                  <a:cubicBezTo>
                    <a:pt x="124" y="67"/>
                    <a:pt x="124" y="67"/>
                    <a:pt x="124" y="67"/>
                  </a:cubicBezTo>
                  <a:cubicBezTo>
                    <a:pt x="126" y="67"/>
                    <a:pt x="127" y="65"/>
                    <a:pt x="127" y="63"/>
                  </a:cubicBezTo>
                  <a:cubicBezTo>
                    <a:pt x="127" y="62"/>
                    <a:pt x="126" y="60"/>
                    <a:pt x="124" y="60"/>
                  </a:cubicBezTo>
                  <a:close/>
                  <a:moveTo>
                    <a:pt x="65" y="90"/>
                  </a:moveTo>
                  <a:cubicBezTo>
                    <a:pt x="63" y="90"/>
                    <a:pt x="61" y="91"/>
                    <a:pt x="61" y="93"/>
                  </a:cubicBezTo>
                  <a:cubicBezTo>
                    <a:pt x="61" y="95"/>
                    <a:pt x="63" y="96"/>
                    <a:pt x="65" y="96"/>
                  </a:cubicBezTo>
                  <a:cubicBezTo>
                    <a:pt x="66" y="96"/>
                    <a:pt x="68" y="95"/>
                    <a:pt x="68" y="93"/>
                  </a:cubicBezTo>
                  <a:cubicBezTo>
                    <a:pt x="68" y="91"/>
                    <a:pt x="66" y="90"/>
                    <a:pt x="65" y="90"/>
                  </a:cubicBezTo>
                  <a:close/>
                  <a:moveTo>
                    <a:pt x="25" y="67"/>
                  </a:moveTo>
                  <a:cubicBezTo>
                    <a:pt x="27" y="67"/>
                    <a:pt x="29" y="65"/>
                    <a:pt x="29" y="63"/>
                  </a:cubicBezTo>
                  <a:cubicBezTo>
                    <a:pt x="29" y="62"/>
                    <a:pt x="27" y="60"/>
                    <a:pt x="25" y="60"/>
                  </a:cubicBezTo>
                  <a:cubicBezTo>
                    <a:pt x="24" y="60"/>
                    <a:pt x="22" y="62"/>
                    <a:pt x="22" y="63"/>
                  </a:cubicBezTo>
                  <a:cubicBezTo>
                    <a:pt x="22" y="65"/>
                    <a:pt x="24" y="67"/>
                    <a:pt x="25" y="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64104D9-C636-FCAB-FF11-191458FB61F8}"/>
              </a:ext>
            </a:extLst>
          </p:cNvPr>
          <p:cNvGrpSpPr/>
          <p:nvPr/>
        </p:nvGrpSpPr>
        <p:grpSpPr>
          <a:xfrm>
            <a:off x="1732651" y="3851144"/>
            <a:ext cx="531050" cy="531050"/>
            <a:chOff x="1732651" y="3851144"/>
            <a:chExt cx="531050" cy="53105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AD8BD8F-C2FA-6D8A-A729-728A5E730AD1}"/>
                </a:ext>
              </a:extLst>
            </p:cNvPr>
            <p:cNvSpPr/>
            <p:nvPr/>
          </p:nvSpPr>
          <p:spPr>
            <a:xfrm>
              <a:off x="1732651" y="3851144"/>
              <a:ext cx="531050" cy="531050"/>
            </a:xfrm>
            <a:prstGeom prst="ellipse">
              <a:avLst/>
            </a:prstGeom>
            <a:solidFill>
              <a:srgbClr val="D2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58">
              <a:extLst>
                <a:ext uri="{FF2B5EF4-FFF2-40B4-BE49-F238E27FC236}">
                  <a16:creationId xmlns:a16="http://schemas.microsoft.com/office/drawing/2014/main" id="{0340C075-6049-7C01-DFB0-6E198B0C399A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856444" y="3975812"/>
              <a:ext cx="283464" cy="281715"/>
            </a:xfrm>
            <a:custGeom>
              <a:avLst/>
              <a:gdLst>
                <a:gd name="T0" fmla="*/ 135 w 162"/>
                <a:gd name="T1" fmla="*/ 81 h 161"/>
                <a:gd name="T2" fmla="*/ 109 w 162"/>
                <a:gd name="T3" fmla="*/ 86 h 161"/>
                <a:gd name="T4" fmla="*/ 79 w 162"/>
                <a:gd name="T5" fmla="*/ 83 h 161"/>
                <a:gd name="T6" fmla="*/ 27 w 162"/>
                <a:gd name="T7" fmla="*/ 91 h 161"/>
                <a:gd name="T8" fmla="*/ 3 w 162"/>
                <a:gd name="T9" fmla="*/ 96 h 161"/>
                <a:gd name="T10" fmla="*/ 30 w 162"/>
                <a:gd name="T11" fmla="*/ 158 h 161"/>
                <a:gd name="T12" fmla="*/ 47 w 162"/>
                <a:gd name="T13" fmla="*/ 155 h 161"/>
                <a:gd name="T14" fmla="*/ 109 w 162"/>
                <a:gd name="T15" fmla="*/ 141 h 161"/>
                <a:gd name="T16" fmla="*/ 157 w 162"/>
                <a:gd name="T17" fmla="*/ 100 h 161"/>
                <a:gd name="T18" fmla="*/ 42 w 162"/>
                <a:gd name="T19" fmla="*/ 146 h 161"/>
                <a:gd name="T20" fmla="*/ 12 w 162"/>
                <a:gd name="T21" fmla="*/ 103 h 161"/>
                <a:gd name="T22" fmla="*/ 25 w 162"/>
                <a:gd name="T23" fmla="*/ 101 h 161"/>
                <a:gd name="T24" fmla="*/ 42 w 162"/>
                <a:gd name="T25" fmla="*/ 146 h 161"/>
                <a:gd name="T26" fmla="*/ 127 w 162"/>
                <a:gd name="T27" fmla="*/ 123 h 161"/>
                <a:gd name="T28" fmla="*/ 50 w 162"/>
                <a:gd name="T29" fmla="*/ 133 h 161"/>
                <a:gd name="T30" fmla="*/ 42 w 162"/>
                <a:gd name="T31" fmla="*/ 90 h 161"/>
                <a:gd name="T32" fmla="*/ 85 w 162"/>
                <a:gd name="T33" fmla="*/ 96 h 161"/>
                <a:gd name="T34" fmla="*/ 114 w 162"/>
                <a:gd name="T35" fmla="*/ 100 h 161"/>
                <a:gd name="T36" fmla="*/ 85 w 162"/>
                <a:gd name="T37" fmla="*/ 105 h 161"/>
                <a:gd name="T38" fmla="*/ 85 w 162"/>
                <a:gd name="T39" fmla="*/ 115 h 161"/>
                <a:gd name="T40" fmla="*/ 122 w 162"/>
                <a:gd name="T41" fmla="*/ 110 h 161"/>
                <a:gd name="T42" fmla="*/ 149 w 162"/>
                <a:gd name="T43" fmla="*/ 88 h 161"/>
                <a:gd name="T44" fmla="*/ 62 w 162"/>
                <a:gd name="T45" fmla="*/ 68 h 161"/>
                <a:gd name="T46" fmla="*/ 113 w 162"/>
                <a:gd name="T47" fmla="*/ 63 h 161"/>
                <a:gd name="T48" fmla="*/ 98 w 162"/>
                <a:gd name="T49" fmla="*/ 32 h 161"/>
                <a:gd name="T50" fmla="*/ 85 w 162"/>
                <a:gd name="T51" fmla="*/ 0 h 161"/>
                <a:gd name="T52" fmla="*/ 72 w 162"/>
                <a:gd name="T53" fmla="*/ 32 h 161"/>
                <a:gd name="T54" fmla="*/ 57 w 162"/>
                <a:gd name="T55" fmla="*/ 63 h 161"/>
                <a:gd name="T56" fmla="*/ 85 w 162"/>
                <a:gd name="T57" fmla="*/ 11 h 161"/>
                <a:gd name="T58" fmla="*/ 85 w 162"/>
                <a:gd name="T59" fmla="*/ 29 h 161"/>
                <a:gd name="T60" fmla="*/ 85 w 162"/>
                <a:gd name="T61" fmla="*/ 11 h 161"/>
                <a:gd name="T62" fmla="*/ 103 w 162"/>
                <a:gd name="T63" fmla="*/ 58 h 161"/>
                <a:gd name="T64" fmla="*/ 85 w 162"/>
                <a:gd name="T65" fmla="*/ 3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161">
                  <a:moveTo>
                    <a:pt x="155" y="79"/>
                  </a:moveTo>
                  <a:cubicBezTo>
                    <a:pt x="150" y="76"/>
                    <a:pt x="142" y="74"/>
                    <a:pt x="135" y="81"/>
                  </a:cubicBezTo>
                  <a:cubicBezTo>
                    <a:pt x="122" y="96"/>
                    <a:pt x="122" y="96"/>
                    <a:pt x="122" y="96"/>
                  </a:cubicBezTo>
                  <a:cubicBezTo>
                    <a:pt x="120" y="90"/>
                    <a:pt x="115" y="86"/>
                    <a:pt x="109" y="86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82" y="86"/>
                    <a:pt x="82" y="86"/>
                    <a:pt x="79" y="83"/>
                  </a:cubicBezTo>
                  <a:cubicBezTo>
                    <a:pt x="67" y="73"/>
                    <a:pt x="48" y="73"/>
                    <a:pt x="35" y="83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3" y="90"/>
                    <a:pt x="18" y="90"/>
                    <a:pt x="13" y="91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2" y="96"/>
                    <a:pt x="0" y="100"/>
                    <a:pt x="2" y="103"/>
                  </a:cubicBezTo>
                  <a:cubicBezTo>
                    <a:pt x="30" y="158"/>
                    <a:pt x="30" y="158"/>
                    <a:pt x="30" y="158"/>
                  </a:cubicBezTo>
                  <a:cubicBezTo>
                    <a:pt x="30" y="160"/>
                    <a:pt x="33" y="161"/>
                    <a:pt x="35" y="16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2" y="153"/>
                    <a:pt x="53" y="148"/>
                    <a:pt x="53" y="141"/>
                  </a:cubicBezTo>
                  <a:cubicBezTo>
                    <a:pt x="109" y="141"/>
                    <a:pt x="109" y="141"/>
                    <a:pt x="109" y="141"/>
                  </a:cubicBezTo>
                  <a:cubicBezTo>
                    <a:pt x="119" y="141"/>
                    <a:pt x="129" y="138"/>
                    <a:pt x="135" y="130"/>
                  </a:cubicBezTo>
                  <a:cubicBezTo>
                    <a:pt x="157" y="100"/>
                    <a:pt x="157" y="100"/>
                    <a:pt x="157" y="100"/>
                  </a:cubicBezTo>
                  <a:cubicBezTo>
                    <a:pt x="162" y="93"/>
                    <a:pt x="160" y="84"/>
                    <a:pt x="155" y="79"/>
                  </a:cubicBezTo>
                  <a:close/>
                  <a:moveTo>
                    <a:pt x="42" y="146"/>
                  </a:moveTo>
                  <a:cubicBezTo>
                    <a:pt x="35" y="150"/>
                    <a:pt x="35" y="150"/>
                    <a:pt x="35" y="150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20" y="98"/>
                    <a:pt x="23" y="100"/>
                    <a:pt x="25" y="101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45" y="143"/>
                    <a:pt x="43" y="146"/>
                    <a:pt x="42" y="146"/>
                  </a:cubicBezTo>
                  <a:close/>
                  <a:moveTo>
                    <a:pt x="150" y="93"/>
                  </a:moveTo>
                  <a:cubicBezTo>
                    <a:pt x="127" y="123"/>
                    <a:pt x="127" y="123"/>
                    <a:pt x="127" y="123"/>
                  </a:cubicBezTo>
                  <a:cubicBezTo>
                    <a:pt x="124" y="130"/>
                    <a:pt x="117" y="133"/>
                    <a:pt x="109" y="133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50" y="83"/>
                    <a:pt x="64" y="83"/>
                    <a:pt x="74" y="90"/>
                  </a:cubicBezTo>
                  <a:cubicBezTo>
                    <a:pt x="79" y="95"/>
                    <a:pt x="82" y="96"/>
                    <a:pt x="85" y="96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12" y="96"/>
                    <a:pt x="114" y="98"/>
                    <a:pt x="114" y="100"/>
                  </a:cubicBezTo>
                  <a:cubicBezTo>
                    <a:pt x="114" y="103"/>
                    <a:pt x="112" y="105"/>
                    <a:pt x="109" y="105"/>
                  </a:cubicBezTo>
                  <a:cubicBezTo>
                    <a:pt x="85" y="105"/>
                    <a:pt x="85" y="105"/>
                    <a:pt x="85" y="105"/>
                  </a:cubicBezTo>
                  <a:cubicBezTo>
                    <a:pt x="82" y="105"/>
                    <a:pt x="80" y="106"/>
                    <a:pt x="80" y="110"/>
                  </a:cubicBezTo>
                  <a:cubicBezTo>
                    <a:pt x="80" y="111"/>
                    <a:pt x="82" y="115"/>
                    <a:pt x="85" y="115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5" y="115"/>
                    <a:pt x="120" y="113"/>
                    <a:pt x="122" y="110"/>
                  </a:cubicBezTo>
                  <a:cubicBezTo>
                    <a:pt x="144" y="88"/>
                    <a:pt x="144" y="88"/>
                    <a:pt x="144" y="88"/>
                  </a:cubicBezTo>
                  <a:cubicBezTo>
                    <a:pt x="145" y="86"/>
                    <a:pt x="147" y="86"/>
                    <a:pt x="149" y="88"/>
                  </a:cubicBezTo>
                  <a:cubicBezTo>
                    <a:pt x="152" y="90"/>
                    <a:pt x="152" y="91"/>
                    <a:pt x="150" y="93"/>
                  </a:cubicBezTo>
                  <a:close/>
                  <a:moveTo>
                    <a:pt x="62" y="68"/>
                  </a:moveTo>
                  <a:cubicBezTo>
                    <a:pt x="108" y="68"/>
                    <a:pt x="108" y="68"/>
                    <a:pt x="108" y="68"/>
                  </a:cubicBezTo>
                  <a:cubicBezTo>
                    <a:pt x="111" y="68"/>
                    <a:pt x="113" y="66"/>
                    <a:pt x="113" y="63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3" y="48"/>
                    <a:pt x="108" y="38"/>
                    <a:pt x="98" y="32"/>
                  </a:cubicBezTo>
                  <a:cubicBezTo>
                    <a:pt x="102" y="29"/>
                    <a:pt x="103" y="26"/>
                    <a:pt x="103" y="21"/>
                  </a:cubicBezTo>
                  <a:cubicBezTo>
                    <a:pt x="103" y="9"/>
                    <a:pt x="95" y="0"/>
                    <a:pt x="85" y="0"/>
                  </a:cubicBezTo>
                  <a:cubicBezTo>
                    <a:pt x="75" y="0"/>
                    <a:pt x="67" y="9"/>
                    <a:pt x="67" y="21"/>
                  </a:cubicBezTo>
                  <a:cubicBezTo>
                    <a:pt x="67" y="26"/>
                    <a:pt x="68" y="29"/>
                    <a:pt x="72" y="32"/>
                  </a:cubicBezTo>
                  <a:cubicBezTo>
                    <a:pt x="63" y="38"/>
                    <a:pt x="57" y="48"/>
                    <a:pt x="57" y="58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7" y="66"/>
                    <a:pt x="60" y="68"/>
                    <a:pt x="62" y="68"/>
                  </a:cubicBezTo>
                  <a:close/>
                  <a:moveTo>
                    <a:pt x="85" y="11"/>
                  </a:moveTo>
                  <a:cubicBezTo>
                    <a:pt x="90" y="11"/>
                    <a:pt x="95" y="16"/>
                    <a:pt x="95" y="21"/>
                  </a:cubicBezTo>
                  <a:cubicBezTo>
                    <a:pt x="95" y="26"/>
                    <a:pt x="90" y="29"/>
                    <a:pt x="85" y="29"/>
                  </a:cubicBezTo>
                  <a:cubicBezTo>
                    <a:pt x="80" y="29"/>
                    <a:pt x="75" y="26"/>
                    <a:pt x="75" y="21"/>
                  </a:cubicBezTo>
                  <a:cubicBezTo>
                    <a:pt x="75" y="16"/>
                    <a:pt x="80" y="11"/>
                    <a:pt x="85" y="11"/>
                  </a:cubicBezTo>
                  <a:close/>
                  <a:moveTo>
                    <a:pt x="85" y="39"/>
                  </a:moveTo>
                  <a:cubicBezTo>
                    <a:pt x="95" y="39"/>
                    <a:pt x="103" y="48"/>
                    <a:pt x="10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48"/>
                    <a:pt x="75" y="39"/>
                    <a:pt x="85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A311E72-726E-4352-569A-272E4E52C26D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179D602-5EDD-2150-397E-CDB2D2041163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BBD543B-CF4C-9916-69E2-15CEBFDD2CE2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C90BF2-621B-D452-9BEE-C691B12DF8E0}"/>
              </a:ext>
            </a:extLst>
          </p:cNvPr>
          <p:cNvSpPr txBox="1"/>
          <p:nvPr/>
        </p:nvSpPr>
        <p:spPr>
          <a:xfrm>
            <a:off x="3984861" y="2364113"/>
            <a:ext cx="223130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9573D2-06A5-4A04-FC10-C9485FFAF471}"/>
              </a:ext>
            </a:extLst>
          </p:cNvPr>
          <p:cNvSpPr txBox="1"/>
          <p:nvPr/>
        </p:nvSpPr>
        <p:spPr>
          <a:xfrm>
            <a:off x="3984860" y="4382194"/>
            <a:ext cx="223130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E543B4C-95E2-FEAE-F7C5-DE7C8E2E547F}"/>
              </a:ext>
            </a:extLst>
          </p:cNvPr>
          <p:cNvSpPr txBox="1"/>
          <p:nvPr/>
        </p:nvSpPr>
        <p:spPr>
          <a:xfrm>
            <a:off x="872896" y="2314655"/>
            <a:ext cx="223130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69D82CE-2577-44EF-3CCE-C89A602EDBDB}"/>
              </a:ext>
            </a:extLst>
          </p:cNvPr>
          <p:cNvSpPr txBox="1"/>
          <p:nvPr/>
        </p:nvSpPr>
        <p:spPr>
          <a:xfrm>
            <a:off x="872895" y="4332736"/>
            <a:ext cx="223130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6745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D37EB1-DF54-CED7-B968-AFA311C1F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032EC31-EBDC-3120-A87F-ACD57A26D622}"/>
              </a:ext>
            </a:extLst>
          </p:cNvPr>
          <p:cNvGrpSpPr/>
          <p:nvPr/>
        </p:nvGrpSpPr>
        <p:grpSpPr>
          <a:xfrm>
            <a:off x="6976639" y="1730069"/>
            <a:ext cx="1198591" cy="408917"/>
            <a:chOff x="7019992" y="2144849"/>
            <a:chExt cx="1198591" cy="408917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4760448-8445-3099-E502-5855A9A1A34E}"/>
                </a:ext>
              </a:extLst>
            </p:cNvPr>
            <p:cNvCxnSpPr/>
            <p:nvPr/>
          </p:nvCxnSpPr>
          <p:spPr>
            <a:xfrm flipV="1">
              <a:off x="7019992" y="2144849"/>
              <a:ext cx="408917" cy="408917"/>
            </a:xfrm>
            <a:prstGeom prst="line">
              <a:avLst/>
            </a:prstGeom>
            <a:ln w="12700">
              <a:solidFill>
                <a:srgbClr val="062D3E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7CA3578-85BA-7BB1-E65A-23F48E95333D}"/>
                </a:ext>
              </a:extLst>
            </p:cNvPr>
            <p:cNvCxnSpPr/>
            <p:nvPr/>
          </p:nvCxnSpPr>
          <p:spPr>
            <a:xfrm>
              <a:off x="7428909" y="2144849"/>
              <a:ext cx="789674" cy="0"/>
            </a:xfrm>
            <a:prstGeom prst="line">
              <a:avLst/>
            </a:prstGeom>
            <a:ln w="12700">
              <a:solidFill>
                <a:srgbClr val="062D3E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75CD02D-0521-21CF-51DF-EB0C33C10A22}"/>
              </a:ext>
            </a:extLst>
          </p:cNvPr>
          <p:cNvGrpSpPr/>
          <p:nvPr/>
        </p:nvGrpSpPr>
        <p:grpSpPr>
          <a:xfrm flipV="1">
            <a:off x="8043354" y="4111515"/>
            <a:ext cx="1072477" cy="282803"/>
            <a:chOff x="7146106" y="2144849"/>
            <a:chExt cx="1072477" cy="282803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413915E-B5EA-4EBC-8C16-975DB0EAA4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46106" y="2144849"/>
              <a:ext cx="282803" cy="282803"/>
            </a:xfrm>
            <a:prstGeom prst="line">
              <a:avLst/>
            </a:prstGeom>
            <a:ln w="12700">
              <a:solidFill>
                <a:srgbClr val="062D3E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BAC7E9D-0199-93C2-00D6-C54C07AA4577}"/>
                </a:ext>
              </a:extLst>
            </p:cNvPr>
            <p:cNvCxnSpPr/>
            <p:nvPr/>
          </p:nvCxnSpPr>
          <p:spPr>
            <a:xfrm>
              <a:off x="7428909" y="2144849"/>
              <a:ext cx="789674" cy="0"/>
            </a:xfrm>
            <a:prstGeom prst="line">
              <a:avLst/>
            </a:prstGeom>
            <a:ln w="12700">
              <a:solidFill>
                <a:srgbClr val="062D3E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12626A3-AF94-3671-DABF-3C1ECB6D382C}"/>
              </a:ext>
            </a:extLst>
          </p:cNvPr>
          <p:cNvGrpSpPr/>
          <p:nvPr/>
        </p:nvGrpSpPr>
        <p:grpSpPr>
          <a:xfrm flipH="1">
            <a:off x="3527192" y="1821882"/>
            <a:ext cx="1198591" cy="408917"/>
            <a:chOff x="7019992" y="2144849"/>
            <a:chExt cx="1198591" cy="408917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A5CB78E-4195-D245-9602-41C7ED93DD2A}"/>
                </a:ext>
              </a:extLst>
            </p:cNvPr>
            <p:cNvCxnSpPr/>
            <p:nvPr/>
          </p:nvCxnSpPr>
          <p:spPr>
            <a:xfrm flipV="1">
              <a:off x="7019992" y="2144849"/>
              <a:ext cx="408917" cy="408917"/>
            </a:xfrm>
            <a:prstGeom prst="line">
              <a:avLst/>
            </a:prstGeom>
            <a:ln w="12700">
              <a:solidFill>
                <a:srgbClr val="062D3E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02BE3CC-5436-72C7-28CA-45D6CEAECC28}"/>
                </a:ext>
              </a:extLst>
            </p:cNvPr>
            <p:cNvCxnSpPr/>
            <p:nvPr/>
          </p:nvCxnSpPr>
          <p:spPr>
            <a:xfrm>
              <a:off x="7428909" y="2144849"/>
              <a:ext cx="789674" cy="0"/>
            </a:xfrm>
            <a:prstGeom prst="line">
              <a:avLst/>
            </a:prstGeom>
            <a:ln w="12700">
              <a:solidFill>
                <a:srgbClr val="062D3E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D559B6B-4C8A-EAFC-B2FC-A98D429750F5}"/>
              </a:ext>
            </a:extLst>
          </p:cNvPr>
          <p:cNvGrpSpPr/>
          <p:nvPr/>
        </p:nvGrpSpPr>
        <p:grpSpPr>
          <a:xfrm flipH="1" flipV="1">
            <a:off x="3955611" y="4842036"/>
            <a:ext cx="1072477" cy="282803"/>
            <a:chOff x="7146106" y="2144849"/>
            <a:chExt cx="1072477" cy="282803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657F8AA-E361-DB16-045A-CEEF16B69E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46106" y="2144849"/>
              <a:ext cx="282803" cy="282803"/>
            </a:xfrm>
            <a:prstGeom prst="line">
              <a:avLst/>
            </a:prstGeom>
            <a:ln w="12700">
              <a:solidFill>
                <a:srgbClr val="062D3E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32C4CF6-5163-EC38-DA2A-2A31F257CEBB}"/>
                </a:ext>
              </a:extLst>
            </p:cNvPr>
            <p:cNvCxnSpPr/>
            <p:nvPr/>
          </p:nvCxnSpPr>
          <p:spPr>
            <a:xfrm>
              <a:off x="7428909" y="2144849"/>
              <a:ext cx="789674" cy="0"/>
            </a:xfrm>
            <a:prstGeom prst="line">
              <a:avLst/>
            </a:prstGeom>
            <a:ln w="12700">
              <a:solidFill>
                <a:srgbClr val="062D3E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DCE444E-232F-D4D6-0190-BAD5A844BD9B}"/>
              </a:ext>
            </a:extLst>
          </p:cNvPr>
          <p:cNvGrpSpPr/>
          <p:nvPr/>
        </p:nvGrpSpPr>
        <p:grpSpPr>
          <a:xfrm>
            <a:off x="4148645" y="1710104"/>
            <a:ext cx="3894710" cy="3596998"/>
            <a:chOff x="4148645" y="1710104"/>
            <a:chExt cx="3894710" cy="3596998"/>
          </a:xfrm>
        </p:grpSpPr>
        <p:grpSp>
          <p:nvGrpSpPr>
            <p:cNvPr id="3" name="Graphic 3">
              <a:extLst>
                <a:ext uri="{FF2B5EF4-FFF2-40B4-BE49-F238E27FC236}">
                  <a16:creationId xmlns:a16="http://schemas.microsoft.com/office/drawing/2014/main" id="{2793670C-30CC-0CB1-061D-4A9C43A86370}"/>
                </a:ext>
              </a:extLst>
            </p:cNvPr>
            <p:cNvGrpSpPr/>
            <p:nvPr/>
          </p:nvGrpSpPr>
          <p:grpSpPr>
            <a:xfrm>
              <a:off x="4148645" y="1710104"/>
              <a:ext cx="3894710" cy="3596998"/>
              <a:chOff x="4148347" y="2124884"/>
              <a:chExt cx="3894710" cy="3596998"/>
            </a:xfrm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DCF5DE3B-846F-6655-7321-4C969DDE3994}"/>
                  </a:ext>
                </a:extLst>
              </p:cNvPr>
              <p:cNvSpPr/>
              <p:nvPr/>
            </p:nvSpPr>
            <p:spPr>
              <a:xfrm>
                <a:off x="6638627" y="3341793"/>
                <a:ext cx="1061037" cy="486982"/>
              </a:xfrm>
              <a:custGeom>
                <a:avLst/>
                <a:gdLst>
                  <a:gd name="connsiteX0" fmla="*/ 1061038 w 1061037"/>
                  <a:gd name="connsiteY0" fmla="*/ 0 h 486982"/>
                  <a:gd name="connsiteX1" fmla="*/ 704935 w 1061037"/>
                  <a:gd name="connsiteY1" fmla="*/ 416795 h 486982"/>
                  <a:gd name="connsiteX2" fmla="*/ 0 w 1061037"/>
                  <a:gd name="connsiteY2" fmla="*/ 486982 h 486982"/>
                  <a:gd name="connsiteX3" fmla="*/ 337715 w 1061037"/>
                  <a:gd name="connsiteY3" fmla="*/ 41764 h 486982"/>
                  <a:gd name="connsiteX4" fmla="*/ 1061038 w 1061037"/>
                  <a:gd name="connsiteY4" fmla="*/ 0 h 486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1037" h="486982">
                    <a:moveTo>
                      <a:pt x="1061038" y="0"/>
                    </a:moveTo>
                    <a:lnTo>
                      <a:pt x="704935" y="416795"/>
                    </a:lnTo>
                    <a:lnTo>
                      <a:pt x="0" y="486982"/>
                    </a:lnTo>
                    <a:lnTo>
                      <a:pt x="337715" y="41764"/>
                    </a:lnTo>
                    <a:lnTo>
                      <a:pt x="1061038" y="0"/>
                    </a:lnTo>
                    <a:close/>
                  </a:path>
                </a:pathLst>
              </a:custGeom>
              <a:gradFill>
                <a:gsLst>
                  <a:gs pos="0">
                    <a:srgbClr val="24A7DD"/>
                  </a:gs>
                  <a:gs pos="53000">
                    <a:srgbClr val="062D3E"/>
                  </a:gs>
                  <a:gs pos="100000">
                    <a:srgbClr val="062D3E"/>
                  </a:gs>
                </a:gsLst>
                <a:lin ang="19800004" scaled="1"/>
              </a:gradFill>
              <a:ln w="411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9EA34E82-8032-A5CB-1044-D92126938C91}"/>
                  </a:ext>
                </a:extLst>
              </p:cNvPr>
              <p:cNvSpPr/>
              <p:nvPr/>
            </p:nvSpPr>
            <p:spPr>
              <a:xfrm>
                <a:off x="5802572" y="2851626"/>
                <a:ext cx="1173769" cy="977149"/>
              </a:xfrm>
              <a:custGeom>
                <a:avLst/>
                <a:gdLst>
                  <a:gd name="connsiteX0" fmla="*/ 1173769 w 1173769"/>
                  <a:gd name="connsiteY0" fmla="*/ 531931 h 977149"/>
                  <a:gd name="connsiteX1" fmla="*/ 836054 w 1173769"/>
                  <a:gd name="connsiteY1" fmla="*/ 977150 h 977149"/>
                  <a:gd name="connsiteX2" fmla="*/ 468234 w 1173769"/>
                  <a:gd name="connsiteY2" fmla="*/ 633306 h 977149"/>
                  <a:gd name="connsiteX3" fmla="*/ 0 w 1173769"/>
                  <a:gd name="connsiteY3" fmla="*/ 482836 h 977149"/>
                  <a:gd name="connsiteX4" fmla="*/ 285255 w 1173769"/>
                  <a:gd name="connsiteY4" fmla="*/ 0 h 977149"/>
                  <a:gd name="connsiteX5" fmla="*/ 536438 w 1173769"/>
                  <a:gd name="connsiteY5" fmla="*/ 56967 h 977149"/>
                  <a:gd name="connsiteX6" fmla="*/ 777645 w 1173769"/>
                  <a:gd name="connsiteY6" fmla="*/ 171141 h 977149"/>
                  <a:gd name="connsiteX7" fmla="*/ 994997 w 1173769"/>
                  <a:gd name="connsiteY7" fmla="*/ 332006 h 977149"/>
                  <a:gd name="connsiteX8" fmla="*/ 1173709 w 1173769"/>
                  <a:gd name="connsiteY8" fmla="*/ 531931 h 977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3769" h="977149">
                    <a:moveTo>
                      <a:pt x="1173769" y="531931"/>
                    </a:moveTo>
                    <a:lnTo>
                      <a:pt x="836054" y="977150"/>
                    </a:lnTo>
                    <a:cubicBezTo>
                      <a:pt x="742312" y="835814"/>
                      <a:pt x="611071" y="717915"/>
                      <a:pt x="468234" y="633306"/>
                    </a:cubicBezTo>
                    <a:cubicBezTo>
                      <a:pt x="328100" y="550259"/>
                      <a:pt x="164651" y="492030"/>
                      <a:pt x="0" y="482836"/>
                    </a:cubicBezTo>
                    <a:lnTo>
                      <a:pt x="285255" y="0"/>
                    </a:lnTo>
                    <a:cubicBezTo>
                      <a:pt x="368542" y="7992"/>
                      <a:pt x="453331" y="27702"/>
                      <a:pt x="536438" y="56967"/>
                    </a:cubicBezTo>
                    <a:cubicBezTo>
                      <a:pt x="618944" y="86051"/>
                      <a:pt x="700368" y="124750"/>
                      <a:pt x="777645" y="171141"/>
                    </a:cubicBezTo>
                    <a:cubicBezTo>
                      <a:pt x="854803" y="217411"/>
                      <a:pt x="928235" y="271674"/>
                      <a:pt x="994997" y="332006"/>
                    </a:cubicBezTo>
                    <a:cubicBezTo>
                      <a:pt x="1061999" y="392639"/>
                      <a:pt x="1122631" y="459821"/>
                      <a:pt x="1173709" y="531931"/>
                    </a:cubicBezTo>
                    <a:close/>
                  </a:path>
                </a:pathLst>
              </a:custGeom>
              <a:gradFill>
                <a:gsLst>
                  <a:gs pos="0">
                    <a:srgbClr val="24A7DD"/>
                  </a:gs>
                  <a:gs pos="53000">
                    <a:srgbClr val="062D3E"/>
                  </a:gs>
                  <a:gs pos="100000">
                    <a:srgbClr val="062D3E"/>
                  </a:gs>
                </a:gsLst>
                <a:lin ang="19800004" scaled="1"/>
              </a:gradFill>
              <a:ln w="411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 dirty="0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90CA59EE-3233-8E3F-B4AF-84F2E8C176EA}"/>
                  </a:ext>
                </a:extLst>
              </p:cNvPr>
              <p:cNvSpPr/>
              <p:nvPr/>
            </p:nvSpPr>
            <p:spPr>
              <a:xfrm>
                <a:off x="5456865" y="2135213"/>
                <a:ext cx="631021" cy="1199248"/>
              </a:xfrm>
              <a:custGeom>
                <a:avLst/>
                <a:gdLst>
                  <a:gd name="connsiteX0" fmla="*/ 631022 w 631021"/>
                  <a:gd name="connsiteY0" fmla="*/ 716412 h 1199248"/>
                  <a:gd name="connsiteX1" fmla="*/ 345767 w 631021"/>
                  <a:gd name="connsiteY1" fmla="*/ 1199248 h 1199248"/>
                  <a:gd name="connsiteX2" fmla="*/ 0 w 631021"/>
                  <a:gd name="connsiteY2" fmla="*/ 497078 h 1199248"/>
                  <a:gd name="connsiteX3" fmla="*/ 245955 w 631021"/>
                  <a:gd name="connsiteY3" fmla="*/ 0 h 1199248"/>
                  <a:gd name="connsiteX4" fmla="*/ 631022 w 631021"/>
                  <a:gd name="connsiteY4" fmla="*/ 716412 h 1199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1021" h="1199248">
                    <a:moveTo>
                      <a:pt x="631022" y="716412"/>
                    </a:moveTo>
                    <a:lnTo>
                      <a:pt x="345767" y="1199248"/>
                    </a:lnTo>
                    <a:lnTo>
                      <a:pt x="0" y="497078"/>
                    </a:lnTo>
                    <a:lnTo>
                      <a:pt x="245955" y="0"/>
                    </a:lnTo>
                    <a:lnTo>
                      <a:pt x="631022" y="716412"/>
                    </a:lnTo>
                    <a:close/>
                  </a:path>
                </a:pathLst>
              </a:custGeom>
              <a:gradFill>
                <a:gsLst>
                  <a:gs pos="0">
                    <a:srgbClr val="24A7DD"/>
                  </a:gs>
                  <a:gs pos="53000">
                    <a:srgbClr val="062D3E"/>
                  </a:gs>
                  <a:gs pos="100000">
                    <a:srgbClr val="062D3E"/>
                  </a:gs>
                </a:gsLst>
                <a:lin ang="19800004" scaled="1"/>
              </a:gradFill>
              <a:ln w="411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2DDCAE22-0C01-494C-30B5-593DC21A5D15}"/>
                  </a:ext>
                </a:extLst>
              </p:cNvPr>
              <p:cNvSpPr/>
              <p:nvPr/>
            </p:nvSpPr>
            <p:spPr>
              <a:xfrm>
                <a:off x="5702880" y="2135153"/>
                <a:ext cx="1996904" cy="1206645"/>
              </a:xfrm>
              <a:custGeom>
                <a:avLst/>
                <a:gdLst>
                  <a:gd name="connsiteX0" fmla="*/ 1996784 w 1996904"/>
                  <a:gd name="connsiteY0" fmla="*/ 1206640 h 1206645"/>
                  <a:gd name="connsiteX1" fmla="*/ 1625779 w 1996904"/>
                  <a:gd name="connsiteY1" fmla="*/ 780230 h 1206645"/>
                  <a:gd name="connsiteX2" fmla="*/ 685946 w 1996904"/>
                  <a:gd name="connsiteY2" fmla="*/ 175768 h 1206645"/>
                  <a:gd name="connsiteX3" fmla="*/ 0 w 1996904"/>
                  <a:gd name="connsiteY3" fmla="*/ 0 h 1206645"/>
                  <a:gd name="connsiteX4" fmla="*/ 0 w 1996904"/>
                  <a:gd name="connsiteY4" fmla="*/ 0 h 1206645"/>
                  <a:gd name="connsiteX5" fmla="*/ 3185 w 1996904"/>
                  <a:gd name="connsiteY5" fmla="*/ 5949 h 1206645"/>
                  <a:gd name="connsiteX6" fmla="*/ 40562 w 1996904"/>
                  <a:gd name="connsiteY6" fmla="*/ 18088 h 1206645"/>
                  <a:gd name="connsiteX7" fmla="*/ 146864 w 1996904"/>
                  <a:gd name="connsiteY7" fmla="*/ 33351 h 1206645"/>
                  <a:gd name="connsiteX8" fmla="*/ 408924 w 1996904"/>
                  <a:gd name="connsiteY8" fmla="*/ 92721 h 1206645"/>
                  <a:gd name="connsiteX9" fmla="*/ 762623 w 1996904"/>
                  <a:gd name="connsiteY9" fmla="*/ 220656 h 1206645"/>
                  <a:gd name="connsiteX10" fmla="*/ 953233 w 1996904"/>
                  <a:gd name="connsiteY10" fmla="*/ 312597 h 1206645"/>
                  <a:gd name="connsiteX11" fmla="*/ 1142642 w 1996904"/>
                  <a:gd name="connsiteY11" fmla="*/ 420942 h 1206645"/>
                  <a:gd name="connsiteX12" fmla="*/ 1234763 w 1996904"/>
                  <a:gd name="connsiteY12" fmla="*/ 480072 h 1206645"/>
                  <a:gd name="connsiteX13" fmla="*/ 1323879 w 1996904"/>
                  <a:gd name="connsiteY13" fmla="*/ 542086 h 1206645"/>
                  <a:gd name="connsiteX14" fmla="*/ 1345752 w 1996904"/>
                  <a:gd name="connsiteY14" fmla="*/ 557770 h 1206645"/>
                  <a:gd name="connsiteX15" fmla="*/ 1367205 w 1996904"/>
                  <a:gd name="connsiteY15" fmla="*/ 573815 h 1206645"/>
                  <a:gd name="connsiteX16" fmla="*/ 1409629 w 1996904"/>
                  <a:gd name="connsiteY16" fmla="*/ 605844 h 1206645"/>
                  <a:gd name="connsiteX17" fmla="*/ 1490933 w 1996904"/>
                  <a:gd name="connsiteY17" fmla="*/ 671043 h 1206645"/>
                  <a:gd name="connsiteX18" fmla="*/ 1763689 w 1996904"/>
                  <a:gd name="connsiteY18" fmla="*/ 926493 h 1206645"/>
                  <a:gd name="connsiteX19" fmla="*/ 1935671 w 1996904"/>
                  <a:gd name="connsiteY19" fmla="*/ 1127199 h 1206645"/>
                  <a:gd name="connsiteX20" fmla="*/ 1980620 w 1996904"/>
                  <a:gd name="connsiteY20" fmla="*/ 1186088 h 1206645"/>
                  <a:gd name="connsiteX21" fmla="*/ 1992458 w 1996904"/>
                  <a:gd name="connsiteY21" fmla="*/ 1201592 h 1206645"/>
                  <a:gd name="connsiteX22" fmla="*/ 1996905 w 1996904"/>
                  <a:gd name="connsiteY22" fmla="*/ 1206640 h 1206645"/>
                  <a:gd name="connsiteX23" fmla="*/ 1996905 w 1996904"/>
                  <a:gd name="connsiteY23" fmla="*/ 1206640 h 1206645"/>
                  <a:gd name="connsiteX24" fmla="*/ 1996905 w 1996904"/>
                  <a:gd name="connsiteY24" fmla="*/ 1206640 h 120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96904" h="1206645">
                    <a:moveTo>
                      <a:pt x="1996784" y="1206640"/>
                    </a:moveTo>
                    <a:cubicBezTo>
                      <a:pt x="1891263" y="1055509"/>
                      <a:pt x="1767114" y="913032"/>
                      <a:pt x="1625779" y="780230"/>
                    </a:cubicBezTo>
                    <a:cubicBezTo>
                      <a:pt x="1350259" y="521475"/>
                      <a:pt x="1022399" y="312657"/>
                      <a:pt x="685946" y="175768"/>
                    </a:cubicBezTo>
                    <a:cubicBezTo>
                      <a:pt x="464989" y="85871"/>
                      <a:pt x="233216" y="23436"/>
                      <a:pt x="0" y="0"/>
                    </a:cubicBezTo>
                    <a:lnTo>
                      <a:pt x="0" y="0"/>
                    </a:lnTo>
                    <a:cubicBezTo>
                      <a:pt x="0" y="0"/>
                      <a:pt x="3185" y="5949"/>
                      <a:pt x="3185" y="5949"/>
                    </a:cubicBezTo>
                    <a:cubicBezTo>
                      <a:pt x="9314" y="11357"/>
                      <a:pt x="23556" y="16225"/>
                      <a:pt x="40562" y="18088"/>
                    </a:cubicBezTo>
                    <a:cubicBezTo>
                      <a:pt x="43446" y="18628"/>
                      <a:pt x="82025" y="22655"/>
                      <a:pt x="146864" y="33351"/>
                    </a:cubicBezTo>
                    <a:cubicBezTo>
                      <a:pt x="211643" y="44107"/>
                      <a:pt x="302621" y="62315"/>
                      <a:pt x="408924" y="92721"/>
                    </a:cubicBezTo>
                    <a:cubicBezTo>
                      <a:pt x="515226" y="122947"/>
                      <a:pt x="636911" y="165192"/>
                      <a:pt x="762623" y="220656"/>
                    </a:cubicBezTo>
                    <a:cubicBezTo>
                      <a:pt x="825659" y="247938"/>
                      <a:pt x="889416" y="279186"/>
                      <a:pt x="953233" y="312597"/>
                    </a:cubicBezTo>
                    <a:cubicBezTo>
                      <a:pt x="1017111" y="345887"/>
                      <a:pt x="1080508" y="382423"/>
                      <a:pt x="1142642" y="420942"/>
                    </a:cubicBezTo>
                    <a:cubicBezTo>
                      <a:pt x="1173890" y="439931"/>
                      <a:pt x="1204296" y="460182"/>
                      <a:pt x="1234763" y="480072"/>
                    </a:cubicBezTo>
                    <a:cubicBezTo>
                      <a:pt x="1264808" y="500623"/>
                      <a:pt x="1294854" y="520874"/>
                      <a:pt x="1323879" y="542086"/>
                    </a:cubicBezTo>
                    <a:cubicBezTo>
                      <a:pt x="1331210" y="547314"/>
                      <a:pt x="1338481" y="552542"/>
                      <a:pt x="1345752" y="557770"/>
                    </a:cubicBezTo>
                    <a:cubicBezTo>
                      <a:pt x="1353023" y="562998"/>
                      <a:pt x="1360054" y="568467"/>
                      <a:pt x="1367205" y="573815"/>
                    </a:cubicBezTo>
                    <a:cubicBezTo>
                      <a:pt x="1381386" y="584571"/>
                      <a:pt x="1395688" y="595087"/>
                      <a:pt x="1409629" y="605844"/>
                    </a:cubicBezTo>
                    <a:cubicBezTo>
                      <a:pt x="1437271" y="627657"/>
                      <a:pt x="1464733" y="648989"/>
                      <a:pt x="1490933" y="671043"/>
                    </a:cubicBezTo>
                    <a:cubicBezTo>
                      <a:pt x="1596634" y="757996"/>
                      <a:pt x="1688755" y="846811"/>
                      <a:pt x="1763689" y="926493"/>
                    </a:cubicBezTo>
                    <a:cubicBezTo>
                      <a:pt x="1838743" y="1006174"/>
                      <a:pt x="1896371" y="1076902"/>
                      <a:pt x="1935671" y="1127199"/>
                    </a:cubicBezTo>
                    <a:cubicBezTo>
                      <a:pt x="1955261" y="1152377"/>
                      <a:pt x="1970344" y="1172387"/>
                      <a:pt x="1980620" y="1186088"/>
                    </a:cubicBezTo>
                    <a:cubicBezTo>
                      <a:pt x="1985728" y="1192939"/>
                      <a:pt x="1989694" y="1198167"/>
                      <a:pt x="1992458" y="1201592"/>
                    </a:cubicBezTo>
                    <a:cubicBezTo>
                      <a:pt x="1995162" y="1205077"/>
                      <a:pt x="1996724" y="1206760"/>
                      <a:pt x="1996905" y="1206640"/>
                    </a:cubicBezTo>
                    <a:lnTo>
                      <a:pt x="1996905" y="1206640"/>
                    </a:lnTo>
                    <a:lnTo>
                      <a:pt x="1996905" y="1206640"/>
                    </a:lnTo>
                    <a:close/>
                  </a:path>
                </a:pathLst>
              </a:custGeom>
              <a:solidFill>
                <a:srgbClr val="B3B3B3"/>
              </a:solidFill>
              <a:ln w="59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D9BF01CC-EF39-7CE9-2A19-410EFF5B714C}"/>
                  </a:ext>
                </a:extLst>
              </p:cNvPr>
              <p:cNvSpPr/>
              <p:nvPr/>
            </p:nvSpPr>
            <p:spPr>
              <a:xfrm>
                <a:off x="5702820" y="2135213"/>
                <a:ext cx="1996844" cy="1248403"/>
              </a:xfrm>
              <a:custGeom>
                <a:avLst/>
                <a:gdLst>
                  <a:gd name="connsiteX0" fmla="*/ 0 w 1996844"/>
                  <a:gd name="connsiteY0" fmla="*/ 0 h 1248403"/>
                  <a:gd name="connsiteX1" fmla="*/ 685946 w 1996844"/>
                  <a:gd name="connsiteY1" fmla="*/ 175768 h 1248403"/>
                  <a:gd name="connsiteX2" fmla="*/ 1625779 w 1996844"/>
                  <a:gd name="connsiteY2" fmla="*/ 780230 h 1248403"/>
                  <a:gd name="connsiteX3" fmla="*/ 1996844 w 1996844"/>
                  <a:gd name="connsiteY3" fmla="*/ 1206640 h 1248403"/>
                  <a:gd name="connsiteX4" fmla="*/ 1273582 w 1996844"/>
                  <a:gd name="connsiteY4" fmla="*/ 1248403 h 1248403"/>
                  <a:gd name="connsiteX5" fmla="*/ 1094869 w 1996844"/>
                  <a:gd name="connsiteY5" fmla="*/ 1048479 h 1248403"/>
                  <a:gd name="connsiteX6" fmla="*/ 877518 w 1996844"/>
                  <a:gd name="connsiteY6" fmla="*/ 887613 h 1248403"/>
                  <a:gd name="connsiteX7" fmla="*/ 636310 w 1996844"/>
                  <a:gd name="connsiteY7" fmla="*/ 773439 h 1248403"/>
                  <a:gd name="connsiteX8" fmla="*/ 385127 w 1996844"/>
                  <a:gd name="connsiteY8" fmla="*/ 716472 h 1248403"/>
                  <a:gd name="connsiteX9" fmla="*/ 0 w 1996844"/>
                  <a:gd name="connsiteY9" fmla="*/ 0 h 1248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96844" h="1248403">
                    <a:moveTo>
                      <a:pt x="0" y="0"/>
                    </a:moveTo>
                    <a:cubicBezTo>
                      <a:pt x="233216" y="23436"/>
                      <a:pt x="464989" y="85871"/>
                      <a:pt x="685946" y="175768"/>
                    </a:cubicBezTo>
                    <a:cubicBezTo>
                      <a:pt x="1022399" y="312657"/>
                      <a:pt x="1350258" y="521475"/>
                      <a:pt x="1625779" y="780230"/>
                    </a:cubicBezTo>
                    <a:cubicBezTo>
                      <a:pt x="1767114" y="913032"/>
                      <a:pt x="1891263" y="1055449"/>
                      <a:pt x="1996844" y="1206640"/>
                    </a:cubicBezTo>
                    <a:lnTo>
                      <a:pt x="1273582" y="1248403"/>
                    </a:lnTo>
                    <a:cubicBezTo>
                      <a:pt x="1222504" y="1176293"/>
                      <a:pt x="1161871" y="1109111"/>
                      <a:pt x="1094869" y="1048479"/>
                    </a:cubicBezTo>
                    <a:cubicBezTo>
                      <a:pt x="1028107" y="988086"/>
                      <a:pt x="954675" y="933884"/>
                      <a:pt x="877518" y="887613"/>
                    </a:cubicBezTo>
                    <a:cubicBezTo>
                      <a:pt x="800240" y="841223"/>
                      <a:pt x="718816" y="802524"/>
                      <a:pt x="636310" y="773439"/>
                    </a:cubicBezTo>
                    <a:cubicBezTo>
                      <a:pt x="553143" y="744115"/>
                      <a:pt x="468414" y="724404"/>
                      <a:pt x="385127" y="716472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24A7DD"/>
                  </a:gs>
                  <a:gs pos="53000">
                    <a:srgbClr val="062D3E"/>
                  </a:gs>
                  <a:gs pos="100000">
                    <a:srgbClr val="062D3E"/>
                  </a:gs>
                </a:gsLst>
                <a:lin ang="19800004" scaled="1"/>
              </a:gradFill>
              <a:ln w="411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51BCA14C-3C1E-6B8C-7DBB-DDDCFC7A2197}"/>
                  </a:ext>
                </a:extLst>
              </p:cNvPr>
              <p:cNvSpPr/>
              <p:nvPr/>
            </p:nvSpPr>
            <p:spPr>
              <a:xfrm>
                <a:off x="6670175" y="3535588"/>
                <a:ext cx="464026" cy="985622"/>
              </a:xfrm>
              <a:custGeom>
                <a:avLst/>
                <a:gdLst>
                  <a:gd name="connsiteX0" fmla="*/ 370525 w 464026"/>
                  <a:gd name="connsiteY0" fmla="*/ 550079 h 985622"/>
                  <a:gd name="connsiteX1" fmla="*/ 0 w 464026"/>
                  <a:gd name="connsiteY1" fmla="*/ 985623 h 985622"/>
                  <a:gd name="connsiteX2" fmla="*/ 69586 w 464026"/>
                  <a:gd name="connsiteY2" fmla="*/ 870187 h 985622"/>
                  <a:gd name="connsiteX3" fmla="*/ 100653 w 464026"/>
                  <a:gd name="connsiteY3" fmla="*/ 737204 h 985622"/>
                  <a:gd name="connsiteX4" fmla="*/ 93503 w 464026"/>
                  <a:gd name="connsiteY4" fmla="*/ 592443 h 985622"/>
                  <a:gd name="connsiteX5" fmla="*/ 48194 w 464026"/>
                  <a:gd name="connsiteY5" fmla="*/ 440892 h 985622"/>
                  <a:gd name="connsiteX6" fmla="*/ 395463 w 464026"/>
                  <a:gd name="connsiteY6" fmla="*/ 0 h 985622"/>
                  <a:gd name="connsiteX7" fmla="*/ 449425 w 464026"/>
                  <a:gd name="connsiteY7" fmla="*/ 154856 h 985622"/>
                  <a:gd name="connsiteX8" fmla="*/ 463607 w 464026"/>
                  <a:gd name="connsiteY8" fmla="*/ 301660 h 985622"/>
                  <a:gd name="connsiteX9" fmla="*/ 437527 w 464026"/>
                  <a:gd name="connsiteY9" fmla="*/ 435424 h 985622"/>
                  <a:gd name="connsiteX10" fmla="*/ 370525 w 464026"/>
                  <a:gd name="connsiteY10" fmla="*/ 550199 h 985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4026" h="985622">
                    <a:moveTo>
                      <a:pt x="370525" y="550079"/>
                    </a:moveTo>
                    <a:cubicBezTo>
                      <a:pt x="246977" y="695260"/>
                      <a:pt x="123488" y="840441"/>
                      <a:pt x="0" y="985623"/>
                    </a:cubicBezTo>
                    <a:cubicBezTo>
                      <a:pt x="29445" y="951010"/>
                      <a:pt x="52700" y="912191"/>
                      <a:pt x="69586" y="870187"/>
                    </a:cubicBezTo>
                    <a:cubicBezTo>
                      <a:pt x="86232" y="828663"/>
                      <a:pt x="96688" y="784075"/>
                      <a:pt x="100653" y="737204"/>
                    </a:cubicBezTo>
                    <a:cubicBezTo>
                      <a:pt x="104620" y="690873"/>
                      <a:pt x="102276" y="642319"/>
                      <a:pt x="93503" y="592443"/>
                    </a:cubicBezTo>
                    <a:cubicBezTo>
                      <a:pt x="84789" y="543048"/>
                      <a:pt x="69766" y="492271"/>
                      <a:pt x="48194" y="440892"/>
                    </a:cubicBezTo>
                    <a:lnTo>
                      <a:pt x="395463" y="0"/>
                    </a:lnTo>
                    <a:cubicBezTo>
                      <a:pt x="420221" y="52760"/>
                      <a:pt x="438128" y="104620"/>
                      <a:pt x="449425" y="154856"/>
                    </a:cubicBezTo>
                    <a:cubicBezTo>
                      <a:pt x="460843" y="205694"/>
                      <a:pt x="465530" y="254849"/>
                      <a:pt x="463607" y="301660"/>
                    </a:cubicBezTo>
                    <a:cubicBezTo>
                      <a:pt x="461624" y="349012"/>
                      <a:pt x="452911" y="393901"/>
                      <a:pt x="437527" y="435424"/>
                    </a:cubicBezTo>
                    <a:cubicBezTo>
                      <a:pt x="421963" y="477488"/>
                      <a:pt x="399549" y="516067"/>
                      <a:pt x="370525" y="550199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53000">
                    <a:srgbClr val="D2AC67"/>
                  </a:gs>
                  <a:gs pos="100000">
                    <a:srgbClr val="D2AC67"/>
                  </a:gs>
                </a:gsLst>
                <a:lin ang="19800004" scaled="1"/>
              </a:gradFill>
              <a:ln w="411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F5CA141F-FE3D-5E43-820A-2878D90DDF54}"/>
                  </a:ext>
                </a:extLst>
              </p:cNvPr>
              <p:cNvSpPr/>
              <p:nvPr/>
            </p:nvSpPr>
            <p:spPr>
              <a:xfrm>
                <a:off x="6455528" y="4219611"/>
                <a:ext cx="921264" cy="1425793"/>
              </a:xfrm>
              <a:custGeom>
                <a:avLst/>
                <a:gdLst>
                  <a:gd name="connsiteX0" fmla="*/ 921265 w 921264"/>
                  <a:gd name="connsiteY0" fmla="*/ 1029730 h 1425793"/>
                  <a:gd name="connsiteX1" fmla="*/ 485240 w 921264"/>
                  <a:gd name="connsiteY1" fmla="*/ 1425794 h 1425793"/>
                  <a:gd name="connsiteX2" fmla="*/ 0 w 921264"/>
                  <a:gd name="connsiteY2" fmla="*/ 440592 h 1425793"/>
                  <a:gd name="connsiteX3" fmla="*/ 367701 w 921264"/>
                  <a:gd name="connsiteY3" fmla="*/ 0 h 1425793"/>
                  <a:gd name="connsiteX4" fmla="*/ 921265 w 921264"/>
                  <a:gd name="connsiteY4" fmla="*/ 1029730 h 1425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1264" h="1425793">
                    <a:moveTo>
                      <a:pt x="921265" y="1029730"/>
                    </a:moveTo>
                    <a:lnTo>
                      <a:pt x="485240" y="1425794"/>
                    </a:lnTo>
                    <a:lnTo>
                      <a:pt x="0" y="440592"/>
                    </a:lnTo>
                    <a:lnTo>
                      <a:pt x="367701" y="0"/>
                    </a:lnTo>
                    <a:lnTo>
                      <a:pt x="921265" y="1029730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53000">
                    <a:srgbClr val="D2AC67"/>
                  </a:gs>
                  <a:gs pos="100000">
                    <a:srgbClr val="D2AC67"/>
                  </a:gs>
                </a:gsLst>
                <a:lin ang="19800004" scaled="1"/>
              </a:gradFill>
              <a:ln w="411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7481D940-EFA0-BC0F-2B28-885B247DBF28}"/>
                  </a:ext>
                </a:extLst>
              </p:cNvPr>
              <p:cNvSpPr/>
              <p:nvPr/>
            </p:nvSpPr>
            <p:spPr>
              <a:xfrm>
                <a:off x="6940707" y="5033558"/>
                <a:ext cx="804626" cy="603439"/>
              </a:xfrm>
              <a:custGeom>
                <a:avLst/>
                <a:gdLst>
                  <a:gd name="connsiteX0" fmla="*/ 804627 w 804626"/>
                  <a:gd name="connsiteY0" fmla="*/ 60 h 603439"/>
                  <a:gd name="connsiteX1" fmla="*/ 363374 w 804626"/>
                  <a:gd name="connsiteY1" fmla="*/ 391857 h 603439"/>
                  <a:gd name="connsiteX2" fmla="*/ 0 w 804626"/>
                  <a:gd name="connsiteY2" fmla="*/ 603440 h 603439"/>
                  <a:gd name="connsiteX3" fmla="*/ 436025 w 804626"/>
                  <a:gd name="connsiteY3" fmla="*/ 207316 h 603439"/>
                  <a:gd name="connsiteX4" fmla="*/ 541846 w 804626"/>
                  <a:gd name="connsiteY4" fmla="*/ 166634 h 603439"/>
                  <a:gd name="connsiteX5" fmla="*/ 638534 w 804626"/>
                  <a:gd name="connsiteY5" fmla="*/ 118200 h 603439"/>
                  <a:gd name="connsiteX6" fmla="*/ 726087 w 804626"/>
                  <a:gd name="connsiteY6" fmla="*/ 62495 h 603439"/>
                  <a:gd name="connsiteX7" fmla="*/ 804627 w 804626"/>
                  <a:gd name="connsiteY7" fmla="*/ 0 h 603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4626" h="603439">
                    <a:moveTo>
                      <a:pt x="804627" y="60"/>
                    </a:moveTo>
                    <a:lnTo>
                      <a:pt x="363374" y="391857"/>
                    </a:lnTo>
                    <a:cubicBezTo>
                      <a:pt x="256591" y="486682"/>
                      <a:pt x="132742" y="555727"/>
                      <a:pt x="0" y="603440"/>
                    </a:cubicBezTo>
                    <a:lnTo>
                      <a:pt x="436025" y="207316"/>
                    </a:lnTo>
                    <a:cubicBezTo>
                      <a:pt x="472680" y="195117"/>
                      <a:pt x="507954" y="181597"/>
                      <a:pt x="541846" y="166634"/>
                    </a:cubicBezTo>
                    <a:cubicBezTo>
                      <a:pt x="575437" y="151851"/>
                      <a:pt x="607707" y="135687"/>
                      <a:pt x="638534" y="118200"/>
                    </a:cubicBezTo>
                    <a:cubicBezTo>
                      <a:pt x="669120" y="100894"/>
                      <a:pt x="698265" y="82325"/>
                      <a:pt x="726087" y="62495"/>
                    </a:cubicBezTo>
                    <a:cubicBezTo>
                      <a:pt x="753609" y="42845"/>
                      <a:pt x="779809" y="21993"/>
                      <a:pt x="80462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53000">
                    <a:srgbClr val="D2AC67"/>
                  </a:gs>
                  <a:gs pos="100000">
                    <a:srgbClr val="D2AC67"/>
                  </a:gs>
                </a:gsLst>
                <a:lin ang="19800004" scaled="1"/>
              </a:gradFill>
              <a:ln w="411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2D43638E-3002-BCF2-C007-98FB7D0AAF22}"/>
                  </a:ext>
                </a:extLst>
              </p:cNvPr>
              <p:cNvSpPr/>
              <p:nvPr/>
            </p:nvSpPr>
            <p:spPr>
              <a:xfrm>
                <a:off x="6814761" y="3481926"/>
                <a:ext cx="1228296" cy="1767354"/>
              </a:xfrm>
              <a:custGeom>
                <a:avLst/>
                <a:gdLst>
                  <a:gd name="connsiteX0" fmla="*/ 967355 w 1228296"/>
                  <a:gd name="connsiteY0" fmla="*/ 60 h 1767354"/>
                  <a:gd name="connsiteX1" fmla="*/ 1178096 w 1228296"/>
                  <a:gd name="connsiteY1" fmla="*/ 483197 h 1767354"/>
                  <a:gd name="connsiteX2" fmla="*/ 1184526 w 1228296"/>
                  <a:gd name="connsiteY2" fmla="*/ 1148771 h 1767354"/>
                  <a:gd name="connsiteX3" fmla="*/ 1075219 w 1228296"/>
                  <a:gd name="connsiteY3" fmla="*/ 1383609 h 1767354"/>
                  <a:gd name="connsiteX4" fmla="*/ 993795 w 1228296"/>
                  <a:gd name="connsiteY4" fmla="*/ 1488950 h 1767354"/>
                  <a:gd name="connsiteX5" fmla="*/ 905160 w 1228296"/>
                  <a:gd name="connsiteY5" fmla="*/ 1574821 h 1767354"/>
                  <a:gd name="connsiteX6" fmla="*/ 802343 w 1228296"/>
                  <a:gd name="connsiteY6" fmla="*/ 1650416 h 1767354"/>
                  <a:gd name="connsiteX7" fmla="*/ 685165 w 1228296"/>
                  <a:gd name="connsiteY7" fmla="*/ 1714895 h 1767354"/>
                  <a:gd name="connsiteX8" fmla="*/ 553504 w 1228296"/>
                  <a:gd name="connsiteY8" fmla="*/ 1767355 h 1767354"/>
                  <a:gd name="connsiteX9" fmla="*/ 0 w 1228296"/>
                  <a:gd name="connsiteY9" fmla="*/ 737625 h 1767354"/>
                  <a:gd name="connsiteX10" fmla="*/ 188027 w 1228296"/>
                  <a:gd name="connsiteY10" fmla="*/ 634628 h 1767354"/>
                  <a:gd name="connsiteX11" fmla="*/ 289882 w 1228296"/>
                  <a:gd name="connsiteY11" fmla="*/ 473101 h 1767354"/>
                  <a:gd name="connsiteX12" fmla="*/ 307429 w 1228296"/>
                  <a:gd name="connsiteY12" fmla="*/ 273837 h 1767354"/>
                  <a:gd name="connsiteX13" fmla="*/ 242350 w 1228296"/>
                  <a:gd name="connsiteY13" fmla="*/ 53542 h 1767354"/>
                  <a:gd name="connsiteX14" fmla="*/ 967355 w 1228296"/>
                  <a:gd name="connsiteY14" fmla="*/ 0 h 1767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28296" h="1767354">
                    <a:moveTo>
                      <a:pt x="967355" y="60"/>
                    </a:moveTo>
                    <a:cubicBezTo>
                      <a:pt x="1057252" y="149748"/>
                      <a:pt x="1131585" y="311815"/>
                      <a:pt x="1178096" y="483197"/>
                    </a:cubicBezTo>
                    <a:cubicBezTo>
                      <a:pt x="1236866" y="700067"/>
                      <a:pt x="1250266" y="930879"/>
                      <a:pt x="1184526" y="1148771"/>
                    </a:cubicBezTo>
                    <a:cubicBezTo>
                      <a:pt x="1159648" y="1231277"/>
                      <a:pt x="1123653" y="1310057"/>
                      <a:pt x="1075219" y="1383609"/>
                    </a:cubicBezTo>
                    <a:cubicBezTo>
                      <a:pt x="1051002" y="1420386"/>
                      <a:pt x="1023841" y="1455539"/>
                      <a:pt x="993795" y="1488950"/>
                    </a:cubicBezTo>
                    <a:cubicBezTo>
                      <a:pt x="966394" y="1519357"/>
                      <a:pt x="936828" y="1548020"/>
                      <a:pt x="905160" y="1574821"/>
                    </a:cubicBezTo>
                    <a:cubicBezTo>
                      <a:pt x="873071" y="1601922"/>
                      <a:pt x="838819" y="1627161"/>
                      <a:pt x="802343" y="1650416"/>
                    </a:cubicBezTo>
                    <a:cubicBezTo>
                      <a:pt x="765507" y="1673972"/>
                      <a:pt x="726447" y="1695485"/>
                      <a:pt x="685165" y="1714895"/>
                    </a:cubicBezTo>
                    <a:cubicBezTo>
                      <a:pt x="643461" y="1734544"/>
                      <a:pt x="599594" y="1752031"/>
                      <a:pt x="553504" y="1767355"/>
                    </a:cubicBezTo>
                    <a:lnTo>
                      <a:pt x="0" y="737625"/>
                    </a:lnTo>
                    <a:cubicBezTo>
                      <a:pt x="76377" y="715811"/>
                      <a:pt x="139293" y="680417"/>
                      <a:pt x="188027" y="634628"/>
                    </a:cubicBezTo>
                    <a:cubicBezTo>
                      <a:pt x="235800" y="589739"/>
                      <a:pt x="269932" y="534875"/>
                      <a:pt x="289882" y="473101"/>
                    </a:cubicBezTo>
                    <a:cubicBezTo>
                      <a:pt x="309472" y="412529"/>
                      <a:pt x="315481" y="345226"/>
                      <a:pt x="307429" y="273837"/>
                    </a:cubicBezTo>
                    <a:cubicBezTo>
                      <a:pt x="299497" y="203711"/>
                      <a:pt x="277984" y="129497"/>
                      <a:pt x="242350" y="53542"/>
                    </a:cubicBezTo>
                    <a:lnTo>
                      <a:pt x="967355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53000">
                    <a:srgbClr val="D2AC67"/>
                  </a:gs>
                  <a:gs pos="100000">
                    <a:srgbClr val="D2AC67"/>
                  </a:gs>
                </a:gsLst>
                <a:lin ang="19800004" scaled="1"/>
              </a:gradFill>
              <a:ln w="411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 dirty="0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DA0F860-E05C-189A-CF14-CC9460C3D6FD}"/>
                  </a:ext>
                </a:extLst>
              </p:cNvPr>
              <p:cNvSpPr/>
              <p:nvPr/>
            </p:nvSpPr>
            <p:spPr>
              <a:xfrm>
                <a:off x="5287046" y="2852166"/>
                <a:ext cx="634987" cy="723983"/>
              </a:xfrm>
              <a:custGeom>
                <a:avLst/>
                <a:gdLst>
                  <a:gd name="connsiteX0" fmla="*/ 60 w 634987"/>
                  <a:gd name="connsiteY0" fmla="*/ 723924 h 723983"/>
                  <a:gd name="connsiteX1" fmla="*/ 270773 w 634987"/>
                  <a:gd name="connsiteY1" fmla="*/ 220236 h 723983"/>
                  <a:gd name="connsiteX2" fmla="*/ 332126 w 634987"/>
                  <a:gd name="connsiteY2" fmla="*/ 136288 h 723983"/>
                  <a:gd name="connsiteX3" fmla="*/ 414752 w 634987"/>
                  <a:gd name="connsiteY3" fmla="*/ 70788 h 723983"/>
                  <a:gd name="connsiteX4" fmla="*/ 516367 w 634987"/>
                  <a:gd name="connsiteY4" fmla="*/ 24998 h 723983"/>
                  <a:gd name="connsiteX5" fmla="*/ 634988 w 634987"/>
                  <a:gd name="connsiteY5" fmla="*/ 0 h 723983"/>
                  <a:gd name="connsiteX6" fmla="*/ 356103 w 634987"/>
                  <a:gd name="connsiteY6" fmla="*/ 489807 h 723983"/>
                  <a:gd name="connsiteX7" fmla="*/ 241388 w 634987"/>
                  <a:gd name="connsiteY7" fmla="*/ 519672 h 723983"/>
                  <a:gd name="connsiteX8" fmla="*/ 142477 w 634987"/>
                  <a:gd name="connsiteY8" fmla="*/ 569548 h 723983"/>
                  <a:gd name="connsiteX9" fmla="*/ 61293 w 634987"/>
                  <a:gd name="connsiteY9" fmla="*/ 638113 h 723983"/>
                  <a:gd name="connsiteX10" fmla="*/ 0 w 634987"/>
                  <a:gd name="connsiteY10" fmla="*/ 723984 h 723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4987" h="723983">
                    <a:moveTo>
                      <a:pt x="60" y="723924"/>
                    </a:moveTo>
                    <a:cubicBezTo>
                      <a:pt x="90318" y="556028"/>
                      <a:pt x="180515" y="388132"/>
                      <a:pt x="270773" y="220236"/>
                    </a:cubicBezTo>
                    <a:cubicBezTo>
                      <a:pt x="287298" y="189469"/>
                      <a:pt x="307849" y="161406"/>
                      <a:pt x="332126" y="136288"/>
                    </a:cubicBezTo>
                    <a:cubicBezTo>
                      <a:pt x="356163" y="111410"/>
                      <a:pt x="383805" y="89476"/>
                      <a:pt x="414752" y="70788"/>
                    </a:cubicBezTo>
                    <a:cubicBezTo>
                      <a:pt x="445399" y="52280"/>
                      <a:pt x="479411" y="36896"/>
                      <a:pt x="516367" y="24998"/>
                    </a:cubicBezTo>
                    <a:cubicBezTo>
                      <a:pt x="553023" y="13220"/>
                      <a:pt x="592623" y="4747"/>
                      <a:pt x="634988" y="0"/>
                    </a:cubicBezTo>
                    <a:lnTo>
                      <a:pt x="356103" y="489807"/>
                    </a:lnTo>
                    <a:cubicBezTo>
                      <a:pt x="315241" y="496297"/>
                      <a:pt x="276962" y="506392"/>
                      <a:pt x="241388" y="519672"/>
                    </a:cubicBezTo>
                    <a:cubicBezTo>
                      <a:pt x="205513" y="533073"/>
                      <a:pt x="172463" y="549838"/>
                      <a:pt x="142477" y="569548"/>
                    </a:cubicBezTo>
                    <a:cubicBezTo>
                      <a:pt x="112191" y="589439"/>
                      <a:pt x="85030" y="612394"/>
                      <a:pt x="61293" y="638113"/>
                    </a:cubicBezTo>
                    <a:cubicBezTo>
                      <a:pt x="37317" y="664072"/>
                      <a:pt x="16766" y="692796"/>
                      <a:pt x="0" y="72398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53000">
                    <a:srgbClr val="D2AC67"/>
                  </a:gs>
                  <a:gs pos="100000">
                    <a:srgbClr val="D2AC67"/>
                  </a:gs>
                </a:gsLst>
                <a:lin ang="19800004" scaled="1"/>
              </a:gradFill>
              <a:ln w="411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13A6DC06-C891-B1A2-1C2A-695AD090A834}"/>
                  </a:ext>
                </a:extLst>
              </p:cNvPr>
              <p:cNvSpPr/>
              <p:nvPr/>
            </p:nvSpPr>
            <p:spPr>
              <a:xfrm>
                <a:off x="4197336" y="3449493"/>
                <a:ext cx="1349717" cy="606084"/>
              </a:xfrm>
              <a:custGeom>
                <a:avLst/>
                <a:gdLst>
                  <a:gd name="connsiteX0" fmla="*/ 1349718 w 1349717"/>
                  <a:gd name="connsiteY0" fmla="*/ 0 h 606084"/>
                  <a:gd name="connsiteX1" fmla="*/ 1067287 w 1349717"/>
                  <a:gd name="connsiteY1" fmla="*/ 499782 h 606084"/>
                  <a:gd name="connsiteX2" fmla="*/ 0 w 1349717"/>
                  <a:gd name="connsiteY2" fmla="*/ 606084 h 606084"/>
                  <a:gd name="connsiteX3" fmla="*/ 221678 w 1349717"/>
                  <a:gd name="connsiteY3" fmla="*/ 65079 h 606084"/>
                  <a:gd name="connsiteX4" fmla="*/ 1349718 w 1349717"/>
                  <a:gd name="connsiteY4" fmla="*/ 0 h 606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9717" h="606084">
                    <a:moveTo>
                      <a:pt x="1349718" y="0"/>
                    </a:moveTo>
                    <a:lnTo>
                      <a:pt x="1067287" y="499782"/>
                    </a:lnTo>
                    <a:lnTo>
                      <a:pt x="0" y="606084"/>
                    </a:lnTo>
                    <a:lnTo>
                      <a:pt x="221678" y="65079"/>
                    </a:lnTo>
                    <a:lnTo>
                      <a:pt x="1349718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53000">
                    <a:srgbClr val="D2AC67"/>
                  </a:gs>
                  <a:gs pos="100000">
                    <a:srgbClr val="D2AC67"/>
                  </a:gs>
                </a:gsLst>
                <a:lin ang="19800004" scaled="1"/>
              </a:gradFill>
              <a:ln w="411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F7E2223-9498-2C63-22E4-58CFC2639CAE}"/>
                  </a:ext>
                </a:extLst>
              </p:cNvPr>
              <p:cNvSpPr/>
              <p:nvPr/>
            </p:nvSpPr>
            <p:spPr>
              <a:xfrm>
                <a:off x="4148347" y="2739572"/>
                <a:ext cx="274275" cy="1307353"/>
              </a:xfrm>
              <a:custGeom>
                <a:avLst/>
                <a:gdLst>
                  <a:gd name="connsiteX0" fmla="*/ 65998 w 274275"/>
                  <a:gd name="connsiteY0" fmla="*/ 553624 h 1307353"/>
                  <a:gd name="connsiteX1" fmla="*/ 270189 w 274275"/>
                  <a:gd name="connsiteY1" fmla="*/ 0 h 1307353"/>
                  <a:gd name="connsiteX2" fmla="*/ 255407 w 274275"/>
                  <a:gd name="connsiteY2" fmla="*/ 43266 h 1307353"/>
                  <a:gd name="connsiteX3" fmla="*/ 242607 w 274275"/>
                  <a:gd name="connsiteY3" fmla="*/ 87914 h 1307353"/>
                  <a:gd name="connsiteX4" fmla="*/ 231731 w 274275"/>
                  <a:gd name="connsiteY4" fmla="*/ 133944 h 1307353"/>
                  <a:gd name="connsiteX5" fmla="*/ 222897 w 274275"/>
                  <a:gd name="connsiteY5" fmla="*/ 181357 h 1307353"/>
                  <a:gd name="connsiteX6" fmla="*/ 209737 w 274275"/>
                  <a:gd name="connsiteY6" fmla="*/ 316863 h 1307353"/>
                  <a:gd name="connsiteX7" fmla="*/ 213403 w 274275"/>
                  <a:gd name="connsiteY7" fmla="*/ 459881 h 1307353"/>
                  <a:gd name="connsiteX8" fmla="*/ 234675 w 274275"/>
                  <a:gd name="connsiteY8" fmla="*/ 609930 h 1307353"/>
                  <a:gd name="connsiteX9" fmla="*/ 274275 w 274275"/>
                  <a:gd name="connsiteY9" fmla="*/ 766348 h 1307353"/>
                  <a:gd name="connsiteX10" fmla="*/ 52597 w 274275"/>
                  <a:gd name="connsiteY10" fmla="*/ 1307353 h 1307353"/>
                  <a:gd name="connsiteX11" fmla="*/ 18886 w 274275"/>
                  <a:gd name="connsiteY11" fmla="*/ 1155742 h 1307353"/>
                  <a:gd name="connsiteX12" fmla="*/ 2181 w 274275"/>
                  <a:gd name="connsiteY12" fmla="*/ 1009419 h 1307353"/>
                  <a:gd name="connsiteX13" fmla="*/ 17204 w 274275"/>
                  <a:gd name="connsiteY13" fmla="*/ 734800 h 1307353"/>
                  <a:gd name="connsiteX14" fmla="*/ 65818 w 274275"/>
                  <a:gd name="connsiteY14" fmla="*/ 553564 h 1307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4275" h="1307353">
                    <a:moveTo>
                      <a:pt x="65998" y="553624"/>
                    </a:moveTo>
                    <a:cubicBezTo>
                      <a:pt x="134082" y="369083"/>
                      <a:pt x="202166" y="184541"/>
                      <a:pt x="270189" y="0"/>
                    </a:cubicBezTo>
                    <a:cubicBezTo>
                      <a:pt x="264961" y="14242"/>
                      <a:pt x="260034" y="28664"/>
                      <a:pt x="255407" y="43266"/>
                    </a:cubicBezTo>
                    <a:cubicBezTo>
                      <a:pt x="250780" y="57928"/>
                      <a:pt x="246513" y="72831"/>
                      <a:pt x="242607" y="87914"/>
                    </a:cubicBezTo>
                    <a:cubicBezTo>
                      <a:pt x="238641" y="103057"/>
                      <a:pt x="235036" y="118381"/>
                      <a:pt x="231731" y="133944"/>
                    </a:cubicBezTo>
                    <a:cubicBezTo>
                      <a:pt x="228426" y="149568"/>
                      <a:pt x="225481" y="165372"/>
                      <a:pt x="222897" y="181357"/>
                    </a:cubicBezTo>
                    <a:cubicBezTo>
                      <a:pt x="215746" y="225464"/>
                      <a:pt x="211360" y="270713"/>
                      <a:pt x="209737" y="316863"/>
                    </a:cubicBezTo>
                    <a:cubicBezTo>
                      <a:pt x="208115" y="363554"/>
                      <a:pt x="209316" y="411267"/>
                      <a:pt x="213403" y="459881"/>
                    </a:cubicBezTo>
                    <a:cubicBezTo>
                      <a:pt x="217549" y="509036"/>
                      <a:pt x="224640" y="559032"/>
                      <a:pt x="234675" y="609930"/>
                    </a:cubicBezTo>
                    <a:cubicBezTo>
                      <a:pt x="244831" y="661308"/>
                      <a:pt x="258051" y="713468"/>
                      <a:pt x="274275" y="766348"/>
                    </a:cubicBezTo>
                    <a:lnTo>
                      <a:pt x="52597" y="1307353"/>
                    </a:lnTo>
                    <a:cubicBezTo>
                      <a:pt x="38536" y="1256215"/>
                      <a:pt x="27299" y="1205678"/>
                      <a:pt x="18886" y="1155742"/>
                    </a:cubicBezTo>
                    <a:cubicBezTo>
                      <a:pt x="10533" y="1106287"/>
                      <a:pt x="5005" y="1057432"/>
                      <a:pt x="2181" y="1009419"/>
                    </a:cubicBezTo>
                    <a:cubicBezTo>
                      <a:pt x="-3288" y="916277"/>
                      <a:pt x="1460" y="824397"/>
                      <a:pt x="17204" y="734800"/>
                    </a:cubicBezTo>
                    <a:cubicBezTo>
                      <a:pt x="28020" y="673387"/>
                      <a:pt x="44004" y="612814"/>
                      <a:pt x="65818" y="55356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53000">
                    <a:srgbClr val="D2AC67"/>
                  </a:gs>
                  <a:gs pos="100000">
                    <a:srgbClr val="D2AC67"/>
                  </a:gs>
                </a:gsLst>
                <a:lin ang="19800004" scaled="1"/>
              </a:gradFill>
              <a:ln w="411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84B37705-D7D3-46C9-DDE0-CAE7C1A7186F}"/>
                  </a:ext>
                </a:extLst>
              </p:cNvPr>
              <p:cNvSpPr/>
              <p:nvPr/>
            </p:nvSpPr>
            <p:spPr>
              <a:xfrm>
                <a:off x="4349013" y="2124884"/>
                <a:ext cx="1573081" cy="1406558"/>
              </a:xfrm>
              <a:custGeom>
                <a:avLst/>
                <a:gdLst>
                  <a:gd name="connsiteX0" fmla="*/ 1192761 w 1573081"/>
                  <a:gd name="connsiteY0" fmla="*/ 414 h 1406558"/>
                  <a:gd name="connsiteX1" fmla="*/ 1573081 w 1573081"/>
                  <a:gd name="connsiteY1" fmla="*/ 727283 h 1406558"/>
                  <a:gd name="connsiteX2" fmla="*/ 1368169 w 1573081"/>
                  <a:gd name="connsiteY2" fmla="*/ 789237 h 1406558"/>
                  <a:gd name="connsiteX3" fmla="*/ 1226353 w 1573081"/>
                  <a:gd name="connsiteY3" fmla="*/ 918194 h 1406558"/>
                  <a:gd name="connsiteX4" fmla="*/ 1162355 w 1573081"/>
                  <a:gd name="connsiteY4" fmla="*/ 1105980 h 1406558"/>
                  <a:gd name="connsiteX5" fmla="*/ 1193302 w 1573081"/>
                  <a:gd name="connsiteY5" fmla="*/ 1341479 h 1406558"/>
                  <a:gd name="connsiteX6" fmla="*/ 65262 w 1573081"/>
                  <a:gd name="connsiteY6" fmla="*/ 1406558 h 1406558"/>
                  <a:gd name="connsiteX7" fmla="*/ 25662 w 1573081"/>
                  <a:gd name="connsiteY7" fmla="*/ 1250140 h 1406558"/>
                  <a:gd name="connsiteX8" fmla="*/ 4390 w 1573081"/>
                  <a:gd name="connsiteY8" fmla="*/ 1100091 h 1406558"/>
                  <a:gd name="connsiteX9" fmla="*/ 724 w 1573081"/>
                  <a:gd name="connsiteY9" fmla="*/ 957073 h 1406558"/>
                  <a:gd name="connsiteX10" fmla="*/ 13884 w 1573081"/>
                  <a:gd name="connsiteY10" fmla="*/ 821566 h 1406558"/>
                  <a:gd name="connsiteX11" fmla="*/ 46994 w 1573081"/>
                  <a:gd name="connsiteY11" fmla="*/ 681613 h 1406558"/>
                  <a:gd name="connsiteX12" fmla="*/ 97952 w 1573081"/>
                  <a:gd name="connsiteY12" fmla="*/ 554459 h 1406558"/>
                  <a:gd name="connsiteX13" fmla="*/ 165435 w 1573081"/>
                  <a:gd name="connsiteY13" fmla="*/ 439985 h 1406558"/>
                  <a:gd name="connsiteX14" fmla="*/ 567027 w 1573081"/>
                  <a:gd name="connsiteY14" fmla="*/ 114649 h 1406558"/>
                  <a:gd name="connsiteX15" fmla="*/ 1192761 w 1573081"/>
                  <a:gd name="connsiteY15" fmla="*/ 414 h 1406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73081" h="1406558">
                    <a:moveTo>
                      <a:pt x="1192761" y="414"/>
                    </a:moveTo>
                    <a:lnTo>
                      <a:pt x="1573081" y="727283"/>
                    </a:lnTo>
                    <a:cubicBezTo>
                      <a:pt x="1494962" y="736056"/>
                      <a:pt x="1426157" y="757268"/>
                      <a:pt x="1368169" y="789237"/>
                    </a:cubicBezTo>
                    <a:cubicBezTo>
                      <a:pt x="1309099" y="821747"/>
                      <a:pt x="1261206" y="865373"/>
                      <a:pt x="1226353" y="918194"/>
                    </a:cubicBezTo>
                    <a:cubicBezTo>
                      <a:pt x="1190778" y="972036"/>
                      <a:pt x="1168785" y="1035372"/>
                      <a:pt x="1162355" y="1105980"/>
                    </a:cubicBezTo>
                    <a:cubicBezTo>
                      <a:pt x="1155805" y="1177910"/>
                      <a:pt x="1165420" y="1257291"/>
                      <a:pt x="1193302" y="1341479"/>
                    </a:cubicBezTo>
                    <a:lnTo>
                      <a:pt x="65262" y="1406558"/>
                    </a:lnTo>
                    <a:cubicBezTo>
                      <a:pt x="49038" y="1353678"/>
                      <a:pt x="35817" y="1301458"/>
                      <a:pt x="25662" y="1250140"/>
                    </a:cubicBezTo>
                    <a:cubicBezTo>
                      <a:pt x="15627" y="1199302"/>
                      <a:pt x="8536" y="1149246"/>
                      <a:pt x="4390" y="1100091"/>
                    </a:cubicBezTo>
                    <a:cubicBezTo>
                      <a:pt x="303" y="1051477"/>
                      <a:pt x="-959" y="1003764"/>
                      <a:pt x="724" y="957073"/>
                    </a:cubicBezTo>
                    <a:cubicBezTo>
                      <a:pt x="2346" y="910863"/>
                      <a:pt x="6733" y="865674"/>
                      <a:pt x="13884" y="821566"/>
                    </a:cubicBezTo>
                    <a:cubicBezTo>
                      <a:pt x="21756" y="773072"/>
                      <a:pt x="32813" y="726441"/>
                      <a:pt x="46994" y="681613"/>
                    </a:cubicBezTo>
                    <a:cubicBezTo>
                      <a:pt x="60996" y="637386"/>
                      <a:pt x="78002" y="594961"/>
                      <a:pt x="97952" y="554459"/>
                    </a:cubicBezTo>
                    <a:cubicBezTo>
                      <a:pt x="117602" y="514438"/>
                      <a:pt x="140136" y="476280"/>
                      <a:pt x="165435" y="439985"/>
                    </a:cubicBezTo>
                    <a:cubicBezTo>
                      <a:pt x="259599" y="304779"/>
                      <a:pt x="393783" y="192047"/>
                      <a:pt x="567027" y="114649"/>
                    </a:cubicBezTo>
                    <a:cubicBezTo>
                      <a:pt x="763226" y="26855"/>
                      <a:pt x="980578" y="-4032"/>
                      <a:pt x="1192761" y="41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53000">
                    <a:srgbClr val="D2AC67"/>
                  </a:gs>
                  <a:gs pos="100000">
                    <a:srgbClr val="D2AC67"/>
                  </a:gs>
                </a:gsLst>
                <a:lin ang="19800004" scaled="1"/>
              </a:gradFill>
              <a:ln w="411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2DE550F-E48F-FB2A-C58D-A07F79784DED}"/>
                  </a:ext>
                </a:extLst>
              </p:cNvPr>
              <p:cNvSpPr/>
              <p:nvPr/>
            </p:nvSpPr>
            <p:spPr>
              <a:xfrm>
                <a:off x="4256054" y="3717492"/>
                <a:ext cx="2944128" cy="2004390"/>
              </a:xfrm>
              <a:custGeom>
                <a:avLst/>
                <a:gdLst>
                  <a:gd name="connsiteX0" fmla="*/ 2944129 w 2944128"/>
                  <a:gd name="connsiteY0" fmla="*/ 1568932 h 2004390"/>
                  <a:gd name="connsiteX1" fmla="*/ 2513993 w 2944128"/>
                  <a:gd name="connsiteY1" fmla="*/ 1968421 h 2004390"/>
                  <a:gd name="connsiteX2" fmla="*/ 1857131 w 2944128"/>
                  <a:gd name="connsiteY2" fmla="*/ 1977795 h 2004390"/>
                  <a:gd name="connsiteX3" fmla="*/ 874033 w 2944128"/>
                  <a:gd name="connsiteY3" fmla="*/ 1574400 h 2004390"/>
                  <a:gd name="connsiteX4" fmla="*/ 0 w 2944128"/>
                  <a:gd name="connsiteY4" fmla="*/ 533674 h 2004390"/>
                  <a:gd name="connsiteX5" fmla="*/ 230511 w 2944128"/>
                  <a:gd name="connsiteY5" fmla="*/ 0 h 2004390"/>
                  <a:gd name="connsiteX6" fmla="*/ 310433 w 2944128"/>
                  <a:gd name="connsiteY6" fmla="*/ 163149 h 2004390"/>
                  <a:gd name="connsiteX7" fmla="*/ 408082 w 2944128"/>
                  <a:gd name="connsiteY7" fmla="*/ 325456 h 2004390"/>
                  <a:gd name="connsiteX8" fmla="*/ 523218 w 2944128"/>
                  <a:gd name="connsiteY8" fmla="*/ 485661 h 2004390"/>
                  <a:gd name="connsiteX9" fmla="*/ 655359 w 2944128"/>
                  <a:gd name="connsiteY9" fmla="*/ 642440 h 2004390"/>
                  <a:gd name="connsiteX10" fmla="*/ 819770 w 2944128"/>
                  <a:gd name="connsiteY10" fmla="*/ 809254 h 2004390"/>
                  <a:gd name="connsiteX11" fmla="*/ 999684 w 2944128"/>
                  <a:gd name="connsiteY11" fmla="*/ 964831 h 2004390"/>
                  <a:gd name="connsiteX12" fmla="*/ 1193299 w 2944128"/>
                  <a:gd name="connsiteY12" fmla="*/ 1107429 h 2004390"/>
                  <a:gd name="connsiteX13" fmla="*/ 1398692 w 2944128"/>
                  <a:gd name="connsiteY13" fmla="*/ 1235544 h 2004390"/>
                  <a:gd name="connsiteX14" fmla="*/ 1611056 w 2944128"/>
                  <a:gd name="connsiteY14" fmla="*/ 1346353 h 2004390"/>
                  <a:gd name="connsiteX15" fmla="*/ 1825583 w 2944128"/>
                  <a:gd name="connsiteY15" fmla="*/ 1437452 h 2004390"/>
                  <a:gd name="connsiteX16" fmla="*/ 2040050 w 2944128"/>
                  <a:gd name="connsiteY16" fmla="*/ 1508300 h 2004390"/>
                  <a:gd name="connsiteX17" fmla="*/ 2252354 w 2944128"/>
                  <a:gd name="connsiteY17" fmla="*/ 1558656 h 2004390"/>
                  <a:gd name="connsiteX18" fmla="*/ 2438157 w 2944128"/>
                  <a:gd name="connsiteY18" fmla="*/ 1586058 h 2004390"/>
                  <a:gd name="connsiteX19" fmla="*/ 2615968 w 2944128"/>
                  <a:gd name="connsiteY19" fmla="*/ 1596514 h 2004390"/>
                  <a:gd name="connsiteX20" fmla="*/ 2784826 w 2944128"/>
                  <a:gd name="connsiteY20" fmla="*/ 1590565 h 2004390"/>
                  <a:gd name="connsiteX21" fmla="*/ 2943948 w 2944128"/>
                  <a:gd name="connsiteY21" fmla="*/ 1568872 h 2004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44128" h="2004390">
                    <a:moveTo>
                      <a:pt x="2944129" y="1568932"/>
                    </a:moveTo>
                    <a:lnTo>
                      <a:pt x="2513993" y="1968421"/>
                    </a:lnTo>
                    <a:cubicBezTo>
                      <a:pt x="2296942" y="2016134"/>
                      <a:pt x="2072620" y="2013370"/>
                      <a:pt x="1857131" y="1977795"/>
                    </a:cubicBezTo>
                    <a:cubicBezTo>
                      <a:pt x="1505535" y="1919687"/>
                      <a:pt x="1166619" y="1772823"/>
                      <a:pt x="874033" y="1574400"/>
                    </a:cubicBezTo>
                    <a:cubicBezTo>
                      <a:pt x="493833" y="1316487"/>
                      <a:pt x="167656" y="950709"/>
                      <a:pt x="0" y="533674"/>
                    </a:cubicBezTo>
                    <a:lnTo>
                      <a:pt x="230511" y="0"/>
                    </a:lnTo>
                    <a:cubicBezTo>
                      <a:pt x="254308" y="54623"/>
                      <a:pt x="280988" y="109066"/>
                      <a:pt x="310433" y="163149"/>
                    </a:cubicBezTo>
                    <a:cubicBezTo>
                      <a:pt x="340119" y="217652"/>
                      <a:pt x="372688" y="271794"/>
                      <a:pt x="408082" y="325456"/>
                    </a:cubicBezTo>
                    <a:cubicBezTo>
                      <a:pt x="443656" y="379479"/>
                      <a:pt x="482055" y="432900"/>
                      <a:pt x="523218" y="485661"/>
                    </a:cubicBezTo>
                    <a:cubicBezTo>
                      <a:pt x="564561" y="538721"/>
                      <a:pt x="608668" y="591001"/>
                      <a:pt x="655359" y="642440"/>
                    </a:cubicBezTo>
                    <a:cubicBezTo>
                      <a:pt x="707519" y="699827"/>
                      <a:pt x="762382" y="755472"/>
                      <a:pt x="819770" y="809254"/>
                    </a:cubicBezTo>
                    <a:cubicBezTo>
                      <a:pt x="877338" y="863156"/>
                      <a:pt x="937369" y="915075"/>
                      <a:pt x="999684" y="964831"/>
                    </a:cubicBezTo>
                    <a:cubicBezTo>
                      <a:pt x="1062059" y="1014647"/>
                      <a:pt x="1126658" y="1062240"/>
                      <a:pt x="1193299" y="1107429"/>
                    </a:cubicBezTo>
                    <a:cubicBezTo>
                      <a:pt x="1259941" y="1152617"/>
                      <a:pt x="1328445" y="1195403"/>
                      <a:pt x="1398692" y="1235544"/>
                    </a:cubicBezTo>
                    <a:cubicBezTo>
                      <a:pt x="1468819" y="1275625"/>
                      <a:pt x="1539728" y="1312641"/>
                      <a:pt x="1611056" y="1346353"/>
                    </a:cubicBezTo>
                    <a:cubicBezTo>
                      <a:pt x="1682205" y="1380004"/>
                      <a:pt x="1753834" y="1410410"/>
                      <a:pt x="1825583" y="1437452"/>
                    </a:cubicBezTo>
                    <a:cubicBezTo>
                      <a:pt x="1897032" y="1464433"/>
                      <a:pt x="1968601" y="1488049"/>
                      <a:pt x="2040050" y="1508300"/>
                    </a:cubicBezTo>
                    <a:cubicBezTo>
                      <a:pt x="2111079" y="1528430"/>
                      <a:pt x="2181927" y="1545256"/>
                      <a:pt x="2252354" y="1558656"/>
                    </a:cubicBezTo>
                    <a:cubicBezTo>
                      <a:pt x="2315270" y="1570615"/>
                      <a:pt x="2377285" y="1579749"/>
                      <a:pt x="2438157" y="1586058"/>
                    </a:cubicBezTo>
                    <a:cubicBezTo>
                      <a:pt x="2498609" y="1592308"/>
                      <a:pt x="2557920" y="1595793"/>
                      <a:pt x="2615968" y="1596514"/>
                    </a:cubicBezTo>
                    <a:cubicBezTo>
                      <a:pt x="2673536" y="1597235"/>
                      <a:pt x="2729902" y="1595252"/>
                      <a:pt x="2784826" y="1590565"/>
                    </a:cubicBezTo>
                    <a:cubicBezTo>
                      <a:pt x="2839269" y="1585938"/>
                      <a:pt x="2892330" y="1578727"/>
                      <a:pt x="2943948" y="1568872"/>
                    </a:cubicBezTo>
                    <a:close/>
                  </a:path>
                </a:pathLst>
              </a:custGeom>
              <a:gradFill>
                <a:gsLst>
                  <a:gs pos="0">
                    <a:srgbClr val="24A7DD"/>
                  </a:gs>
                  <a:gs pos="53000">
                    <a:srgbClr val="062D3E"/>
                  </a:gs>
                  <a:gs pos="100000">
                    <a:srgbClr val="062D3E"/>
                  </a:gs>
                </a:gsLst>
                <a:lin ang="19800004" scaled="1"/>
              </a:gradFill>
              <a:ln w="411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21D4FCF-ADD1-E1E8-023F-433306A55647}"/>
                  </a:ext>
                </a:extLst>
              </p:cNvPr>
              <p:cNvSpPr/>
              <p:nvPr/>
            </p:nvSpPr>
            <p:spPr>
              <a:xfrm>
                <a:off x="4486746" y="3641950"/>
                <a:ext cx="2713436" cy="1680726"/>
              </a:xfrm>
              <a:custGeom>
                <a:avLst/>
                <a:gdLst>
                  <a:gd name="connsiteX0" fmla="*/ 1137414 w 2713436"/>
                  <a:gd name="connsiteY0" fmla="*/ 0 h 1680726"/>
                  <a:gd name="connsiteX1" fmla="*/ 1590445 w 2713436"/>
                  <a:gd name="connsiteY1" fmla="*/ 434823 h 1680726"/>
                  <a:gd name="connsiteX2" fmla="*/ 2163538 w 2713436"/>
                  <a:gd name="connsiteY2" fmla="*/ 601938 h 1680726"/>
                  <a:gd name="connsiteX3" fmla="*/ 2713437 w 2713436"/>
                  <a:gd name="connsiteY3" fmla="*/ 1652940 h 1680726"/>
                  <a:gd name="connsiteX4" fmla="*/ 2554314 w 2713436"/>
                  <a:gd name="connsiteY4" fmla="*/ 1674633 h 1680726"/>
                  <a:gd name="connsiteX5" fmla="*/ 2385457 w 2713436"/>
                  <a:gd name="connsiteY5" fmla="*/ 1680582 h 1680726"/>
                  <a:gd name="connsiteX6" fmla="*/ 2207646 w 2713436"/>
                  <a:gd name="connsiteY6" fmla="*/ 1670126 h 1680726"/>
                  <a:gd name="connsiteX7" fmla="*/ 2021842 w 2713436"/>
                  <a:gd name="connsiteY7" fmla="*/ 1642725 h 1680726"/>
                  <a:gd name="connsiteX8" fmla="*/ 1809539 w 2713436"/>
                  <a:gd name="connsiteY8" fmla="*/ 1592368 h 1680726"/>
                  <a:gd name="connsiteX9" fmla="*/ 1595072 w 2713436"/>
                  <a:gd name="connsiteY9" fmla="*/ 1521520 h 1680726"/>
                  <a:gd name="connsiteX10" fmla="*/ 1380545 w 2713436"/>
                  <a:gd name="connsiteY10" fmla="*/ 1430421 h 1680726"/>
                  <a:gd name="connsiteX11" fmla="*/ 1168181 w 2713436"/>
                  <a:gd name="connsiteY11" fmla="*/ 1319612 h 1680726"/>
                  <a:gd name="connsiteX12" fmla="*/ 962788 w 2713436"/>
                  <a:gd name="connsiteY12" fmla="*/ 1191497 h 1680726"/>
                  <a:gd name="connsiteX13" fmla="*/ 769173 w 2713436"/>
                  <a:gd name="connsiteY13" fmla="*/ 1048899 h 1680726"/>
                  <a:gd name="connsiteX14" fmla="*/ 589258 w 2713436"/>
                  <a:gd name="connsiteY14" fmla="*/ 893322 h 1680726"/>
                  <a:gd name="connsiteX15" fmla="*/ 424848 w 2713436"/>
                  <a:gd name="connsiteY15" fmla="*/ 726508 h 1680726"/>
                  <a:gd name="connsiteX16" fmla="*/ 292706 w 2713436"/>
                  <a:gd name="connsiteY16" fmla="*/ 569729 h 1680726"/>
                  <a:gd name="connsiteX17" fmla="*/ 177571 w 2713436"/>
                  <a:gd name="connsiteY17" fmla="*/ 409524 h 1680726"/>
                  <a:gd name="connsiteX18" fmla="*/ 79922 w 2713436"/>
                  <a:gd name="connsiteY18" fmla="*/ 247217 h 1680726"/>
                  <a:gd name="connsiteX19" fmla="*/ 0 w 2713436"/>
                  <a:gd name="connsiteY19" fmla="*/ 84068 h 1680726"/>
                  <a:gd name="connsiteX20" fmla="*/ 1137534 w 2713436"/>
                  <a:gd name="connsiteY20" fmla="*/ 60 h 1680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13436" h="1680726">
                    <a:moveTo>
                      <a:pt x="1137414" y="0"/>
                    </a:moveTo>
                    <a:cubicBezTo>
                      <a:pt x="1243416" y="176309"/>
                      <a:pt x="1408307" y="328341"/>
                      <a:pt x="1590445" y="434823"/>
                    </a:cubicBezTo>
                    <a:cubicBezTo>
                      <a:pt x="1760143" y="534034"/>
                      <a:pt x="1965356" y="605123"/>
                      <a:pt x="2163538" y="601938"/>
                    </a:cubicBezTo>
                    <a:lnTo>
                      <a:pt x="2713437" y="1652940"/>
                    </a:lnTo>
                    <a:cubicBezTo>
                      <a:pt x="2661818" y="1662735"/>
                      <a:pt x="2608757" y="1670006"/>
                      <a:pt x="2554314" y="1674633"/>
                    </a:cubicBezTo>
                    <a:cubicBezTo>
                      <a:pt x="2499330" y="1679320"/>
                      <a:pt x="2443025" y="1681303"/>
                      <a:pt x="2385457" y="1680582"/>
                    </a:cubicBezTo>
                    <a:cubicBezTo>
                      <a:pt x="2327408" y="1679861"/>
                      <a:pt x="2268098" y="1676376"/>
                      <a:pt x="2207646" y="1670126"/>
                    </a:cubicBezTo>
                    <a:cubicBezTo>
                      <a:pt x="2146773" y="1663817"/>
                      <a:pt x="2084758" y="1654683"/>
                      <a:pt x="2021842" y="1642725"/>
                    </a:cubicBezTo>
                    <a:cubicBezTo>
                      <a:pt x="1951415" y="1629324"/>
                      <a:pt x="1880567" y="1612498"/>
                      <a:pt x="1809539" y="1592368"/>
                    </a:cubicBezTo>
                    <a:cubicBezTo>
                      <a:pt x="1738090" y="1572117"/>
                      <a:pt x="1666521" y="1548441"/>
                      <a:pt x="1595072" y="1521520"/>
                    </a:cubicBezTo>
                    <a:cubicBezTo>
                      <a:pt x="1523262" y="1494418"/>
                      <a:pt x="1451693" y="1464072"/>
                      <a:pt x="1380545" y="1430421"/>
                    </a:cubicBezTo>
                    <a:cubicBezTo>
                      <a:pt x="1309156" y="1396649"/>
                      <a:pt x="1238308" y="1359693"/>
                      <a:pt x="1168181" y="1319612"/>
                    </a:cubicBezTo>
                    <a:cubicBezTo>
                      <a:pt x="1097934" y="1279471"/>
                      <a:pt x="1029429" y="1236686"/>
                      <a:pt x="962788" y="1191497"/>
                    </a:cubicBezTo>
                    <a:cubicBezTo>
                      <a:pt x="896146" y="1146308"/>
                      <a:pt x="831548" y="1098715"/>
                      <a:pt x="769173" y="1048899"/>
                    </a:cubicBezTo>
                    <a:cubicBezTo>
                      <a:pt x="706858" y="999143"/>
                      <a:pt x="646826" y="947224"/>
                      <a:pt x="589258" y="893322"/>
                    </a:cubicBezTo>
                    <a:cubicBezTo>
                      <a:pt x="531871" y="839600"/>
                      <a:pt x="477007" y="783895"/>
                      <a:pt x="424848" y="726508"/>
                    </a:cubicBezTo>
                    <a:cubicBezTo>
                      <a:pt x="378096" y="675069"/>
                      <a:pt x="334049" y="622790"/>
                      <a:pt x="292706" y="569729"/>
                    </a:cubicBezTo>
                    <a:cubicBezTo>
                      <a:pt x="251543" y="516968"/>
                      <a:pt x="213205" y="463547"/>
                      <a:pt x="177571" y="409524"/>
                    </a:cubicBezTo>
                    <a:cubicBezTo>
                      <a:pt x="142177" y="355862"/>
                      <a:pt x="109667" y="301720"/>
                      <a:pt x="79922" y="247217"/>
                    </a:cubicBezTo>
                    <a:cubicBezTo>
                      <a:pt x="50417" y="193074"/>
                      <a:pt x="23736" y="138691"/>
                      <a:pt x="0" y="84068"/>
                    </a:cubicBezTo>
                    <a:lnTo>
                      <a:pt x="1137534" y="60"/>
                    </a:lnTo>
                    <a:close/>
                  </a:path>
                </a:pathLst>
              </a:custGeom>
              <a:gradFill>
                <a:gsLst>
                  <a:gs pos="0">
                    <a:srgbClr val="24A7DD"/>
                  </a:gs>
                  <a:gs pos="53000">
                    <a:srgbClr val="062D3E"/>
                  </a:gs>
                  <a:gs pos="100000">
                    <a:srgbClr val="062D3E"/>
                  </a:gs>
                </a:gsLst>
                <a:lin ang="19800004" scaled="1"/>
              </a:gradFill>
              <a:ln w="4118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84C9BD9-D2CF-6ADE-0417-82AE1F68D2B2}"/>
                </a:ext>
              </a:extLst>
            </p:cNvPr>
            <p:cNvSpPr txBox="1"/>
            <p:nvPr/>
          </p:nvSpPr>
          <p:spPr>
            <a:xfrm flipH="1">
              <a:off x="5363615" y="3833075"/>
              <a:ext cx="9193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2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40%</a:t>
              </a:r>
              <a:endParaRPr lang="en-ID" sz="2000" b="1" dirty="0">
                <a:solidFill>
                  <a:schemeClr val="bg2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0E84269-6303-ECAB-E0D3-2E858C0424A5}"/>
                </a:ext>
              </a:extLst>
            </p:cNvPr>
            <p:cNvSpPr txBox="1"/>
            <p:nvPr/>
          </p:nvSpPr>
          <p:spPr>
            <a:xfrm flipH="1">
              <a:off x="7101690" y="3622733"/>
              <a:ext cx="9193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2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20%</a:t>
              </a:r>
              <a:endParaRPr lang="en-ID" sz="2000" b="1" dirty="0">
                <a:solidFill>
                  <a:schemeClr val="bg2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31D0434-047D-740F-D1C9-BFEF6FF5F05A}"/>
                </a:ext>
              </a:extLst>
            </p:cNvPr>
            <p:cNvSpPr txBox="1"/>
            <p:nvPr/>
          </p:nvSpPr>
          <p:spPr>
            <a:xfrm flipH="1">
              <a:off x="6312817" y="2181570"/>
              <a:ext cx="9193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2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20%</a:t>
              </a:r>
              <a:endParaRPr lang="en-ID" sz="2000" b="1" dirty="0">
                <a:solidFill>
                  <a:schemeClr val="bg2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9AAF3A3-6E32-271B-8368-19E3A27FF69A}"/>
                </a:ext>
              </a:extLst>
            </p:cNvPr>
            <p:cNvSpPr txBox="1"/>
            <p:nvPr/>
          </p:nvSpPr>
          <p:spPr>
            <a:xfrm flipH="1">
              <a:off x="4554146" y="2181570"/>
              <a:ext cx="9193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2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20%</a:t>
              </a:r>
              <a:endParaRPr lang="en-ID" sz="2000" b="1" dirty="0">
                <a:solidFill>
                  <a:schemeClr val="bg2"/>
                </a:solidFill>
                <a:latin typeface="Poppins SemiBold" panose="00000700000000000000" pitchFamily="2" charset="0"/>
                <a:cs typeface="Poppins SemiBold" panose="00000700000000000000" pitchFamily="2" charset="0"/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32CF1BB0-4D41-5C8C-48E5-F80755B66B54}"/>
              </a:ext>
            </a:extLst>
          </p:cNvPr>
          <p:cNvSpPr txBox="1"/>
          <p:nvPr/>
        </p:nvSpPr>
        <p:spPr>
          <a:xfrm>
            <a:off x="213360" y="940186"/>
            <a:ext cx="3247496" cy="164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62D3E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CD8952-627E-7655-0B19-91E184E3DF25}"/>
              </a:ext>
            </a:extLst>
          </p:cNvPr>
          <p:cNvSpPr txBox="1"/>
          <p:nvPr/>
        </p:nvSpPr>
        <p:spPr>
          <a:xfrm>
            <a:off x="8248185" y="880835"/>
            <a:ext cx="3247496" cy="164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62D3E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19340E-C7A6-E330-8332-F5C258D47188}"/>
              </a:ext>
            </a:extLst>
          </p:cNvPr>
          <p:cNvSpPr txBox="1"/>
          <p:nvPr/>
        </p:nvSpPr>
        <p:spPr>
          <a:xfrm>
            <a:off x="8371646" y="3833075"/>
            <a:ext cx="3247496" cy="164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62D3E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88B8F26-A642-0510-2CDB-3916C0B256C8}"/>
              </a:ext>
            </a:extLst>
          </p:cNvPr>
          <p:cNvSpPr txBox="1"/>
          <p:nvPr/>
        </p:nvSpPr>
        <p:spPr>
          <a:xfrm>
            <a:off x="613533" y="4214739"/>
            <a:ext cx="3247496" cy="164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>
              <a:solidFill>
                <a:srgbClr val="062D3E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8E4ADD-8310-AE5F-BE26-C2516AC00A7D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03C084-3925-4056-1368-A28E12DEEE79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DAB4970-C559-297F-E8D2-32849B0E07C6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2953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F2E755-DAE9-9E58-BFEB-468776390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8BA8D62-3409-F9C5-73D3-0D1DF62BAEEE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955B8C-D05F-1A76-F6EC-D77FC46F08B2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41155B4-3559-1B94-E3D6-43088F04ECDA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5C91B23-5FE8-06FE-623B-DA8898766F53}"/>
              </a:ext>
            </a:extLst>
          </p:cNvPr>
          <p:cNvSpPr txBox="1"/>
          <p:nvPr/>
        </p:nvSpPr>
        <p:spPr>
          <a:xfrm>
            <a:off x="625554" y="1142205"/>
            <a:ext cx="11204643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rgbClr val="062D3E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CF5FFEF-E949-963D-0EC5-F54F9325A3B6}"/>
              </a:ext>
            </a:extLst>
          </p:cNvPr>
          <p:cNvGrpSpPr/>
          <p:nvPr/>
        </p:nvGrpSpPr>
        <p:grpSpPr>
          <a:xfrm>
            <a:off x="977299" y="2756625"/>
            <a:ext cx="2361537" cy="2901820"/>
            <a:chOff x="977299" y="2756625"/>
            <a:chExt cx="2361537" cy="290182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AEC99E6-18D4-52E9-B991-2733696A1B06}"/>
                </a:ext>
              </a:extLst>
            </p:cNvPr>
            <p:cNvSpPr/>
            <p:nvPr/>
          </p:nvSpPr>
          <p:spPr>
            <a:xfrm>
              <a:off x="977300" y="2756625"/>
              <a:ext cx="2361536" cy="2901820"/>
            </a:xfrm>
            <a:prstGeom prst="rect">
              <a:avLst/>
            </a:prstGeom>
            <a:solidFill>
              <a:srgbClr val="D2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77BE028-57DA-6494-3B36-BDA6ADB3BDEF}"/>
                </a:ext>
              </a:extLst>
            </p:cNvPr>
            <p:cNvSpPr/>
            <p:nvPr/>
          </p:nvSpPr>
          <p:spPr>
            <a:xfrm>
              <a:off x="1730437" y="2972694"/>
              <a:ext cx="855262" cy="8552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98">
              <a:extLst>
                <a:ext uri="{FF2B5EF4-FFF2-40B4-BE49-F238E27FC236}">
                  <a16:creationId xmlns:a16="http://schemas.microsoft.com/office/drawing/2014/main" id="{0278E301-640F-CCD3-A241-2E666FB115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52254" y="3195791"/>
              <a:ext cx="411628" cy="409069"/>
            </a:xfrm>
            <a:custGeom>
              <a:avLst/>
              <a:gdLst>
                <a:gd name="T0" fmla="*/ 65 w 161"/>
                <a:gd name="T1" fmla="*/ 20 h 160"/>
                <a:gd name="T2" fmla="*/ 21 w 161"/>
                <a:gd name="T3" fmla="*/ 65 h 160"/>
                <a:gd name="T4" fmla="*/ 65 w 161"/>
                <a:gd name="T5" fmla="*/ 110 h 160"/>
                <a:gd name="T6" fmla="*/ 110 w 161"/>
                <a:gd name="T7" fmla="*/ 65 h 160"/>
                <a:gd name="T8" fmla="*/ 65 w 161"/>
                <a:gd name="T9" fmla="*/ 20 h 160"/>
                <a:gd name="T10" fmla="*/ 65 w 161"/>
                <a:gd name="T11" fmla="*/ 107 h 160"/>
                <a:gd name="T12" fmla="*/ 23 w 161"/>
                <a:gd name="T13" fmla="*/ 65 h 160"/>
                <a:gd name="T14" fmla="*/ 65 w 161"/>
                <a:gd name="T15" fmla="*/ 23 h 160"/>
                <a:gd name="T16" fmla="*/ 107 w 161"/>
                <a:gd name="T17" fmla="*/ 65 h 160"/>
                <a:gd name="T18" fmla="*/ 65 w 161"/>
                <a:gd name="T19" fmla="*/ 107 h 160"/>
                <a:gd name="T20" fmla="*/ 155 w 161"/>
                <a:gd name="T21" fmla="*/ 130 h 160"/>
                <a:gd name="T22" fmla="*/ 138 w 161"/>
                <a:gd name="T23" fmla="*/ 113 h 160"/>
                <a:gd name="T24" fmla="*/ 124 w 161"/>
                <a:gd name="T25" fmla="*/ 108 h 160"/>
                <a:gd name="T26" fmla="*/ 119 w 161"/>
                <a:gd name="T27" fmla="*/ 103 h 160"/>
                <a:gd name="T28" fmla="*/ 131 w 161"/>
                <a:gd name="T29" fmla="*/ 65 h 160"/>
                <a:gd name="T30" fmla="*/ 65 w 161"/>
                <a:gd name="T31" fmla="*/ 0 h 160"/>
                <a:gd name="T32" fmla="*/ 0 w 161"/>
                <a:gd name="T33" fmla="*/ 65 h 160"/>
                <a:gd name="T34" fmla="*/ 65 w 161"/>
                <a:gd name="T35" fmla="*/ 131 h 160"/>
                <a:gd name="T36" fmla="*/ 103 w 161"/>
                <a:gd name="T37" fmla="*/ 119 h 160"/>
                <a:gd name="T38" fmla="*/ 109 w 161"/>
                <a:gd name="T39" fmla="*/ 124 h 160"/>
                <a:gd name="T40" fmla="*/ 114 w 161"/>
                <a:gd name="T41" fmla="*/ 138 h 160"/>
                <a:gd name="T42" fmla="*/ 130 w 161"/>
                <a:gd name="T43" fmla="*/ 155 h 160"/>
                <a:gd name="T44" fmla="*/ 142 w 161"/>
                <a:gd name="T45" fmla="*/ 160 h 160"/>
                <a:gd name="T46" fmla="*/ 155 w 161"/>
                <a:gd name="T47" fmla="*/ 155 h 160"/>
                <a:gd name="T48" fmla="*/ 155 w 161"/>
                <a:gd name="T49" fmla="*/ 130 h 160"/>
                <a:gd name="T50" fmla="*/ 151 w 161"/>
                <a:gd name="T51" fmla="*/ 151 h 160"/>
                <a:gd name="T52" fmla="*/ 142 w 161"/>
                <a:gd name="T53" fmla="*/ 155 h 160"/>
                <a:gd name="T54" fmla="*/ 134 w 161"/>
                <a:gd name="T55" fmla="*/ 151 h 160"/>
                <a:gd name="T56" fmla="*/ 117 w 161"/>
                <a:gd name="T57" fmla="*/ 134 h 160"/>
                <a:gd name="T58" fmla="*/ 114 w 161"/>
                <a:gd name="T59" fmla="*/ 124 h 160"/>
                <a:gd name="T60" fmla="*/ 114 w 161"/>
                <a:gd name="T61" fmla="*/ 122 h 160"/>
                <a:gd name="T62" fmla="*/ 106 w 161"/>
                <a:gd name="T63" fmla="*/ 114 h 160"/>
                <a:gd name="T64" fmla="*/ 104 w 161"/>
                <a:gd name="T65" fmla="*/ 112 h 160"/>
                <a:gd name="T66" fmla="*/ 102 w 161"/>
                <a:gd name="T67" fmla="*/ 113 h 160"/>
                <a:gd name="T68" fmla="*/ 65 w 161"/>
                <a:gd name="T69" fmla="*/ 126 h 160"/>
                <a:gd name="T70" fmla="*/ 5 w 161"/>
                <a:gd name="T71" fmla="*/ 65 h 160"/>
                <a:gd name="T72" fmla="*/ 65 w 161"/>
                <a:gd name="T73" fmla="*/ 5 h 160"/>
                <a:gd name="T74" fmla="*/ 126 w 161"/>
                <a:gd name="T75" fmla="*/ 65 h 160"/>
                <a:gd name="T76" fmla="*/ 113 w 161"/>
                <a:gd name="T77" fmla="*/ 102 h 160"/>
                <a:gd name="T78" fmla="*/ 112 w 161"/>
                <a:gd name="T79" fmla="*/ 104 h 160"/>
                <a:gd name="T80" fmla="*/ 113 w 161"/>
                <a:gd name="T81" fmla="*/ 105 h 160"/>
                <a:gd name="T82" fmla="*/ 114 w 161"/>
                <a:gd name="T83" fmla="*/ 105 h 160"/>
                <a:gd name="T84" fmla="*/ 122 w 161"/>
                <a:gd name="T85" fmla="*/ 114 h 160"/>
                <a:gd name="T86" fmla="*/ 123 w 161"/>
                <a:gd name="T87" fmla="*/ 114 h 160"/>
                <a:gd name="T88" fmla="*/ 134 w 161"/>
                <a:gd name="T89" fmla="*/ 117 h 160"/>
                <a:gd name="T90" fmla="*/ 151 w 161"/>
                <a:gd name="T91" fmla="*/ 134 h 160"/>
                <a:gd name="T92" fmla="*/ 155 w 161"/>
                <a:gd name="T93" fmla="*/ 142 h 160"/>
                <a:gd name="T94" fmla="*/ 151 w 161"/>
                <a:gd name="T95" fmla="*/ 15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1" h="160">
                  <a:moveTo>
                    <a:pt x="65" y="20"/>
                  </a:moveTo>
                  <a:cubicBezTo>
                    <a:pt x="41" y="20"/>
                    <a:pt x="21" y="41"/>
                    <a:pt x="21" y="65"/>
                  </a:cubicBezTo>
                  <a:cubicBezTo>
                    <a:pt x="21" y="90"/>
                    <a:pt x="41" y="110"/>
                    <a:pt x="65" y="110"/>
                  </a:cubicBezTo>
                  <a:cubicBezTo>
                    <a:pt x="90" y="110"/>
                    <a:pt x="110" y="90"/>
                    <a:pt x="110" y="65"/>
                  </a:cubicBezTo>
                  <a:cubicBezTo>
                    <a:pt x="110" y="41"/>
                    <a:pt x="90" y="20"/>
                    <a:pt x="65" y="20"/>
                  </a:cubicBezTo>
                  <a:close/>
                  <a:moveTo>
                    <a:pt x="65" y="107"/>
                  </a:moveTo>
                  <a:cubicBezTo>
                    <a:pt x="42" y="107"/>
                    <a:pt x="23" y="88"/>
                    <a:pt x="23" y="65"/>
                  </a:cubicBezTo>
                  <a:cubicBezTo>
                    <a:pt x="23" y="42"/>
                    <a:pt x="42" y="23"/>
                    <a:pt x="65" y="23"/>
                  </a:cubicBezTo>
                  <a:cubicBezTo>
                    <a:pt x="88" y="23"/>
                    <a:pt x="107" y="42"/>
                    <a:pt x="107" y="65"/>
                  </a:cubicBezTo>
                  <a:cubicBezTo>
                    <a:pt x="107" y="88"/>
                    <a:pt x="88" y="107"/>
                    <a:pt x="65" y="107"/>
                  </a:cubicBezTo>
                  <a:close/>
                  <a:moveTo>
                    <a:pt x="155" y="130"/>
                  </a:moveTo>
                  <a:cubicBezTo>
                    <a:pt x="138" y="113"/>
                    <a:pt x="138" y="113"/>
                    <a:pt x="138" y="113"/>
                  </a:cubicBezTo>
                  <a:cubicBezTo>
                    <a:pt x="134" y="110"/>
                    <a:pt x="129" y="108"/>
                    <a:pt x="124" y="108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27" y="92"/>
                    <a:pt x="131" y="79"/>
                    <a:pt x="131" y="65"/>
                  </a:cubicBezTo>
                  <a:cubicBezTo>
                    <a:pt x="131" y="29"/>
                    <a:pt x="101" y="0"/>
                    <a:pt x="65" y="0"/>
                  </a:cubicBezTo>
                  <a:cubicBezTo>
                    <a:pt x="29" y="0"/>
                    <a:pt x="0" y="29"/>
                    <a:pt x="0" y="65"/>
                  </a:cubicBezTo>
                  <a:cubicBezTo>
                    <a:pt x="0" y="101"/>
                    <a:pt x="29" y="131"/>
                    <a:pt x="65" y="131"/>
                  </a:cubicBezTo>
                  <a:cubicBezTo>
                    <a:pt x="79" y="131"/>
                    <a:pt x="92" y="126"/>
                    <a:pt x="103" y="119"/>
                  </a:cubicBezTo>
                  <a:cubicBezTo>
                    <a:pt x="109" y="124"/>
                    <a:pt x="109" y="124"/>
                    <a:pt x="109" y="124"/>
                  </a:cubicBezTo>
                  <a:cubicBezTo>
                    <a:pt x="108" y="129"/>
                    <a:pt x="110" y="134"/>
                    <a:pt x="114" y="138"/>
                  </a:cubicBezTo>
                  <a:cubicBezTo>
                    <a:pt x="130" y="155"/>
                    <a:pt x="130" y="155"/>
                    <a:pt x="130" y="155"/>
                  </a:cubicBezTo>
                  <a:cubicBezTo>
                    <a:pt x="133" y="158"/>
                    <a:pt x="138" y="160"/>
                    <a:pt x="142" y="160"/>
                  </a:cubicBezTo>
                  <a:cubicBezTo>
                    <a:pt x="147" y="160"/>
                    <a:pt x="151" y="158"/>
                    <a:pt x="155" y="155"/>
                  </a:cubicBezTo>
                  <a:cubicBezTo>
                    <a:pt x="161" y="148"/>
                    <a:pt x="161" y="137"/>
                    <a:pt x="155" y="130"/>
                  </a:cubicBezTo>
                  <a:close/>
                  <a:moveTo>
                    <a:pt x="151" y="151"/>
                  </a:moveTo>
                  <a:cubicBezTo>
                    <a:pt x="149" y="153"/>
                    <a:pt x="146" y="155"/>
                    <a:pt x="142" y="155"/>
                  </a:cubicBezTo>
                  <a:cubicBezTo>
                    <a:pt x="139" y="155"/>
                    <a:pt x="136" y="153"/>
                    <a:pt x="134" y="151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4" y="132"/>
                    <a:pt x="113" y="127"/>
                    <a:pt x="114" y="124"/>
                  </a:cubicBezTo>
                  <a:cubicBezTo>
                    <a:pt x="114" y="122"/>
                    <a:pt x="114" y="122"/>
                    <a:pt x="114" y="122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91" y="121"/>
                    <a:pt x="79" y="126"/>
                    <a:pt x="65" y="126"/>
                  </a:cubicBezTo>
                  <a:cubicBezTo>
                    <a:pt x="32" y="126"/>
                    <a:pt x="5" y="98"/>
                    <a:pt x="5" y="65"/>
                  </a:cubicBezTo>
                  <a:cubicBezTo>
                    <a:pt x="5" y="32"/>
                    <a:pt x="32" y="5"/>
                    <a:pt x="65" y="5"/>
                  </a:cubicBezTo>
                  <a:cubicBezTo>
                    <a:pt x="99" y="5"/>
                    <a:pt x="126" y="32"/>
                    <a:pt x="126" y="65"/>
                  </a:cubicBezTo>
                  <a:cubicBezTo>
                    <a:pt x="126" y="79"/>
                    <a:pt x="121" y="91"/>
                    <a:pt x="113" y="102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22" y="114"/>
                    <a:pt x="122" y="114"/>
                    <a:pt x="122" y="114"/>
                  </a:cubicBezTo>
                  <a:cubicBezTo>
                    <a:pt x="123" y="114"/>
                    <a:pt x="123" y="114"/>
                    <a:pt x="123" y="114"/>
                  </a:cubicBezTo>
                  <a:cubicBezTo>
                    <a:pt x="127" y="113"/>
                    <a:pt x="132" y="114"/>
                    <a:pt x="134" y="117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3" y="136"/>
                    <a:pt x="155" y="139"/>
                    <a:pt x="155" y="142"/>
                  </a:cubicBezTo>
                  <a:cubicBezTo>
                    <a:pt x="155" y="146"/>
                    <a:pt x="153" y="149"/>
                    <a:pt x="151" y="15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027FABB-72D7-E2F3-CA80-94E9B4BE1785}"/>
                </a:ext>
              </a:extLst>
            </p:cNvPr>
            <p:cNvSpPr txBox="1"/>
            <p:nvPr/>
          </p:nvSpPr>
          <p:spPr>
            <a:xfrm>
              <a:off x="977299" y="3892789"/>
              <a:ext cx="2361536" cy="16427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50000"/>
                </a:lnSpc>
              </a:pPr>
              <a:r>
                <a:rPr lang="fa-IR" sz="1400" dirty="0">
                  <a:solidFill>
                    <a:srgbClr val="062D3E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400" dirty="0">
                <a:solidFill>
                  <a:srgbClr val="062D3E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858E77B-42B3-21B4-86CB-83CB739F59F3}"/>
              </a:ext>
            </a:extLst>
          </p:cNvPr>
          <p:cNvGrpSpPr/>
          <p:nvPr/>
        </p:nvGrpSpPr>
        <p:grpSpPr>
          <a:xfrm>
            <a:off x="3602588" y="2756625"/>
            <a:ext cx="2361536" cy="2901820"/>
            <a:chOff x="3602588" y="2756625"/>
            <a:chExt cx="2361536" cy="29018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579689F-C7A7-B26A-A56C-31778CC8078E}"/>
                </a:ext>
              </a:extLst>
            </p:cNvPr>
            <p:cNvSpPr/>
            <p:nvPr/>
          </p:nvSpPr>
          <p:spPr>
            <a:xfrm>
              <a:off x="3602588" y="2756625"/>
              <a:ext cx="2361536" cy="2901820"/>
            </a:xfrm>
            <a:prstGeom prst="rect">
              <a:avLst/>
            </a:prstGeom>
            <a:solidFill>
              <a:srgbClr val="062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3F0DDF4-D4B4-CDC3-8A64-83C64D2E403F}"/>
                </a:ext>
              </a:extLst>
            </p:cNvPr>
            <p:cNvSpPr/>
            <p:nvPr/>
          </p:nvSpPr>
          <p:spPr>
            <a:xfrm>
              <a:off x="4355725" y="2972694"/>
              <a:ext cx="855262" cy="8552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204">
              <a:extLst>
                <a:ext uri="{FF2B5EF4-FFF2-40B4-BE49-F238E27FC236}">
                  <a16:creationId xmlns:a16="http://schemas.microsoft.com/office/drawing/2014/main" id="{EEC7DBD8-5F53-3A66-1AA2-A1E0FAAD2D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8822" y="3195791"/>
              <a:ext cx="409069" cy="409069"/>
            </a:xfrm>
            <a:custGeom>
              <a:avLst/>
              <a:gdLst>
                <a:gd name="T0" fmla="*/ 80 w 160"/>
                <a:gd name="T1" fmla="*/ 103 h 160"/>
                <a:gd name="T2" fmla="*/ 80 w 160"/>
                <a:gd name="T3" fmla="*/ 101 h 160"/>
                <a:gd name="T4" fmla="*/ 101 w 160"/>
                <a:gd name="T5" fmla="*/ 80 h 160"/>
                <a:gd name="T6" fmla="*/ 134 w 160"/>
                <a:gd name="T7" fmla="*/ 59 h 160"/>
                <a:gd name="T8" fmla="*/ 142 w 160"/>
                <a:gd name="T9" fmla="*/ 28 h 160"/>
                <a:gd name="T10" fmla="*/ 116 w 160"/>
                <a:gd name="T11" fmla="*/ 17 h 160"/>
                <a:gd name="T12" fmla="*/ 99 w 160"/>
                <a:gd name="T13" fmla="*/ 10 h 160"/>
                <a:gd name="T14" fmla="*/ 61 w 160"/>
                <a:gd name="T15" fmla="*/ 10 h 160"/>
                <a:gd name="T16" fmla="*/ 44 w 160"/>
                <a:gd name="T17" fmla="*/ 17 h 160"/>
                <a:gd name="T18" fmla="*/ 18 w 160"/>
                <a:gd name="T19" fmla="*/ 28 h 160"/>
                <a:gd name="T20" fmla="*/ 27 w 160"/>
                <a:gd name="T21" fmla="*/ 58 h 160"/>
                <a:gd name="T22" fmla="*/ 0 w 160"/>
                <a:gd name="T23" fmla="*/ 87 h 160"/>
                <a:gd name="T24" fmla="*/ 27 w 160"/>
                <a:gd name="T25" fmla="*/ 102 h 160"/>
                <a:gd name="T26" fmla="*/ 28 w 160"/>
                <a:gd name="T27" fmla="*/ 142 h 160"/>
                <a:gd name="T28" fmla="*/ 57 w 160"/>
                <a:gd name="T29" fmla="*/ 133 h 160"/>
                <a:gd name="T30" fmla="*/ 73 w 160"/>
                <a:gd name="T31" fmla="*/ 160 h 160"/>
                <a:gd name="T32" fmla="*/ 101 w 160"/>
                <a:gd name="T33" fmla="*/ 134 h 160"/>
                <a:gd name="T34" fmla="*/ 123 w 160"/>
                <a:gd name="T35" fmla="*/ 145 h 160"/>
                <a:gd name="T36" fmla="*/ 143 w 160"/>
                <a:gd name="T37" fmla="*/ 116 h 160"/>
                <a:gd name="T38" fmla="*/ 150 w 160"/>
                <a:gd name="T39" fmla="*/ 99 h 160"/>
                <a:gd name="T40" fmla="*/ 150 w 160"/>
                <a:gd name="T41" fmla="*/ 61 h 160"/>
                <a:gd name="T42" fmla="*/ 132 w 160"/>
                <a:gd name="T43" fmla="*/ 96 h 160"/>
                <a:gd name="T44" fmla="*/ 127 w 160"/>
                <a:gd name="T45" fmla="*/ 102 h 160"/>
                <a:gd name="T46" fmla="*/ 138 w 160"/>
                <a:gd name="T47" fmla="*/ 127 h 160"/>
                <a:gd name="T48" fmla="*/ 119 w 160"/>
                <a:gd name="T49" fmla="*/ 138 h 160"/>
                <a:gd name="T50" fmla="*/ 98 w 160"/>
                <a:gd name="T51" fmla="*/ 129 h 160"/>
                <a:gd name="T52" fmla="*/ 94 w 160"/>
                <a:gd name="T53" fmla="*/ 149 h 160"/>
                <a:gd name="T54" fmla="*/ 66 w 160"/>
                <a:gd name="T55" fmla="*/ 149 h 160"/>
                <a:gd name="T56" fmla="*/ 64 w 160"/>
                <a:gd name="T57" fmla="*/ 131 h 160"/>
                <a:gd name="T58" fmla="*/ 55 w 160"/>
                <a:gd name="T59" fmla="*/ 127 h 160"/>
                <a:gd name="T60" fmla="*/ 22 w 160"/>
                <a:gd name="T61" fmla="*/ 127 h 160"/>
                <a:gd name="T62" fmla="*/ 32 w 160"/>
                <a:gd name="T63" fmla="*/ 104 h 160"/>
                <a:gd name="T64" fmla="*/ 28 w 160"/>
                <a:gd name="T65" fmla="*/ 96 h 160"/>
                <a:gd name="T66" fmla="*/ 5 w 160"/>
                <a:gd name="T67" fmla="*/ 72 h 160"/>
                <a:gd name="T68" fmla="*/ 29 w 160"/>
                <a:gd name="T69" fmla="*/ 64 h 160"/>
                <a:gd name="T70" fmla="*/ 32 w 160"/>
                <a:gd name="T71" fmla="*/ 55 h 160"/>
                <a:gd name="T72" fmla="*/ 32 w 160"/>
                <a:gd name="T73" fmla="*/ 22 h 160"/>
                <a:gd name="T74" fmla="*/ 55 w 160"/>
                <a:gd name="T75" fmla="*/ 32 h 160"/>
                <a:gd name="T76" fmla="*/ 64 w 160"/>
                <a:gd name="T77" fmla="*/ 29 h 160"/>
                <a:gd name="T78" fmla="*/ 87 w 160"/>
                <a:gd name="T79" fmla="*/ 5 h 160"/>
                <a:gd name="T80" fmla="*/ 96 w 160"/>
                <a:gd name="T81" fmla="*/ 29 h 160"/>
                <a:gd name="T82" fmla="*/ 105 w 160"/>
                <a:gd name="T83" fmla="*/ 32 h 160"/>
                <a:gd name="T84" fmla="*/ 138 w 160"/>
                <a:gd name="T85" fmla="*/ 32 h 160"/>
                <a:gd name="T86" fmla="*/ 127 w 160"/>
                <a:gd name="T87" fmla="*/ 57 h 160"/>
                <a:gd name="T88" fmla="*/ 132 w 160"/>
                <a:gd name="T89" fmla="*/ 64 h 160"/>
                <a:gd name="T90" fmla="*/ 155 w 160"/>
                <a:gd name="T91" fmla="*/ 8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0" h="160">
                  <a:moveTo>
                    <a:pt x="80" y="57"/>
                  </a:moveTo>
                  <a:cubicBezTo>
                    <a:pt x="67" y="57"/>
                    <a:pt x="57" y="67"/>
                    <a:pt x="57" y="80"/>
                  </a:cubicBezTo>
                  <a:cubicBezTo>
                    <a:pt x="57" y="93"/>
                    <a:pt x="67" y="103"/>
                    <a:pt x="80" y="103"/>
                  </a:cubicBezTo>
                  <a:cubicBezTo>
                    <a:pt x="93" y="103"/>
                    <a:pt x="103" y="93"/>
                    <a:pt x="103" y="80"/>
                  </a:cubicBezTo>
                  <a:cubicBezTo>
                    <a:pt x="103" y="67"/>
                    <a:pt x="93" y="57"/>
                    <a:pt x="80" y="57"/>
                  </a:cubicBezTo>
                  <a:close/>
                  <a:moveTo>
                    <a:pt x="80" y="101"/>
                  </a:moveTo>
                  <a:cubicBezTo>
                    <a:pt x="69" y="101"/>
                    <a:pt x="59" y="91"/>
                    <a:pt x="59" y="80"/>
                  </a:cubicBezTo>
                  <a:cubicBezTo>
                    <a:pt x="59" y="69"/>
                    <a:pt x="69" y="59"/>
                    <a:pt x="80" y="59"/>
                  </a:cubicBezTo>
                  <a:cubicBezTo>
                    <a:pt x="91" y="59"/>
                    <a:pt x="101" y="69"/>
                    <a:pt x="101" y="80"/>
                  </a:cubicBezTo>
                  <a:cubicBezTo>
                    <a:pt x="101" y="91"/>
                    <a:pt x="91" y="101"/>
                    <a:pt x="80" y="101"/>
                  </a:cubicBezTo>
                  <a:close/>
                  <a:moveTo>
                    <a:pt x="150" y="61"/>
                  </a:moveTo>
                  <a:cubicBezTo>
                    <a:pt x="134" y="59"/>
                    <a:pt x="134" y="59"/>
                    <a:pt x="134" y="59"/>
                  </a:cubicBezTo>
                  <a:cubicBezTo>
                    <a:pt x="133" y="58"/>
                    <a:pt x="133" y="57"/>
                    <a:pt x="133" y="57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6" y="39"/>
                    <a:pt x="145" y="32"/>
                    <a:pt x="142" y="2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29" y="16"/>
                    <a:pt x="126" y="15"/>
                    <a:pt x="123" y="15"/>
                  </a:cubicBezTo>
                  <a:cubicBezTo>
                    <a:pt x="120" y="15"/>
                    <a:pt x="118" y="15"/>
                    <a:pt x="116" y="17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2" y="27"/>
                    <a:pt x="102" y="27"/>
                    <a:pt x="101" y="26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4"/>
                    <a:pt x="93" y="0"/>
                    <a:pt x="87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7" y="0"/>
                    <a:pt x="62" y="4"/>
                    <a:pt x="61" y="10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58" y="27"/>
                    <a:pt x="58" y="27"/>
                    <a:pt x="57" y="2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2" y="15"/>
                    <a:pt x="39" y="15"/>
                    <a:pt x="37" y="15"/>
                  </a:cubicBezTo>
                  <a:cubicBezTo>
                    <a:pt x="34" y="15"/>
                    <a:pt x="31" y="16"/>
                    <a:pt x="29" y="1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4" y="32"/>
                    <a:pt x="14" y="39"/>
                    <a:pt x="17" y="44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7" y="57"/>
                    <a:pt x="27" y="58"/>
                    <a:pt x="27" y="58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4" y="61"/>
                    <a:pt x="0" y="67"/>
                    <a:pt x="0" y="7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3"/>
                    <a:pt x="4" y="98"/>
                    <a:pt x="10" y="99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7" y="101"/>
                    <a:pt x="27" y="102"/>
                    <a:pt x="27" y="102"/>
                  </a:cubicBezTo>
                  <a:cubicBezTo>
                    <a:pt x="17" y="116"/>
                    <a:pt x="17" y="116"/>
                    <a:pt x="17" y="116"/>
                  </a:cubicBezTo>
                  <a:cubicBezTo>
                    <a:pt x="13" y="120"/>
                    <a:pt x="14" y="127"/>
                    <a:pt x="18" y="131"/>
                  </a:cubicBezTo>
                  <a:cubicBezTo>
                    <a:pt x="28" y="142"/>
                    <a:pt x="28" y="142"/>
                    <a:pt x="28" y="142"/>
                  </a:cubicBezTo>
                  <a:cubicBezTo>
                    <a:pt x="30" y="144"/>
                    <a:pt x="33" y="145"/>
                    <a:pt x="37" y="145"/>
                  </a:cubicBezTo>
                  <a:cubicBezTo>
                    <a:pt x="39" y="145"/>
                    <a:pt x="42" y="144"/>
                    <a:pt x="44" y="143"/>
                  </a:cubicBezTo>
                  <a:cubicBezTo>
                    <a:pt x="57" y="133"/>
                    <a:pt x="57" y="133"/>
                    <a:pt x="57" y="133"/>
                  </a:cubicBezTo>
                  <a:cubicBezTo>
                    <a:pt x="57" y="133"/>
                    <a:pt x="58" y="133"/>
                    <a:pt x="59" y="134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2" y="155"/>
                    <a:pt x="67" y="160"/>
                    <a:pt x="73" y="160"/>
                  </a:cubicBezTo>
                  <a:cubicBezTo>
                    <a:pt x="87" y="160"/>
                    <a:pt x="87" y="160"/>
                    <a:pt x="87" y="160"/>
                  </a:cubicBezTo>
                  <a:cubicBezTo>
                    <a:pt x="93" y="160"/>
                    <a:pt x="98" y="155"/>
                    <a:pt x="99" y="150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2" y="133"/>
                    <a:pt x="102" y="133"/>
                    <a:pt x="103" y="133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8" y="144"/>
                    <a:pt x="120" y="145"/>
                    <a:pt x="123" y="145"/>
                  </a:cubicBezTo>
                  <a:cubicBezTo>
                    <a:pt x="126" y="145"/>
                    <a:pt x="129" y="144"/>
                    <a:pt x="131" y="142"/>
                  </a:cubicBezTo>
                  <a:cubicBezTo>
                    <a:pt x="142" y="131"/>
                    <a:pt x="142" y="131"/>
                    <a:pt x="142" y="131"/>
                  </a:cubicBezTo>
                  <a:cubicBezTo>
                    <a:pt x="146" y="127"/>
                    <a:pt x="146" y="120"/>
                    <a:pt x="143" y="116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3" y="102"/>
                    <a:pt x="133" y="101"/>
                    <a:pt x="134" y="101"/>
                  </a:cubicBezTo>
                  <a:cubicBezTo>
                    <a:pt x="150" y="99"/>
                    <a:pt x="150" y="99"/>
                    <a:pt x="150" y="99"/>
                  </a:cubicBezTo>
                  <a:cubicBezTo>
                    <a:pt x="155" y="98"/>
                    <a:pt x="160" y="93"/>
                    <a:pt x="160" y="87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0" y="67"/>
                    <a:pt x="155" y="61"/>
                    <a:pt x="150" y="61"/>
                  </a:cubicBezTo>
                  <a:close/>
                  <a:moveTo>
                    <a:pt x="155" y="87"/>
                  </a:moveTo>
                  <a:cubicBezTo>
                    <a:pt x="155" y="90"/>
                    <a:pt x="152" y="93"/>
                    <a:pt x="149" y="9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132" y="96"/>
                    <a:pt x="131" y="96"/>
                    <a:pt x="131" y="96"/>
                  </a:cubicBezTo>
                  <a:cubicBezTo>
                    <a:pt x="130" y="96"/>
                    <a:pt x="130" y="96"/>
                    <a:pt x="129" y="97"/>
                  </a:cubicBezTo>
                  <a:cubicBezTo>
                    <a:pt x="129" y="99"/>
                    <a:pt x="128" y="101"/>
                    <a:pt x="127" y="102"/>
                  </a:cubicBezTo>
                  <a:cubicBezTo>
                    <a:pt x="127" y="103"/>
                    <a:pt x="127" y="104"/>
                    <a:pt x="128" y="105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40" y="121"/>
                    <a:pt x="140" y="125"/>
                    <a:pt x="138" y="127"/>
                  </a:cubicBezTo>
                  <a:cubicBezTo>
                    <a:pt x="127" y="138"/>
                    <a:pt x="127" y="138"/>
                    <a:pt x="127" y="138"/>
                  </a:cubicBezTo>
                  <a:cubicBezTo>
                    <a:pt x="126" y="139"/>
                    <a:pt x="125" y="139"/>
                    <a:pt x="123" y="139"/>
                  </a:cubicBezTo>
                  <a:cubicBezTo>
                    <a:pt x="122" y="139"/>
                    <a:pt x="120" y="139"/>
                    <a:pt x="119" y="138"/>
                  </a:cubicBezTo>
                  <a:cubicBezTo>
                    <a:pt x="105" y="127"/>
                    <a:pt x="105" y="127"/>
                    <a:pt x="105" y="127"/>
                  </a:cubicBezTo>
                  <a:cubicBezTo>
                    <a:pt x="104" y="127"/>
                    <a:pt x="103" y="127"/>
                    <a:pt x="102" y="127"/>
                  </a:cubicBezTo>
                  <a:cubicBezTo>
                    <a:pt x="101" y="128"/>
                    <a:pt x="99" y="128"/>
                    <a:pt x="98" y="129"/>
                  </a:cubicBezTo>
                  <a:cubicBezTo>
                    <a:pt x="97" y="129"/>
                    <a:pt x="96" y="130"/>
                    <a:pt x="96" y="131"/>
                  </a:cubicBezTo>
                  <a:cubicBezTo>
                    <a:pt x="96" y="131"/>
                    <a:pt x="96" y="132"/>
                    <a:pt x="96" y="132"/>
                  </a:cubicBezTo>
                  <a:cubicBezTo>
                    <a:pt x="94" y="149"/>
                    <a:pt x="94" y="149"/>
                    <a:pt x="94" y="149"/>
                  </a:cubicBezTo>
                  <a:cubicBezTo>
                    <a:pt x="93" y="152"/>
                    <a:pt x="90" y="155"/>
                    <a:pt x="87" y="155"/>
                  </a:cubicBezTo>
                  <a:cubicBezTo>
                    <a:pt x="73" y="155"/>
                    <a:pt x="73" y="155"/>
                    <a:pt x="73" y="155"/>
                  </a:cubicBezTo>
                  <a:cubicBezTo>
                    <a:pt x="70" y="155"/>
                    <a:pt x="67" y="152"/>
                    <a:pt x="66" y="149"/>
                  </a:cubicBezTo>
                  <a:cubicBezTo>
                    <a:pt x="64" y="132"/>
                    <a:pt x="64" y="132"/>
                    <a:pt x="64" y="132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64" y="130"/>
                    <a:pt x="63" y="129"/>
                    <a:pt x="62" y="129"/>
                  </a:cubicBezTo>
                  <a:cubicBezTo>
                    <a:pt x="61" y="128"/>
                    <a:pt x="59" y="128"/>
                    <a:pt x="58" y="127"/>
                  </a:cubicBezTo>
                  <a:cubicBezTo>
                    <a:pt x="57" y="127"/>
                    <a:pt x="56" y="127"/>
                    <a:pt x="55" y="127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38" y="140"/>
                    <a:pt x="34" y="140"/>
                    <a:pt x="32" y="138"/>
                  </a:cubicBezTo>
                  <a:cubicBezTo>
                    <a:pt x="22" y="127"/>
                    <a:pt x="22" y="127"/>
                    <a:pt x="22" y="127"/>
                  </a:cubicBezTo>
                  <a:cubicBezTo>
                    <a:pt x="20" y="125"/>
                    <a:pt x="19" y="121"/>
                    <a:pt x="21" y="119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2" y="105"/>
                    <a:pt x="32" y="105"/>
                    <a:pt x="32" y="104"/>
                  </a:cubicBezTo>
                  <a:cubicBezTo>
                    <a:pt x="33" y="104"/>
                    <a:pt x="33" y="103"/>
                    <a:pt x="33" y="102"/>
                  </a:cubicBezTo>
                  <a:cubicBezTo>
                    <a:pt x="32" y="100"/>
                    <a:pt x="31" y="99"/>
                    <a:pt x="31" y="97"/>
                  </a:cubicBezTo>
                  <a:cubicBezTo>
                    <a:pt x="30" y="97"/>
                    <a:pt x="29" y="96"/>
                    <a:pt x="28" y="96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8" y="93"/>
                    <a:pt x="5" y="90"/>
                    <a:pt x="5" y="87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69"/>
                    <a:pt x="8" y="66"/>
                    <a:pt x="11" y="66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4"/>
                    <a:pt x="28" y="64"/>
                    <a:pt x="29" y="64"/>
                  </a:cubicBezTo>
                  <a:cubicBezTo>
                    <a:pt x="30" y="63"/>
                    <a:pt x="31" y="63"/>
                    <a:pt x="31" y="62"/>
                  </a:cubicBezTo>
                  <a:cubicBezTo>
                    <a:pt x="32" y="60"/>
                    <a:pt x="32" y="59"/>
                    <a:pt x="33" y="58"/>
                  </a:cubicBezTo>
                  <a:cubicBezTo>
                    <a:pt x="33" y="57"/>
                    <a:pt x="33" y="56"/>
                    <a:pt x="32" y="5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8"/>
                    <a:pt x="20" y="34"/>
                    <a:pt x="22" y="3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4" y="20"/>
                    <a:pt x="38" y="19"/>
                    <a:pt x="41" y="2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32"/>
                    <a:pt x="55" y="32"/>
                    <a:pt x="55" y="32"/>
                  </a:cubicBezTo>
                  <a:cubicBezTo>
                    <a:pt x="56" y="33"/>
                    <a:pt x="57" y="33"/>
                    <a:pt x="58" y="33"/>
                  </a:cubicBezTo>
                  <a:cubicBezTo>
                    <a:pt x="59" y="32"/>
                    <a:pt x="61" y="31"/>
                    <a:pt x="62" y="31"/>
                  </a:cubicBezTo>
                  <a:cubicBezTo>
                    <a:pt x="63" y="30"/>
                    <a:pt x="64" y="30"/>
                    <a:pt x="64" y="29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7" y="8"/>
                    <a:pt x="70" y="5"/>
                    <a:pt x="73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90" y="5"/>
                    <a:pt x="93" y="8"/>
                    <a:pt x="94" y="11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30"/>
                    <a:pt x="97" y="30"/>
                    <a:pt x="98" y="31"/>
                  </a:cubicBezTo>
                  <a:cubicBezTo>
                    <a:pt x="99" y="31"/>
                    <a:pt x="101" y="32"/>
                    <a:pt x="102" y="32"/>
                  </a:cubicBezTo>
                  <a:cubicBezTo>
                    <a:pt x="103" y="33"/>
                    <a:pt x="104" y="33"/>
                    <a:pt x="105" y="32"/>
                  </a:cubicBezTo>
                  <a:cubicBezTo>
                    <a:pt x="119" y="21"/>
                    <a:pt x="119" y="21"/>
                    <a:pt x="119" y="21"/>
                  </a:cubicBezTo>
                  <a:cubicBezTo>
                    <a:pt x="121" y="19"/>
                    <a:pt x="125" y="20"/>
                    <a:pt x="127" y="22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40" y="34"/>
                    <a:pt x="140" y="38"/>
                    <a:pt x="138" y="41"/>
                  </a:cubicBezTo>
                  <a:cubicBezTo>
                    <a:pt x="127" y="55"/>
                    <a:pt x="127" y="55"/>
                    <a:pt x="127" y="55"/>
                  </a:cubicBezTo>
                  <a:cubicBezTo>
                    <a:pt x="127" y="55"/>
                    <a:pt x="127" y="56"/>
                    <a:pt x="127" y="57"/>
                  </a:cubicBezTo>
                  <a:cubicBezTo>
                    <a:pt x="128" y="59"/>
                    <a:pt x="129" y="60"/>
                    <a:pt x="129" y="62"/>
                  </a:cubicBezTo>
                  <a:cubicBezTo>
                    <a:pt x="129" y="63"/>
                    <a:pt x="130" y="64"/>
                    <a:pt x="131" y="64"/>
                  </a:cubicBezTo>
                  <a:cubicBezTo>
                    <a:pt x="131" y="64"/>
                    <a:pt x="132" y="64"/>
                    <a:pt x="132" y="64"/>
                  </a:cubicBezTo>
                  <a:cubicBezTo>
                    <a:pt x="149" y="66"/>
                    <a:pt x="149" y="66"/>
                    <a:pt x="149" y="66"/>
                  </a:cubicBezTo>
                  <a:cubicBezTo>
                    <a:pt x="152" y="66"/>
                    <a:pt x="155" y="69"/>
                    <a:pt x="155" y="72"/>
                  </a:cubicBezTo>
                  <a:lnTo>
                    <a:pt x="155" y="8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169AC12-1903-92DF-9489-5EC1C9437812}"/>
                </a:ext>
              </a:extLst>
            </p:cNvPr>
            <p:cNvSpPr txBox="1"/>
            <p:nvPr/>
          </p:nvSpPr>
          <p:spPr>
            <a:xfrm>
              <a:off x="3602588" y="3892789"/>
              <a:ext cx="2361536" cy="16427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50000"/>
                </a:lnSpc>
              </a:pPr>
              <a:r>
                <a:rPr lang="fa-IR" sz="14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8080744-5836-6FC8-FCCB-11283F9871E5}"/>
              </a:ext>
            </a:extLst>
          </p:cNvPr>
          <p:cNvGrpSpPr/>
          <p:nvPr/>
        </p:nvGrpSpPr>
        <p:grpSpPr>
          <a:xfrm>
            <a:off x="6227875" y="2756625"/>
            <a:ext cx="2361537" cy="2901820"/>
            <a:chOff x="6227875" y="2756625"/>
            <a:chExt cx="2361537" cy="290182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EB2CD5F-BCC4-84FA-B5D8-2E30EB858E1C}"/>
                </a:ext>
              </a:extLst>
            </p:cNvPr>
            <p:cNvSpPr/>
            <p:nvPr/>
          </p:nvSpPr>
          <p:spPr>
            <a:xfrm>
              <a:off x="6227876" y="2756625"/>
              <a:ext cx="2361536" cy="2901820"/>
            </a:xfrm>
            <a:prstGeom prst="rect">
              <a:avLst/>
            </a:prstGeom>
            <a:solidFill>
              <a:srgbClr val="D2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78C257FF-B15E-2D75-EE7B-2ED45042A021}"/>
                </a:ext>
              </a:extLst>
            </p:cNvPr>
            <p:cNvSpPr/>
            <p:nvPr/>
          </p:nvSpPr>
          <p:spPr>
            <a:xfrm>
              <a:off x="6981013" y="2972694"/>
              <a:ext cx="855262" cy="8552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5">
              <a:extLst>
                <a:ext uri="{FF2B5EF4-FFF2-40B4-BE49-F238E27FC236}">
                  <a16:creationId xmlns:a16="http://schemas.microsoft.com/office/drawing/2014/main" id="{9D0F9B77-2B29-4136-191B-59FF75DDC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3057" y="3195791"/>
              <a:ext cx="391175" cy="409069"/>
            </a:xfrm>
            <a:custGeom>
              <a:avLst/>
              <a:gdLst>
                <a:gd name="T0" fmla="*/ 139 w 153"/>
                <a:gd name="T1" fmla="*/ 114 h 160"/>
                <a:gd name="T2" fmla="*/ 101 w 153"/>
                <a:gd name="T3" fmla="*/ 98 h 160"/>
                <a:gd name="T4" fmla="*/ 98 w 153"/>
                <a:gd name="T5" fmla="*/ 84 h 160"/>
                <a:gd name="T6" fmla="*/ 111 w 153"/>
                <a:gd name="T7" fmla="*/ 65 h 160"/>
                <a:gd name="T8" fmla="*/ 112 w 153"/>
                <a:gd name="T9" fmla="*/ 56 h 160"/>
                <a:gd name="T10" fmla="*/ 110 w 153"/>
                <a:gd name="T11" fmla="*/ 45 h 160"/>
                <a:gd name="T12" fmla="*/ 78 w 153"/>
                <a:gd name="T13" fmla="*/ 0 h 160"/>
                <a:gd name="T14" fmla="*/ 43 w 153"/>
                <a:gd name="T15" fmla="*/ 30 h 160"/>
                <a:gd name="T16" fmla="*/ 42 w 153"/>
                <a:gd name="T17" fmla="*/ 46 h 160"/>
                <a:gd name="T18" fmla="*/ 42 w 153"/>
                <a:gd name="T19" fmla="*/ 61 h 160"/>
                <a:gd name="T20" fmla="*/ 48 w 153"/>
                <a:gd name="T21" fmla="*/ 70 h 160"/>
                <a:gd name="T22" fmla="*/ 54 w 153"/>
                <a:gd name="T23" fmla="*/ 95 h 160"/>
                <a:gd name="T24" fmla="*/ 40 w 153"/>
                <a:gd name="T25" fmla="*/ 106 h 160"/>
                <a:gd name="T26" fmla="*/ 15 w 153"/>
                <a:gd name="T27" fmla="*/ 114 h 160"/>
                <a:gd name="T28" fmla="*/ 0 w 153"/>
                <a:gd name="T29" fmla="*/ 157 h 160"/>
                <a:gd name="T30" fmla="*/ 5 w 153"/>
                <a:gd name="T31" fmla="*/ 157 h 160"/>
                <a:gd name="T32" fmla="*/ 16 w 153"/>
                <a:gd name="T33" fmla="*/ 119 h 160"/>
                <a:gd name="T34" fmla="*/ 42 w 153"/>
                <a:gd name="T35" fmla="*/ 111 h 160"/>
                <a:gd name="T36" fmla="*/ 59 w 153"/>
                <a:gd name="T37" fmla="*/ 96 h 160"/>
                <a:gd name="T38" fmla="*/ 60 w 153"/>
                <a:gd name="T39" fmla="*/ 81 h 160"/>
                <a:gd name="T40" fmla="*/ 51 w 153"/>
                <a:gd name="T41" fmla="*/ 65 h 160"/>
                <a:gd name="T42" fmla="*/ 48 w 153"/>
                <a:gd name="T43" fmla="*/ 63 h 160"/>
                <a:gd name="T44" fmla="*/ 46 w 153"/>
                <a:gd name="T45" fmla="*/ 55 h 160"/>
                <a:gd name="T46" fmla="*/ 47 w 153"/>
                <a:gd name="T47" fmla="*/ 49 h 160"/>
                <a:gd name="T48" fmla="*/ 49 w 153"/>
                <a:gd name="T49" fmla="*/ 46 h 160"/>
                <a:gd name="T50" fmla="*/ 76 w 153"/>
                <a:gd name="T51" fmla="*/ 5 h 160"/>
                <a:gd name="T52" fmla="*/ 106 w 153"/>
                <a:gd name="T53" fmla="*/ 30 h 160"/>
                <a:gd name="T54" fmla="*/ 105 w 153"/>
                <a:gd name="T55" fmla="*/ 48 h 160"/>
                <a:gd name="T56" fmla="*/ 108 w 153"/>
                <a:gd name="T57" fmla="*/ 49 h 160"/>
                <a:gd name="T58" fmla="*/ 106 w 153"/>
                <a:gd name="T59" fmla="*/ 61 h 160"/>
                <a:gd name="T60" fmla="*/ 104 w 153"/>
                <a:gd name="T61" fmla="*/ 65 h 160"/>
                <a:gd name="T62" fmla="*/ 101 w 153"/>
                <a:gd name="T63" fmla="*/ 67 h 160"/>
                <a:gd name="T64" fmla="*/ 93 w 153"/>
                <a:gd name="T65" fmla="*/ 83 h 160"/>
                <a:gd name="T66" fmla="*/ 96 w 153"/>
                <a:gd name="T67" fmla="*/ 99 h 160"/>
                <a:gd name="T68" fmla="*/ 137 w 153"/>
                <a:gd name="T69" fmla="*/ 118 h 160"/>
                <a:gd name="T70" fmla="*/ 148 w 153"/>
                <a:gd name="T71" fmla="*/ 135 h 160"/>
                <a:gd name="T72" fmla="*/ 151 w 153"/>
                <a:gd name="T73" fmla="*/ 160 h 160"/>
                <a:gd name="T74" fmla="*/ 153 w 153"/>
                <a:gd name="T75" fmla="*/ 13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3" h="160">
                  <a:moveTo>
                    <a:pt x="139" y="114"/>
                  </a:moveTo>
                  <a:cubicBezTo>
                    <a:pt x="139" y="114"/>
                    <a:pt x="139" y="114"/>
                    <a:pt x="139" y="114"/>
                  </a:cubicBezTo>
                  <a:cubicBezTo>
                    <a:pt x="129" y="110"/>
                    <a:pt x="120" y="108"/>
                    <a:pt x="113" y="106"/>
                  </a:cubicBezTo>
                  <a:cubicBezTo>
                    <a:pt x="102" y="102"/>
                    <a:pt x="101" y="102"/>
                    <a:pt x="101" y="98"/>
                  </a:cubicBezTo>
                  <a:cubicBezTo>
                    <a:pt x="101" y="97"/>
                    <a:pt x="100" y="96"/>
                    <a:pt x="100" y="95"/>
                  </a:cubicBezTo>
                  <a:cubicBezTo>
                    <a:pt x="99" y="90"/>
                    <a:pt x="98" y="86"/>
                    <a:pt x="98" y="84"/>
                  </a:cubicBezTo>
                  <a:cubicBezTo>
                    <a:pt x="102" y="79"/>
                    <a:pt x="105" y="73"/>
                    <a:pt x="106" y="70"/>
                  </a:cubicBezTo>
                  <a:cubicBezTo>
                    <a:pt x="108" y="69"/>
                    <a:pt x="109" y="68"/>
                    <a:pt x="111" y="65"/>
                  </a:cubicBezTo>
                  <a:cubicBezTo>
                    <a:pt x="111" y="63"/>
                    <a:pt x="111" y="62"/>
                    <a:pt x="111" y="61"/>
                  </a:cubicBezTo>
                  <a:cubicBezTo>
                    <a:pt x="111" y="60"/>
                    <a:pt x="111" y="58"/>
                    <a:pt x="112" y="56"/>
                  </a:cubicBezTo>
                  <a:cubicBezTo>
                    <a:pt x="113" y="53"/>
                    <a:pt x="114" y="49"/>
                    <a:pt x="112" y="46"/>
                  </a:cubicBezTo>
                  <a:cubicBezTo>
                    <a:pt x="111" y="46"/>
                    <a:pt x="111" y="45"/>
                    <a:pt x="110" y="45"/>
                  </a:cubicBezTo>
                  <a:cubicBezTo>
                    <a:pt x="110" y="42"/>
                    <a:pt x="111" y="37"/>
                    <a:pt x="111" y="30"/>
                  </a:cubicBezTo>
                  <a:cubicBezTo>
                    <a:pt x="110" y="7"/>
                    <a:pt x="87" y="0"/>
                    <a:pt x="78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66" y="0"/>
                    <a:pt x="44" y="7"/>
                    <a:pt x="43" y="30"/>
                  </a:cubicBezTo>
                  <a:cubicBezTo>
                    <a:pt x="43" y="37"/>
                    <a:pt x="43" y="42"/>
                    <a:pt x="44" y="45"/>
                  </a:cubicBezTo>
                  <a:cubicBezTo>
                    <a:pt x="43" y="45"/>
                    <a:pt x="42" y="46"/>
                    <a:pt x="42" y="46"/>
                  </a:cubicBezTo>
                  <a:cubicBezTo>
                    <a:pt x="40" y="49"/>
                    <a:pt x="40" y="53"/>
                    <a:pt x="41" y="56"/>
                  </a:cubicBezTo>
                  <a:cubicBezTo>
                    <a:pt x="42" y="58"/>
                    <a:pt x="42" y="60"/>
                    <a:pt x="42" y="61"/>
                  </a:cubicBezTo>
                  <a:cubicBezTo>
                    <a:pt x="42" y="62"/>
                    <a:pt x="42" y="63"/>
                    <a:pt x="43" y="65"/>
                  </a:cubicBezTo>
                  <a:cubicBezTo>
                    <a:pt x="44" y="68"/>
                    <a:pt x="46" y="69"/>
                    <a:pt x="48" y="70"/>
                  </a:cubicBezTo>
                  <a:cubicBezTo>
                    <a:pt x="49" y="73"/>
                    <a:pt x="51" y="79"/>
                    <a:pt x="56" y="84"/>
                  </a:cubicBezTo>
                  <a:cubicBezTo>
                    <a:pt x="56" y="86"/>
                    <a:pt x="55" y="90"/>
                    <a:pt x="54" y="95"/>
                  </a:cubicBezTo>
                  <a:cubicBezTo>
                    <a:pt x="53" y="96"/>
                    <a:pt x="53" y="97"/>
                    <a:pt x="53" y="98"/>
                  </a:cubicBezTo>
                  <a:cubicBezTo>
                    <a:pt x="52" y="102"/>
                    <a:pt x="52" y="102"/>
                    <a:pt x="40" y="106"/>
                  </a:cubicBezTo>
                  <a:cubicBezTo>
                    <a:pt x="33" y="108"/>
                    <a:pt x="24" y="110"/>
                    <a:pt x="15" y="114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6" y="116"/>
                    <a:pt x="0" y="125"/>
                    <a:pt x="0" y="13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9"/>
                    <a:pt x="1" y="160"/>
                    <a:pt x="3" y="160"/>
                  </a:cubicBezTo>
                  <a:cubicBezTo>
                    <a:pt x="4" y="160"/>
                    <a:pt x="5" y="159"/>
                    <a:pt x="5" y="157"/>
                  </a:cubicBezTo>
                  <a:cubicBezTo>
                    <a:pt x="5" y="135"/>
                    <a:pt x="5" y="135"/>
                    <a:pt x="5" y="135"/>
                  </a:cubicBezTo>
                  <a:cubicBezTo>
                    <a:pt x="5" y="127"/>
                    <a:pt x="10" y="120"/>
                    <a:pt x="16" y="119"/>
                  </a:cubicBezTo>
                  <a:cubicBezTo>
                    <a:pt x="16" y="118"/>
                    <a:pt x="16" y="118"/>
                    <a:pt x="16" y="118"/>
                  </a:cubicBezTo>
                  <a:cubicBezTo>
                    <a:pt x="26" y="115"/>
                    <a:pt x="35" y="113"/>
                    <a:pt x="42" y="111"/>
                  </a:cubicBezTo>
                  <a:cubicBezTo>
                    <a:pt x="55" y="107"/>
                    <a:pt x="57" y="105"/>
                    <a:pt x="58" y="99"/>
                  </a:cubicBezTo>
                  <a:cubicBezTo>
                    <a:pt x="58" y="98"/>
                    <a:pt x="58" y="97"/>
                    <a:pt x="59" y="96"/>
                  </a:cubicBezTo>
                  <a:cubicBezTo>
                    <a:pt x="61" y="89"/>
                    <a:pt x="61" y="83"/>
                    <a:pt x="61" y="83"/>
                  </a:cubicBezTo>
                  <a:cubicBezTo>
                    <a:pt x="61" y="82"/>
                    <a:pt x="61" y="81"/>
                    <a:pt x="60" y="81"/>
                  </a:cubicBezTo>
                  <a:cubicBezTo>
                    <a:pt x="54" y="76"/>
                    <a:pt x="52" y="67"/>
                    <a:pt x="52" y="67"/>
                  </a:cubicBezTo>
                  <a:cubicBezTo>
                    <a:pt x="52" y="66"/>
                    <a:pt x="52" y="66"/>
                    <a:pt x="51" y="65"/>
                  </a:cubicBezTo>
                  <a:cubicBezTo>
                    <a:pt x="51" y="65"/>
                    <a:pt x="50" y="65"/>
                    <a:pt x="49" y="65"/>
                  </a:cubicBezTo>
                  <a:cubicBezTo>
                    <a:pt x="49" y="65"/>
                    <a:pt x="49" y="65"/>
                    <a:pt x="48" y="63"/>
                  </a:cubicBezTo>
                  <a:cubicBezTo>
                    <a:pt x="48" y="62"/>
                    <a:pt x="48" y="62"/>
                    <a:pt x="47" y="61"/>
                  </a:cubicBezTo>
                  <a:cubicBezTo>
                    <a:pt x="47" y="59"/>
                    <a:pt x="47" y="57"/>
                    <a:pt x="46" y="55"/>
                  </a:cubicBezTo>
                  <a:cubicBezTo>
                    <a:pt x="45" y="52"/>
                    <a:pt x="45" y="50"/>
                    <a:pt x="46" y="49"/>
                  </a:cubicBezTo>
                  <a:cubicBezTo>
                    <a:pt x="46" y="49"/>
                    <a:pt x="46" y="49"/>
                    <a:pt x="47" y="49"/>
                  </a:cubicBezTo>
                  <a:cubicBezTo>
                    <a:pt x="47" y="49"/>
                    <a:pt x="48" y="49"/>
                    <a:pt x="49" y="48"/>
                  </a:cubicBezTo>
                  <a:cubicBezTo>
                    <a:pt x="49" y="48"/>
                    <a:pt x="49" y="47"/>
                    <a:pt x="49" y="46"/>
                  </a:cubicBezTo>
                  <a:cubicBezTo>
                    <a:pt x="49" y="46"/>
                    <a:pt x="48" y="41"/>
                    <a:pt x="48" y="30"/>
                  </a:cubicBezTo>
                  <a:cubicBezTo>
                    <a:pt x="49" y="11"/>
                    <a:pt x="68" y="5"/>
                    <a:pt x="76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86" y="5"/>
                    <a:pt x="105" y="11"/>
                    <a:pt x="106" y="30"/>
                  </a:cubicBezTo>
                  <a:cubicBezTo>
                    <a:pt x="106" y="41"/>
                    <a:pt x="104" y="46"/>
                    <a:pt x="104" y="46"/>
                  </a:cubicBezTo>
                  <a:cubicBezTo>
                    <a:pt x="104" y="47"/>
                    <a:pt x="104" y="48"/>
                    <a:pt x="105" y="48"/>
                  </a:cubicBezTo>
                  <a:cubicBezTo>
                    <a:pt x="105" y="49"/>
                    <a:pt x="106" y="49"/>
                    <a:pt x="107" y="49"/>
                  </a:cubicBezTo>
                  <a:cubicBezTo>
                    <a:pt x="107" y="49"/>
                    <a:pt x="108" y="49"/>
                    <a:pt x="108" y="49"/>
                  </a:cubicBezTo>
                  <a:cubicBezTo>
                    <a:pt x="108" y="50"/>
                    <a:pt x="108" y="52"/>
                    <a:pt x="107" y="55"/>
                  </a:cubicBezTo>
                  <a:cubicBezTo>
                    <a:pt x="106" y="57"/>
                    <a:pt x="106" y="59"/>
                    <a:pt x="106" y="61"/>
                  </a:cubicBezTo>
                  <a:cubicBezTo>
                    <a:pt x="106" y="62"/>
                    <a:pt x="106" y="62"/>
                    <a:pt x="106" y="63"/>
                  </a:cubicBezTo>
                  <a:cubicBezTo>
                    <a:pt x="105" y="65"/>
                    <a:pt x="104" y="65"/>
                    <a:pt x="104" y="65"/>
                  </a:cubicBezTo>
                  <a:cubicBezTo>
                    <a:pt x="104" y="65"/>
                    <a:pt x="103" y="65"/>
                    <a:pt x="102" y="65"/>
                  </a:cubicBezTo>
                  <a:cubicBezTo>
                    <a:pt x="102" y="65"/>
                    <a:pt x="101" y="66"/>
                    <a:pt x="101" y="67"/>
                  </a:cubicBezTo>
                  <a:cubicBezTo>
                    <a:pt x="101" y="67"/>
                    <a:pt x="99" y="76"/>
                    <a:pt x="93" y="81"/>
                  </a:cubicBezTo>
                  <a:cubicBezTo>
                    <a:pt x="93" y="81"/>
                    <a:pt x="93" y="82"/>
                    <a:pt x="93" y="83"/>
                  </a:cubicBezTo>
                  <a:cubicBezTo>
                    <a:pt x="93" y="83"/>
                    <a:pt x="93" y="89"/>
                    <a:pt x="95" y="96"/>
                  </a:cubicBezTo>
                  <a:cubicBezTo>
                    <a:pt x="95" y="97"/>
                    <a:pt x="95" y="98"/>
                    <a:pt x="96" y="99"/>
                  </a:cubicBezTo>
                  <a:cubicBezTo>
                    <a:pt x="97" y="105"/>
                    <a:pt x="98" y="107"/>
                    <a:pt x="112" y="111"/>
                  </a:cubicBezTo>
                  <a:cubicBezTo>
                    <a:pt x="119" y="113"/>
                    <a:pt x="128" y="115"/>
                    <a:pt x="137" y="118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44" y="120"/>
                    <a:pt x="148" y="127"/>
                    <a:pt x="148" y="135"/>
                  </a:cubicBezTo>
                  <a:cubicBezTo>
                    <a:pt x="148" y="157"/>
                    <a:pt x="148" y="157"/>
                    <a:pt x="148" y="157"/>
                  </a:cubicBezTo>
                  <a:cubicBezTo>
                    <a:pt x="148" y="159"/>
                    <a:pt x="149" y="160"/>
                    <a:pt x="151" y="160"/>
                  </a:cubicBezTo>
                  <a:cubicBezTo>
                    <a:pt x="152" y="160"/>
                    <a:pt x="153" y="159"/>
                    <a:pt x="153" y="157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3" y="125"/>
                    <a:pt x="147" y="116"/>
                    <a:pt x="139" y="11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94A29B4-60EE-E175-F9CE-5AE3D483D12F}"/>
                </a:ext>
              </a:extLst>
            </p:cNvPr>
            <p:cNvSpPr txBox="1"/>
            <p:nvPr/>
          </p:nvSpPr>
          <p:spPr>
            <a:xfrm>
              <a:off x="6227875" y="3892789"/>
              <a:ext cx="2361536" cy="16427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50000"/>
                </a:lnSpc>
              </a:pPr>
              <a:r>
                <a:rPr lang="fa-IR" sz="1400" dirty="0">
                  <a:solidFill>
                    <a:srgbClr val="062D3E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400" dirty="0">
                <a:solidFill>
                  <a:srgbClr val="062D3E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F5DA153-C8CB-9826-CF2B-45CF40B4EF7B}"/>
              </a:ext>
            </a:extLst>
          </p:cNvPr>
          <p:cNvGrpSpPr/>
          <p:nvPr/>
        </p:nvGrpSpPr>
        <p:grpSpPr>
          <a:xfrm>
            <a:off x="8853164" y="2756625"/>
            <a:ext cx="2361537" cy="2901820"/>
            <a:chOff x="8853164" y="2756625"/>
            <a:chExt cx="2361537" cy="290182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5753DAF-7CE3-5A33-A07E-4097A6A241C4}"/>
                </a:ext>
              </a:extLst>
            </p:cNvPr>
            <p:cNvSpPr/>
            <p:nvPr/>
          </p:nvSpPr>
          <p:spPr>
            <a:xfrm>
              <a:off x="8853165" y="2756625"/>
              <a:ext cx="2361536" cy="2901820"/>
            </a:xfrm>
            <a:prstGeom prst="rect">
              <a:avLst/>
            </a:prstGeom>
            <a:solidFill>
              <a:srgbClr val="062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D940FE8-2D55-212C-6997-4BCAC57A224F}"/>
                </a:ext>
              </a:extLst>
            </p:cNvPr>
            <p:cNvSpPr/>
            <p:nvPr/>
          </p:nvSpPr>
          <p:spPr>
            <a:xfrm>
              <a:off x="9606302" y="2972694"/>
              <a:ext cx="855262" cy="8552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09">
              <a:extLst>
                <a:ext uri="{FF2B5EF4-FFF2-40B4-BE49-F238E27FC236}">
                  <a16:creationId xmlns:a16="http://schemas.microsoft.com/office/drawing/2014/main" id="{95B3F054-32BD-7840-AEA7-3A27E016FF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29399" y="3195791"/>
              <a:ext cx="409069" cy="409069"/>
            </a:xfrm>
            <a:custGeom>
              <a:avLst/>
              <a:gdLst>
                <a:gd name="T0" fmla="*/ 134 w 160"/>
                <a:gd name="T1" fmla="*/ 90 h 160"/>
                <a:gd name="T2" fmla="*/ 5 w 160"/>
                <a:gd name="T3" fmla="*/ 90 h 160"/>
                <a:gd name="T4" fmla="*/ 102 w 160"/>
                <a:gd name="T5" fmla="*/ 34 h 160"/>
                <a:gd name="T6" fmla="*/ 69 w 160"/>
                <a:gd name="T7" fmla="*/ 20 h 160"/>
                <a:gd name="T8" fmla="*/ 69 w 160"/>
                <a:gd name="T9" fmla="*/ 160 h 160"/>
                <a:gd name="T10" fmla="*/ 129 w 160"/>
                <a:gd name="T11" fmla="*/ 53 h 160"/>
                <a:gd name="T12" fmla="*/ 69 w 160"/>
                <a:gd name="T13" fmla="*/ 69 h 160"/>
                <a:gd name="T14" fmla="*/ 46 w 160"/>
                <a:gd name="T15" fmla="*/ 90 h 160"/>
                <a:gd name="T16" fmla="*/ 93 w 160"/>
                <a:gd name="T17" fmla="*/ 90 h 160"/>
                <a:gd name="T18" fmla="*/ 69 w 160"/>
                <a:gd name="T19" fmla="*/ 110 h 160"/>
                <a:gd name="T20" fmla="*/ 69 w 160"/>
                <a:gd name="T21" fmla="*/ 69 h 160"/>
                <a:gd name="T22" fmla="*/ 85 w 160"/>
                <a:gd name="T23" fmla="*/ 47 h 160"/>
                <a:gd name="T24" fmla="*/ 24 w 160"/>
                <a:gd name="T25" fmla="*/ 90 h 160"/>
                <a:gd name="T26" fmla="*/ 115 w 160"/>
                <a:gd name="T27" fmla="*/ 90 h 160"/>
                <a:gd name="T28" fmla="*/ 108 w 160"/>
                <a:gd name="T29" fmla="*/ 75 h 160"/>
                <a:gd name="T30" fmla="*/ 69 w 160"/>
                <a:gd name="T31" fmla="*/ 132 h 160"/>
                <a:gd name="T32" fmla="*/ 69 w 160"/>
                <a:gd name="T33" fmla="*/ 48 h 160"/>
                <a:gd name="T34" fmla="*/ 159 w 160"/>
                <a:gd name="T35" fmla="*/ 20 h 160"/>
                <a:gd name="T36" fmla="*/ 142 w 160"/>
                <a:gd name="T37" fmla="*/ 15 h 160"/>
                <a:gd name="T38" fmla="*/ 138 w 160"/>
                <a:gd name="T39" fmla="*/ 0 h 160"/>
                <a:gd name="T40" fmla="*/ 120 w 160"/>
                <a:gd name="T41" fmla="*/ 17 h 160"/>
                <a:gd name="T42" fmla="*/ 117 w 160"/>
                <a:gd name="T43" fmla="*/ 28 h 160"/>
                <a:gd name="T44" fmla="*/ 72 w 160"/>
                <a:gd name="T45" fmla="*/ 73 h 160"/>
                <a:gd name="T46" fmla="*/ 62 w 160"/>
                <a:gd name="T47" fmla="*/ 96 h 160"/>
                <a:gd name="T48" fmla="*/ 65 w 160"/>
                <a:gd name="T49" fmla="*/ 97 h 160"/>
                <a:gd name="T50" fmla="*/ 86 w 160"/>
                <a:gd name="T51" fmla="*/ 87 h 160"/>
                <a:gd name="T52" fmla="*/ 140 w 160"/>
                <a:gd name="T53" fmla="*/ 41 h 160"/>
                <a:gd name="T54" fmla="*/ 159 w 160"/>
                <a:gd name="T55" fmla="*/ 23 h 160"/>
                <a:gd name="T56" fmla="*/ 138 w 160"/>
                <a:gd name="T57" fmla="*/ 36 h 160"/>
                <a:gd name="T58" fmla="*/ 126 w 160"/>
                <a:gd name="T59" fmla="*/ 40 h 160"/>
                <a:gd name="T60" fmla="*/ 70 w 160"/>
                <a:gd name="T61" fmla="*/ 88 h 160"/>
                <a:gd name="T62" fmla="*/ 121 w 160"/>
                <a:gd name="T63" fmla="*/ 31 h 160"/>
                <a:gd name="T64" fmla="*/ 124 w 160"/>
                <a:gd name="T65" fmla="*/ 20 h 160"/>
                <a:gd name="T66" fmla="*/ 137 w 160"/>
                <a:gd name="T67" fmla="*/ 18 h 160"/>
                <a:gd name="T68" fmla="*/ 151 w 160"/>
                <a:gd name="T69" fmla="*/ 2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0" h="160">
                  <a:moveTo>
                    <a:pt x="124" y="56"/>
                  </a:moveTo>
                  <a:cubicBezTo>
                    <a:pt x="131" y="66"/>
                    <a:pt x="134" y="78"/>
                    <a:pt x="134" y="90"/>
                  </a:cubicBezTo>
                  <a:cubicBezTo>
                    <a:pt x="134" y="125"/>
                    <a:pt x="105" y="154"/>
                    <a:pt x="69" y="154"/>
                  </a:cubicBezTo>
                  <a:cubicBezTo>
                    <a:pt x="34" y="154"/>
                    <a:pt x="5" y="125"/>
                    <a:pt x="5" y="90"/>
                  </a:cubicBezTo>
                  <a:cubicBezTo>
                    <a:pt x="5" y="54"/>
                    <a:pt x="34" y="25"/>
                    <a:pt x="69" y="25"/>
                  </a:cubicBezTo>
                  <a:cubicBezTo>
                    <a:pt x="81" y="25"/>
                    <a:pt x="92" y="28"/>
                    <a:pt x="102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94" y="23"/>
                    <a:pt x="82" y="20"/>
                    <a:pt x="69" y="20"/>
                  </a:cubicBezTo>
                  <a:cubicBezTo>
                    <a:pt x="31" y="20"/>
                    <a:pt x="0" y="51"/>
                    <a:pt x="0" y="90"/>
                  </a:cubicBezTo>
                  <a:cubicBezTo>
                    <a:pt x="0" y="128"/>
                    <a:pt x="31" y="160"/>
                    <a:pt x="69" y="160"/>
                  </a:cubicBezTo>
                  <a:cubicBezTo>
                    <a:pt x="108" y="160"/>
                    <a:pt x="139" y="128"/>
                    <a:pt x="139" y="90"/>
                  </a:cubicBezTo>
                  <a:cubicBezTo>
                    <a:pt x="139" y="77"/>
                    <a:pt x="136" y="64"/>
                    <a:pt x="129" y="53"/>
                  </a:cubicBezTo>
                  <a:lnTo>
                    <a:pt x="124" y="56"/>
                  </a:lnTo>
                  <a:close/>
                  <a:moveTo>
                    <a:pt x="69" y="69"/>
                  </a:moveTo>
                  <a:cubicBezTo>
                    <a:pt x="69" y="66"/>
                    <a:pt x="69" y="66"/>
                    <a:pt x="69" y="66"/>
                  </a:cubicBezTo>
                  <a:cubicBezTo>
                    <a:pt x="57" y="66"/>
                    <a:pt x="46" y="77"/>
                    <a:pt x="46" y="90"/>
                  </a:cubicBezTo>
                  <a:cubicBezTo>
                    <a:pt x="46" y="103"/>
                    <a:pt x="57" y="113"/>
                    <a:pt x="69" y="113"/>
                  </a:cubicBezTo>
                  <a:cubicBezTo>
                    <a:pt x="82" y="113"/>
                    <a:pt x="93" y="103"/>
                    <a:pt x="93" y="90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0" y="101"/>
                    <a:pt x="81" y="110"/>
                    <a:pt x="69" y="110"/>
                  </a:cubicBezTo>
                  <a:cubicBezTo>
                    <a:pt x="58" y="110"/>
                    <a:pt x="49" y="101"/>
                    <a:pt x="49" y="90"/>
                  </a:cubicBezTo>
                  <a:cubicBezTo>
                    <a:pt x="49" y="78"/>
                    <a:pt x="58" y="69"/>
                    <a:pt x="69" y="69"/>
                  </a:cubicBezTo>
                  <a:close/>
                  <a:moveTo>
                    <a:pt x="84" y="50"/>
                  </a:moveTo>
                  <a:cubicBezTo>
                    <a:pt x="85" y="47"/>
                    <a:pt x="85" y="47"/>
                    <a:pt x="85" y="47"/>
                  </a:cubicBezTo>
                  <a:cubicBezTo>
                    <a:pt x="80" y="45"/>
                    <a:pt x="75" y="45"/>
                    <a:pt x="69" y="45"/>
                  </a:cubicBezTo>
                  <a:cubicBezTo>
                    <a:pt x="45" y="45"/>
                    <a:pt x="24" y="65"/>
                    <a:pt x="24" y="90"/>
                  </a:cubicBezTo>
                  <a:cubicBezTo>
                    <a:pt x="24" y="115"/>
                    <a:pt x="45" y="135"/>
                    <a:pt x="69" y="135"/>
                  </a:cubicBezTo>
                  <a:cubicBezTo>
                    <a:pt x="94" y="135"/>
                    <a:pt x="115" y="115"/>
                    <a:pt x="115" y="90"/>
                  </a:cubicBezTo>
                  <a:cubicBezTo>
                    <a:pt x="115" y="84"/>
                    <a:pt x="114" y="79"/>
                    <a:pt x="112" y="73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10" y="80"/>
                    <a:pt x="111" y="85"/>
                    <a:pt x="111" y="90"/>
                  </a:cubicBezTo>
                  <a:cubicBezTo>
                    <a:pt x="111" y="113"/>
                    <a:pt x="93" y="132"/>
                    <a:pt x="69" y="132"/>
                  </a:cubicBezTo>
                  <a:cubicBezTo>
                    <a:pt x="46" y="132"/>
                    <a:pt x="28" y="113"/>
                    <a:pt x="28" y="90"/>
                  </a:cubicBezTo>
                  <a:cubicBezTo>
                    <a:pt x="28" y="67"/>
                    <a:pt x="46" y="48"/>
                    <a:pt x="69" y="48"/>
                  </a:cubicBezTo>
                  <a:cubicBezTo>
                    <a:pt x="74" y="48"/>
                    <a:pt x="79" y="49"/>
                    <a:pt x="84" y="50"/>
                  </a:cubicBezTo>
                  <a:close/>
                  <a:moveTo>
                    <a:pt x="159" y="20"/>
                  </a:moveTo>
                  <a:cubicBezTo>
                    <a:pt x="159" y="19"/>
                    <a:pt x="158" y="18"/>
                    <a:pt x="157" y="18"/>
                  </a:cubicBezTo>
                  <a:cubicBezTo>
                    <a:pt x="142" y="15"/>
                    <a:pt x="142" y="15"/>
                    <a:pt x="142" y="15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1"/>
                    <a:pt x="139" y="0"/>
                    <a:pt x="138" y="0"/>
                  </a:cubicBezTo>
                  <a:cubicBezTo>
                    <a:pt x="137" y="0"/>
                    <a:pt x="136" y="0"/>
                    <a:pt x="136" y="1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7"/>
                    <a:pt x="119" y="18"/>
                    <a:pt x="119" y="1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72" y="72"/>
                    <a:pt x="72" y="73"/>
                    <a:pt x="72" y="73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1" y="94"/>
                    <a:pt x="61" y="95"/>
                    <a:pt x="62" y="96"/>
                  </a:cubicBezTo>
                  <a:cubicBezTo>
                    <a:pt x="63" y="97"/>
                    <a:pt x="63" y="97"/>
                    <a:pt x="64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8"/>
                    <a:pt x="85" y="87"/>
                    <a:pt x="86" y="87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40" y="41"/>
                    <a:pt x="140" y="41"/>
                    <a:pt x="140" y="41"/>
                  </a:cubicBezTo>
                  <a:cubicBezTo>
                    <a:pt x="141" y="40"/>
                    <a:pt x="141" y="40"/>
                    <a:pt x="141" y="40"/>
                  </a:cubicBezTo>
                  <a:cubicBezTo>
                    <a:pt x="159" y="23"/>
                    <a:pt x="159" y="23"/>
                    <a:pt x="159" y="23"/>
                  </a:cubicBezTo>
                  <a:cubicBezTo>
                    <a:pt x="159" y="22"/>
                    <a:pt x="160" y="21"/>
                    <a:pt x="159" y="20"/>
                  </a:cubicBezTo>
                  <a:close/>
                  <a:moveTo>
                    <a:pt x="138" y="36"/>
                  </a:moveTo>
                  <a:cubicBezTo>
                    <a:pt x="127" y="39"/>
                    <a:pt x="127" y="39"/>
                    <a:pt x="127" y="39"/>
                  </a:cubicBezTo>
                  <a:cubicBezTo>
                    <a:pt x="127" y="39"/>
                    <a:pt x="127" y="39"/>
                    <a:pt x="126" y="40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70" y="88"/>
                    <a:pt x="70" y="88"/>
                    <a:pt x="70" y="88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1" y="31"/>
                    <a:pt x="122" y="31"/>
                    <a:pt x="122" y="30"/>
                  </a:cubicBezTo>
                  <a:cubicBezTo>
                    <a:pt x="124" y="20"/>
                    <a:pt x="124" y="20"/>
                    <a:pt x="124" y="20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7" y="18"/>
                    <a:pt x="137" y="18"/>
                    <a:pt x="137" y="18"/>
                  </a:cubicBezTo>
                  <a:cubicBezTo>
                    <a:pt x="138" y="19"/>
                    <a:pt x="138" y="20"/>
                    <a:pt x="140" y="21"/>
                  </a:cubicBezTo>
                  <a:cubicBezTo>
                    <a:pt x="151" y="23"/>
                    <a:pt x="151" y="23"/>
                    <a:pt x="151" y="23"/>
                  </a:cubicBezTo>
                  <a:lnTo>
                    <a:pt x="138" y="3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63C781A-DFB4-4429-0F58-1B76CFD09925}"/>
                </a:ext>
              </a:extLst>
            </p:cNvPr>
            <p:cNvSpPr txBox="1"/>
            <p:nvPr/>
          </p:nvSpPr>
          <p:spPr>
            <a:xfrm>
              <a:off x="8853164" y="3892789"/>
              <a:ext cx="2361536" cy="16427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50000"/>
                </a:lnSpc>
              </a:pPr>
              <a:r>
                <a:rPr lang="fa-IR" sz="14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801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73FCD6D-E893-1DDC-0DB3-124DB6FE6FA9}"/>
              </a:ext>
            </a:extLst>
          </p:cNvPr>
          <p:cNvSpPr/>
          <p:nvPr/>
        </p:nvSpPr>
        <p:spPr>
          <a:xfrm>
            <a:off x="3458066" y="6248400"/>
            <a:ext cx="8737600" cy="609600"/>
          </a:xfrm>
          <a:custGeom>
            <a:avLst/>
            <a:gdLst>
              <a:gd name="connsiteX0" fmla="*/ 8737600 w 8737600"/>
              <a:gd name="connsiteY0" fmla="*/ 0 h 609600"/>
              <a:gd name="connsiteX1" fmla="*/ 8737600 w 8737600"/>
              <a:gd name="connsiteY1" fmla="*/ 609600 h 609600"/>
              <a:gd name="connsiteX2" fmla="*/ 0 w 8737600"/>
              <a:gd name="connsiteY2" fmla="*/ 609600 h 609600"/>
              <a:gd name="connsiteX3" fmla="*/ 609600 w 8737600"/>
              <a:gd name="connsiteY3" fmla="*/ 0 h 609600"/>
              <a:gd name="connsiteX4" fmla="*/ 8737600 w 8737600"/>
              <a:gd name="connsiteY4" fmla="*/ 0 h 609600"/>
              <a:gd name="connsiteX0" fmla="*/ 8737600 w 8737600"/>
              <a:gd name="connsiteY0" fmla="*/ 0 h 609600"/>
              <a:gd name="connsiteX1" fmla="*/ 8737600 w 8737600"/>
              <a:gd name="connsiteY1" fmla="*/ 609600 h 609600"/>
              <a:gd name="connsiteX2" fmla="*/ 0 w 8737600"/>
              <a:gd name="connsiteY2" fmla="*/ 609600 h 609600"/>
              <a:gd name="connsiteX3" fmla="*/ 345650 w 8737600"/>
              <a:gd name="connsiteY3" fmla="*/ 0 h 609600"/>
              <a:gd name="connsiteX4" fmla="*/ 8737600 w 8737600"/>
              <a:gd name="connsiteY4" fmla="*/ 0 h 609600"/>
              <a:gd name="connsiteX0" fmla="*/ 8737600 w 8737600"/>
              <a:gd name="connsiteY0" fmla="*/ 0 h 609600"/>
              <a:gd name="connsiteX1" fmla="*/ 8737600 w 8737600"/>
              <a:gd name="connsiteY1" fmla="*/ 609600 h 609600"/>
              <a:gd name="connsiteX2" fmla="*/ 0 w 8737600"/>
              <a:gd name="connsiteY2" fmla="*/ 609600 h 609600"/>
              <a:gd name="connsiteX3" fmla="*/ 320712 w 8737600"/>
              <a:gd name="connsiteY3" fmla="*/ 0 h 609600"/>
              <a:gd name="connsiteX4" fmla="*/ 8737600 w 8737600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37600" h="609600">
                <a:moveTo>
                  <a:pt x="8737600" y="0"/>
                </a:moveTo>
                <a:lnTo>
                  <a:pt x="8737600" y="609600"/>
                </a:lnTo>
                <a:lnTo>
                  <a:pt x="0" y="609600"/>
                </a:lnTo>
                <a:lnTo>
                  <a:pt x="320712" y="0"/>
                </a:lnTo>
                <a:lnTo>
                  <a:pt x="8737600" y="0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D118518-68FA-B594-8AA3-7FFAFA27C1A7}"/>
              </a:ext>
            </a:extLst>
          </p:cNvPr>
          <p:cNvGrpSpPr/>
          <p:nvPr/>
        </p:nvGrpSpPr>
        <p:grpSpPr>
          <a:xfrm>
            <a:off x="0" y="0"/>
            <a:ext cx="12192000" cy="609600"/>
            <a:chOff x="0" y="0"/>
            <a:chExt cx="12192000" cy="609600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185A31A-E164-8F65-4A58-39A7428C5DEB}"/>
                </a:ext>
              </a:extLst>
            </p:cNvPr>
            <p:cNvSpPr/>
            <p:nvPr/>
          </p:nvSpPr>
          <p:spPr>
            <a:xfrm flipH="1">
              <a:off x="10160000" y="0"/>
              <a:ext cx="2032000" cy="609600"/>
            </a:xfrm>
            <a:custGeom>
              <a:avLst/>
              <a:gdLst>
                <a:gd name="connsiteX0" fmla="*/ 0 w 2032000"/>
                <a:gd name="connsiteY0" fmla="*/ 0 h 609600"/>
                <a:gd name="connsiteX1" fmla="*/ 2032000 w 2032000"/>
                <a:gd name="connsiteY1" fmla="*/ 0 h 609600"/>
                <a:gd name="connsiteX2" fmla="*/ 1422400 w 2032000"/>
                <a:gd name="connsiteY2" fmla="*/ 609600 h 609600"/>
                <a:gd name="connsiteX3" fmla="*/ 0 w 2032000"/>
                <a:gd name="connsiteY3" fmla="*/ 609600 h 609600"/>
                <a:gd name="connsiteX4" fmla="*/ 0 w 20320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609600">
                  <a:moveTo>
                    <a:pt x="0" y="0"/>
                  </a:moveTo>
                  <a:lnTo>
                    <a:pt x="2032000" y="0"/>
                  </a:lnTo>
                  <a:lnTo>
                    <a:pt x="1422400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2D3E"/>
            </a:solidFill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714462F-E102-3872-86B3-FEF385B4B4C9}"/>
                </a:ext>
              </a:extLst>
            </p:cNvPr>
            <p:cNvSpPr/>
            <p:nvPr/>
          </p:nvSpPr>
          <p:spPr>
            <a:xfrm>
              <a:off x="0" y="0"/>
              <a:ext cx="11097491" cy="96982"/>
            </a:xfrm>
            <a:prstGeom prst="rect">
              <a:avLst/>
            </a:prstGeom>
            <a:solidFill>
              <a:srgbClr val="062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DCB669A-2643-2C61-07BF-838DDCE7AC79}"/>
              </a:ext>
            </a:extLst>
          </p:cNvPr>
          <p:cNvSpPr/>
          <p:nvPr/>
        </p:nvSpPr>
        <p:spPr>
          <a:xfrm>
            <a:off x="55512" y="0"/>
            <a:ext cx="6096000" cy="6858000"/>
          </a:xfrm>
          <a:custGeom>
            <a:avLst/>
            <a:gdLst>
              <a:gd name="connsiteX0" fmla="*/ 5283200 w 6096000"/>
              <a:gd name="connsiteY0" fmla="*/ 0 h 3657600"/>
              <a:gd name="connsiteX1" fmla="*/ 4470400 w 6096000"/>
              <a:gd name="connsiteY1" fmla="*/ 0 h 3657600"/>
              <a:gd name="connsiteX2" fmla="*/ 3657600 w 6096000"/>
              <a:gd name="connsiteY2" fmla="*/ 0 h 3657600"/>
              <a:gd name="connsiteX3" fmla="*/ 0 w 6096000"/>
              <a:gd name="connsiteY3" fmla="*/ 3657600 h 3657600"/>
              <a:gd name="connsiteX4" fmla="*/ 812800 w 6096000"/>
              <a:gd name="connsiteY4" fmla="*/ 3657600 h 3657600"/>
              <a:gd name="connsiteX5" fmla="*/ 1625600 w 6096000"/>
              <a:gd name="connsiteY5" fmla="*/ 3657600 h 3657600"/>
              <a:gd name="connsiteX6" fmla="*/ 2438400 w 6096000"/>
              <a:gd name="connsiteY6" fmla="*/ 3657600 h 3657600"/>
              <a:gd name="connsiteX7" fmla="*/ 6096000 w 6096000"/>
              <a:gd name="connsiteY7" fmla="*/ 0 h 3657600"/>
              <a:gd name="connsiteX8" fmla="*/ 5283200 w 6096000"/>
              <a:gd name="connsiteY8" fmla="*/ 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3657600">
                <a:moveTo>
                  <a:pt x="5283200" y="0"/>
                </a:moveTo>
                <a:lnTo>
                  <a:pt x="4470400" y="0"/>
                </a:lnTo>
                <a:lnTo>
                  <a:pt x="3657600" y="0"/>
                </a:lnTo>
                <a:lnTo>
                  <a:pt x="0" y="3657600"/>
                </a:lnTo>
                <a:lnTo>
                  <a:pt x="812800" y="3657600"/>
                </a:lnTo>
                <a:lnTo>
                  <a:pt x="1625600" y="3657600"/>
                </a:lnTo>
                <a:lnTo>
                  <a:pt x="2438400" y="3657600"/>
                </a:lnTo>
                <a:lnTo>
                  <a:pt x="6096000" y="0"/>
                </a:lnTo>
                <a:lnTo>
                  <a:pt x="5283200" y="0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5400000" scaled="1"/>
            <a:tileRect/>
          </a:gra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BC99189-3A34-6483-AF6E-80D527A5267C}"/>
              </a:ext>
            </a:extLst>
          </p:cNvPr>
          <p:cNvSpPr/>
          <p:nvPr/>
        </p:nvSpPr>
        <p:spPr>
          <a:xfrm>
            <a:off x="0" y="1260337"/>
            <a:ext cx="2945344" cy="5522520"/>
          </a:xfrm>
          <a:custGeom>
            <a:avLst/>
            <a:gdLst>
              <a:gd name="connsiteX0" fmla="*/ 2605421 w 2945344"/>
              <a:gd name="connsiteY0" fmla="*/ 0 h 5522520"/>
              <a:gd name="connsiteX1" fmla="*/ 2945344 w 2945344"/>
              <a:gd name="connsiteY1" fmla="*/ 0 h 5522520"/>
              <a:gd name="connsiteX2" fmla="*/ 0 w 2945344"/>
              <a:gd name="connsiteY2" fmla="*/ 5522520 h 5522520"/>
              <a:gd name="connsiteX3" fmla="*/ 0 w 2945344"/>
              <a:gd name="connsiteY3" fmla="*/ 4885163 h 552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344" h="5522520">
                <a:moveTo>
                  <a:pt x="2605421" y="0"/>
                </a:moveTo>
                <a:lnTo>
                  <a:pt x="2945344" y="0"/>
                </a:lnTo>
                <a:lnTo>
                  <a:pt x="0" y="5522520"/>
                </a:lnTo>
                <a:lnTo>
                  <a:pt x="0" y="488516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540000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34F8C5F-8516-5F02-FC13-21D91DFC06A0}"/>
              </a:ext>
            </a:extLst>
          </p:cNvPr>
          <p:cNvSpPr/>
          <p:nvPr/>
        </p:nvSpPr>
        <p:spPr>
          <a:xfrm>
            <a:off x="758856" y="1187966"/>
            <a:ext cx="4128941" cy="4128941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1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AF0A69-7754-232D-900E-B895BEF888AB}"/>
              </a:ext>
            </a:extLst>
          </p:cNvPr>
          <p:cNvSpPr txBox="1"/>
          <p:nvPr/>
        </p:nvSpPr>
        <p:spPr>
          <a:xfrm>
            <a:off x="5548744" y="2553396"/>
            <a:ext cx="620969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دلخواه فصل خود را در این قسمت وارد نمایید</a:t>
            </a:r>
            <a:endParaRPr lang="en-US" sz="40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9427D6-CAC8-22E1-0791-9BC4F58629DB}"/>
              </a:ext>
            </a:extLst>
          </p:cNvPr>
          <p:cNvSpPr txBox="1"/>
          <p:nvPr/>
        </p:nvSpPr>
        <p:spPr>
          <a:xfrm>
            <a:off x="5408164" y="622762"/>
            <a:ext cx="6490855" cy="1488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6600" b="1" dirty="0">
                <a:solidFill>
                  <a:srgbClr val="D2AC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اول</a:t>
            </a:r>
            <a:endParaRPr lang="en-US" sz="6600" b="1" dirty="0">
              <a:solidFill>
                <a:srgbClr val="D2AC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1134323-3969-828C-0CF9-9EE4020C4D1F}"/>
              </a:ext>
            </a:extLst>
          </p:cNvPr>
          <p:cNvSpPr/>
          <p:nvPr/>
        </p:nvSpPr>
        <p:spPr>
          <a:xfrm>
            <a:off x="112299" y="4919494"/>
            <a:ext cx="1655999" cy="1655999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1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7B695186-D52F-FEAF-EB30-B8B8FE082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7548" y="4965527"/>
            <a:ext cx="1505499" cy="1496725"/>
          </a:xfrm>
          <a:prstGeom prst="rect">
            <a:avLst/>
          </a:prstGeom>
        </p:spPr>
      </p:pic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700798E-59C5-076E-0BFB-2F1847F9CC83}"/>
              </a:ext>
            </a:extLst>
          </p:cNvPr>
          <p:cNvSpPr>
            <a:spLocks noChangeAspect="1"/>
          </p:cNvSpPr>
          <p:nvPr/>
        </p:nvSpPr>
        <p:spPr>
          <a:xfrm>
            <a:off x="1695563" y="2036146"/>
            <a:ext cx="2243550" cy="2316001"/>
          </a:xfrm>
          <a:custGeom>
            <a:avLst/>
            <a:gdLst>
              <a:gd name="connsiteX0" fmla="*/ 3711636 w 4724238"/>
              <a:gd name="connsiteY0" fmla="*/ 3240575 h 4876799"/>
              <a:gd name="connsiteX1" fmla="*/ 3568675 w 4724238"/>
              <a:gd name="connsiteY1" fmla="*/ 3383536 h 4876799"/>
              <a:gd name="connsiteX2" fmla="*/ 3711636 w 4724238"/>
              <a:gd name="connsiteY2" fmla="*/ 3526487 h 4876799"/>
              <a:gd name="connsiteX3" fmla="*/ 3854597 w 4724238"/>
              <a:gd name="connsiteY3" fmla="*/ 3383536 h 4876799"/>
              <a:gd name="connsiteX4" fmla="*/ 3711636 w 4724238"/>
              <a:gd name="connsiteY4" fmla="*/ 3240575 h 4876799"/>
              <a:gd name="connsiteX5" fmla="*/ 3711636 w 4724238"/>
              <a:gd name="connsiteY5" fmla="*/ 3101596 h 4876799"/>
              <a:gd name="connsiteX6" fmla="*/ 3993576 w 4724238"/>
              <a:gd name="connsiteY6" fmla="*/ 3383536 h 4876799"/>
              <a:gd name="connsiteX7" fmla="*/ 3711636 w 4724238"/>
              <a:gd name="connsiteY7" fmla="*/ 3665466 h 4876799"/>
              <a:gd name="connsiteX8" fmla="*/ 3429696 w 4724238"/>
              <a:gd name="connsiteY8" fmla="*/ 3383536 h 4876799"/>
              <a:gd name="connsiteX9" fmla="*/ 3711636 w 4724238"/>
              <a:gd name="connsiteY9" fmla="*/ 3101596 h 4876799"/>
              <a:gd name="connsiteX10" fmla="*/ 3695357 w 4724238"/>
              <a:gd name="connsiteY10" fmla="*/ 2995468 h 4876799"/>
              <a:gd name="connsiteX11" fmla="*/ 3354190 w 4724238"/>
              <a:gd name="connsiteY11" fmla="*/ 3198713 h 4876799"/>
              <a:gd name="connsiteX12" fmla="*/ 3345608 w 4724238"/>
              <a:gd name="connsiteY12" fmla="*/ 3215439 h 4876799"/>
              <a:gd name="connsiteX13" fmla="*/ 3330873 w 4724238"/>
              <a:gd name="connsiteY13" fmla="*/ 3250243 h 4876799"/>
              <a:gd name="connsiteX14" fmla="*/ 3307290 w 4724238"/>
              <a:gd name="connsiteY14" fmla="*/ 3383536 h 4876799"/>
              <a:gd name="connsiteX15" fmla="*/ 3330873 w 4724238"/>
              <a:gd name="connsiteY15" fmla="*/ 3516829 h 4876799"/>
              <a:gd name="connsiteX16" fmla="*/ 3345608 w 4724238"/>
              <a:gd name="connsiteY16" fmla="*/ 3551633 h 4876799"/>
              <a:gd name="connsiteX17" fmla="*/ 3354190 w 4724238"/>
              <a:gd name="connsiteY17" fmla="*/ 3568359 h 4876799"/>
              <a:gd name="connsiteX18" fmla="*/ 3695357 w 4724238"/>
              <a:gd name="connsiteY18" fmla="*/ 3771603 h 4876799"/>
              <a:gd name="connsiteX19" fmla="*/ 4568019 w 4724238"/>
              <a:gd name="connsiteY19" fmla="*/ 3771603 h 4876799"/>
              <a:gd name="connsiteX20" fmla="*/ 4585268 w 4724238"/>
              <a:gd name="connsiteY20" fmla="*/ 3754363 h 4876799"/>
              <a:gd name="connsiteX21" fmla="*/ 4585268 w 4724238"/>
              <a:gd name="connsiteY21" fmla="*/ 3012708 h 4876799"/>
              <a:gd name="connsiteX22" fmla="*/ 4568019 w 4724238"/>
              <a:gd name="connsiteY22" fmla="*/ 2995468 h 4876799"/>
              <a:gd name="connsiteX23" fmla="*/ 138979 w 4724238"/>
              <a:gd name="connsiteY23" fmla="*/ 2530924 h 4876799"/>
              <a:gd name="connsiteX24" fmla="*/ 138979 w 4724238"/>
              <a:gd name="connsiteY24" fmla="*/ 4236147 h 4876799"/>
              <a:gd name="connsiteX25" fmla="*/ 513712 w 4724238"/>
              <a:gd name="connsiteY25" fmla="*/ 4236147 h 4876799"/>
              <a:gd name="connsiteX26" fmla="*/ 583196 w 4724238"/>
              <a:gd name="connsiteY26" fmla="*/ 4305632 h 4876799"/>
              <a:gd name="connsiteX27" fmla="*/ 513712 w 4724238"/>
              <a:gd name="connsiteY27" fmla="*/ 4375117 h 4876799"/>
              <a:gd name="connsiteX28" fmla="*/ 138979 w 4724238"/>
              <a:gd name="connsiteY28" fmla="*/ 4375117 h 4876799"/>
              <a:gd name="connsiteX29" fmla="*/ 138979 w 4724238"/>
              <a:gd name="connsiteY29" fmla="*/ 4567941 h 4876799"/>
              <a:gd name="connsiteX30" fmla="*/ 308867 w 4724238"/>
              <a:gd name="connsiteY30" fmla="*/ 4737819 h 4876799"/>
              <a:gd name="connsiteX31" fmla="*/ 4186180 w 4724238"/>
              <a:gd name="connsiteY31" fmla="*/ 4737819 h 4876799"/>
              <a:gd name="connsiteX32" fmla="*/ 4356059 w 4724238"/>
              <a:gd name="connsiteY32" fmla="*/ 4567941 h 4876799"/>
              <a:gd name="connsiteX33" fmla="*/ 4356059 w 4724238"/>
              <a:gd name="connsiteY33" fmla="*/ 4375117 h 4876799"/>
              <a:gd name="connsiteX34" fmla="*/ 958662 w 4724238"/>
              <a:gd name="connsiteY34" fmla="*/ 4375117 h 4876799"/>
              <a:gd name="connsiteX35" fmla="*/ 889178 w 4724238"/>
              <a:gd name="connsiteY35" fmla="*/ 4305632 h 4876799"/>
              <a:gd name="connsiteX36" fmla="*/ 958662 w 4724238"/>
              <a:gd name="connsiteY36" fmla="*/ 4236147 h 4876799"/>
              <a:gd name="connsiteX37" fmla="*/ 4356049 w 4724238"/>
              <a:gd name="connsiteY37" fmla="*/ 4236147 h 4876799"/>
              <a:gd name="connsiteX38" fmla="*/ 4356049 w 4724238"/>
              <a:gd name="connsiteY38" fmla="*/ 3910582 h 4876799"/>
              <a:gd name="connsiteX39" fmla="*/ 3695338 w 4724238"/>
              <a:gd name="connsiteY39" fmla="*/ 3910582 h 4876799"/>
              <a:gd name="connsiteX40" fmla="*/ 3695328 w 4724238"/>
              <a:gd name="connsiteY40" fmla="*/ 3910582 h 4876799"/>
              <a:gd name="connsiteX41" fmla="*/ 3168291 w 4724238"/>
              <a:gd name="connsiteY41" fmla="*/ 3383536 h 4876799"/>
              <a:gd name="connsiteX42" fmla="*/ 3191970 w 4724238"/>
              <a:gd name="connsiteY42" fmla="*/ 3227173 h 4876799"/>
              <a:gd name="connsiteX43" fmla="*/ 3192027 w 4724238"/>
              <a:gd name="connsiteY43" fmla="*/ 3226983 h 4876799"/>
              <a:gd name="connsiteX44" fmla="*/ 3218288 w 4724238"/>
              <a:gd name="connsiteY44" fmla="*/ 3159793 h 4876799"/>
              <a:gd name="connsiteX45" fmla="*/ 3220345 w 4724238"/>
              <a:gd name="connsiteY45" fmla="*/ 3155240 h 4876799"/>
              <a:gd name="connsiteX46" fmla="*/ 3221250 w 4724238"/>
              <a:gd name="connsiteY46" fmla="*/ 3153488 h 4876799"/>
              <a:gd name="connsiteX47" fmla="*/ 3695338 w 4724238"/>
              <a:gd name="connsiteY47" fmla="*/ 2856489 h 4876799"/>
              <a:gd name="connsiteX48" fmla="*/ 3695348 w 4724238"/>
              <a:gd name="connsiteY48" fmla="*/ 2856489 h 4876799"/>
              <a:gd name="connsiteX49" fmla="*/ 4356059 w 4724238"/>
              <a:gd name="connsiteY49" fmla="*/ 2856489 h 4876799"/>
              <a:gd name="connsiteX50" fmla="*/ 4356059 w 4724238"/>
              <a:gd name="connsiteY50" fmla="*/ 2530924 h 4876799"/>
              <a:gd name="connsiteX51" fmla="*/ 308867 w 4724238"/>
              <a:gd name="connsiteY51" fmla="*/ 2029243 h 4876799"/>
              <a:gd name="connsiteX52" fmla="*/ 138979 w 4724238"/>
              <a:gd name="connsiteY52" fmla="*/ 2199121 h 4876799"/>
              <a:gd name="connsiteX53" fmla="*/ 138979 w 4724238"/>
              <a:gd name="connsiteY53" fmla="*/ 2391945 h 4876799"/>
              <a:gd name="connsiteX54" fmla="*/ 4356059 w 4724238"/>
              <a:gd name="connsiteY54" fmla="*/ 2391945 h 4876799"/>
              <a:gd name="connsiteX55" fmla="*/ 4356059 w 4724238"/>
              <a:gd name="connsiteY55" fmla="*/ 2199121 h 4876799"/>
              <a:gd name="connsiteX56" fmla="*/ 4186180 w 4724238"/>
              <a:gd name="connsiteY56" fmla="*/ 2029243 h 4876799"/>
              <a:gd name="connsiteX57" fmla="*/ 3979469 w 4724238"/>
              <a:gd name="connsiteY57" fmla="*/ 1760942 h 4876799"/>
              <a:gd name="connsiteX58" fmla="*/ 3891334 w 4724238"/>
              <a:gd name="connsiteY58" fmla="*/ 1890282 h 4876799"/>
              <a:gd name="connsiteX59" fmla="*/ 4186180 w 4724238"/>
              <a:gd name="connsiteY59" fmla="*/ 1890282 h 4876799"/>
              <a:gd name="connsiteX60" fmla="*/ 4225157 w 4724238"/>
              <a:gd name="connsiteY60" fmla="*/ 1892825 h 4876799"/>
              <a:gd name="connsiteX61" fmla="*/ 4225157 w 4724238"/>
              <a:gd name="connsiteY61" fmla="*/ 1857421 h 4876799"/>
              <a:gd name="connsiteX62" fmla="*/ 4128678 w 4724238"/>
              <a:gd name="connsiteY62" fmla="*/ 1760942 h 4876799"/>
              <a:gd name="connsiteX63" fmla="*/ 415623 w 4724238"/>
              <a:gd name="connsiteY63" fmla="*/ 1760923 h 4876799"/>
              <a:gd name="connsiteX64" fmla="*/ 319144 w 4724238"/>
              <a:gd name="connsiteY64" fmla="*/ 1857411 h 4876799"/>
              <a:gd name="connsiteX65" fmla="*/ 319144 w 4724238"/>
              <a:gd name="connsiteY65" fmla="*/ 1890263 h 4876799"/>
              <a:gd name="connsiteX66" fmla="*/ 567099 w 4724238"/>
              <a:gd name="connsiteY66" fmla="*/ 1890263 h 4876799"/>
              <a:gd name="connsiteX67" fmla="*/ 579872 w 4724238"/>
              <a:gd name="connsiteY67" fmla="*/ 1760923 h 4876799"/>
              <a:gd name="connsiteX68" fmla="*/ 2641397 w 4724238"/>
              <a:gd name="connsiteY68" fmla="*/ 1495709 h 4876799"/>
              <a:gd name="connsiteX69" fmla="*/ 2209467 w 4724238"/>
              <a:gd name="connsiteY69" fmla="*/ 1890273 h 4876799"/>
              <a:gd name="connsiteX70" fmla="*/ 3073336 w 4724238"/>
              <a:gd name="connsiteY70" fmla="*/ 1890273 h 4876799"/>
              <a:gd name="connsiteX71" fmla="*/ 2641397 w 4724238"/>
              <a:gd name="connsiteY71" fmla="*/ 1495709 h 4876799"/>
              <a:gd name="connsiteX72" fmla="*/ 2888056 w 4724238"/>
              <a:gd name="connsiteY72" fmla="*/ 615837 h 4876799"/>
              <a:gd name="connsiteX73" fmla="*/ 2561491 w 4724238"/>
              <a:gd name="connsiteY73" fmla="*/ 676140 h 4876799"/>
              <a:gd name="connsiteX74" fmla="*/ 2558320 w 4724238"/>
              <a:gd name="connsiteY74" fmla="*/ 675921 h 4876799"/>
              <a:gd name="connsiteX75" fmla="*/ 2538003 w 4724238"/>
              <a:gd name="connsiteY75" fmla="*/ 686846 h 4876799"/>
              <a:gd name="connsiteX76" fmla="*/ 2537993 w 4724238"/>
              <a:gd name="connsiteY76" fmla="*/ 686846 h 4876799"/>
              <a:gd name="connsiteX77" fmla="*/ 1717900 w 4724238"/>
              <a:gd name="connsiteY77" fmla="*/ 1890263 h 4876799"/>
              <a:gd name="connsiteX78" fmla="*/ 2070125 w 4724238"/>
              <a:gd name="connsiteY78" fmla="*/ 1890263 h 4876799"/>
              <a:gd name="connsiteX79" fmla="*/ 2641397 w 4724238"/>
              <a:gd name="connsiteY79" fmla="*/ 1356720 h 4876799"/>
              <a:gd name="connsiteX80" fmla="*/ 3212697 w 4724238"/>
              <a:gd name="connsiteY80" fmla="*/ 1890254 h 4876799"/>
              <a:gd name="connsiteX81" fmla="*/ 3448279 w 4724238"/>
              <a:gd name="connsiteY81" fmla="*/ 1890254 h 4876799"/>
              <a:gd name="connsiteX82" fmla="*/ 3719627 w 4724238"/>
              <a:gd name="connsiteY82" fmla="*/ 1492071 h 4876799"/>
              <a:gd name="connsiteX83" fmla="*/ 3720998 w 4724238"/>
              <a:gd name="connsiteY83" fmla="*/ 1466296 h 4876799"/>
              <a:gd name="connsiteX84" fmla="*/ 3657676 w 4724238"/>
              <a:gd name="connsiteY84" fmla="*/ 1140303 h 4876799"/>
              <a:gd name="connsiteX85" fmla="*/ 3646922 w 4724238"/>
              <a:gd name="connsiteY85" fmla="*/ 1117195 h 4876799"/>
              <a:gd name="connsiteX86" fmla="*/ 2913507 w 4724238"/>
              <a:gd name="connsiteY86" fmla="*/ 617390 h 4876799"/>
              <a:gd name="connsiteX87" fmla="*/ 2888056 w 4724238"/>
              <a:gd name="connsiteY87" fmla="*/ 615837 h 4876799"/>
              <a:gd name="connsiteX88" fmla="*/ 2682116 w 4724238"/>
              <a:gd name="connsiteY88" fmla="*/ 139016 h 4876799"/>
              <a:gd name="connsiteX89" fmla="*/ 2665914 w 4724238"/>
              <a:gd name="connsiteY89" fmla="*/ 140549 h 4876799"/>
              <a:gd name="connsiteX90" fmla="*/ 2610793 w 4724238"/>
              <a:gd name="connsiteY90" fmla="*/ 176659 h 4876799"/>
              <a:gd name="connsiteX91" fmla="*/ 1443018 w 4724238"/>
              <a:gd name="connsiteY91" fmla="*/ 1890263 h 4876799"/>
              <a:gd name="connsiteX92" fmla="*/ 1549736 w 4724238"/>
              <a:gd name="connsiteY92" fmla="*/ 1890263 h 4876799"/>
              <a:gd name="connsiteX93" fmla="*/ 2423169 w 4724238"/>
              <a:gd name="connsiteY93" fmla="*/ 608579 h 4876799"/>
              <a:gd name="connsiteX94" fmla="*/ 2580789 w 4724238"/>
              <a:gd name="connsiteY94" fmla="*/ 538504 h 4876799"/>
              <a:gd name="connsiteX95" fmla="*/ 2820895 w 4724238"/>
              <a:gd name="connsiteY95" fmla="*/ 494165 h 4876799"/>
              <a:gd name="connsiteX96" fmla="*/ 2991783 w 4724238"/>
              <a:gd name="connsiteY96" fmla="*/ 502537 h 4876799"/>
              <a:gd name="connsiteX97" fmla="*/ 3725189 w 4724238"/>
              <a:gd name="connsiteY97" fmla="*/ 1002333 h 4876799"/>
              <a:gd name="connsiteX98" fmla="*/ 3795484 w 4724238"/>
              <a:gd name="connsiteY98" fmla="*/ 1158305 h 4876799"/>
              <a:gd name="connsiteX99" fmla="*/ 3842042 w 4724238"/>
              <a:gd name="connsiteY99" fmla="*/ 1398011 h 4876799"/>
              <a:gd name="connsiteX100" fmla="*/ 3834460 w 4724238"/>
              <a:gd name="connsiteY100" fmla="*/ 1570338 h 4876799"/>
              <a:gd name="connsiteX101" fmla="*/ 3616442 w 4724238"/>
              <a:gd name="connsiteY101" fmla="*/ 1890254 h 4876799"/>
              <a:gd name="connsiteX102" fmla="*/ 3723160 w 4724238"/>
              <a:gd name="connsiteY102" fmla="*/ 1890254 h 4876799"/>
              <a:gd name="connsiteX103" fmla="*/ 4167845 w 4724238"/>
              <a:gd name="connsiteY103" fmla="*/ 1237734 h 4876799"/>
              <a:gd name="connsiteX104" fmla="*/ 4145175 w 4724238"/>
              <a:gd name="connsiteY104" fmla="*/ 1118110 h 4876799"/>
              <a:gd name="connsiteX105" fmla="*/ 2730417 w 4724238"/>
              <a:gd name="connsiteY105" fmla="*/ 153989 h 4876799"/>
              <a:gd name="connsiteX106" fmla="*/ 2682116 w 4724238"/>
              <a:gd name="connsiteY106" fmla="*/ 139016 h 4876799"/>
              <a:gd name="connsiteX107" fmla="*/ 2684339 w 4724238"/>
              <a:gd name="connsiteY107" fmla="*/ 9 h 4876799"/>
              <a:gd name="connsiteX108" fmla="*/ 2808684 w 4724238"/>
              <a:gd name="connsiteY108" fmla="*/ 39156 h 4876799"/>
              <a:gd name="connsiteX109" fmla="*/ 4223442 w 4724238"/>
              <a:gd name="connsiteY109" fmla="*/ 1003276 h 4876799"/>
              <a:gd name="connsiteX110" fmla="*/ 4282678 w 4724238"/>
              <a:gd name="connsiteY110" fmla="*/ 1316011 h 4876799"/>
              <a:gd name="connsiteX111" fmla="*/ 4074185 w 4724238"/>
              <a:gd name="connsiteY111" fmla="*/ 1621953 h 4876799"/>
              <a:gd name="connsiteX112" fmla="*/ 4128678 w 4724238"/>
              <a:gd name="connsiteY112" fmla="*/ 1621953 h 4876799"/>
              <a:gd name="connsiteX113" fmla="*/ 4364136 w 4724238"/>
              <a:gd name="connsiteY113" fmla="*/ 1857411 h 4876799"/>
              <a:gd name="connsiteX114" fmla="*/ 4364136 w 4724238"/>
              <a:gd name="connsiteY114" fmla="*/ 1946918 h 4876799"/>
              <a:gd name="connsiteX115" fmla="*/ 4495038 w 4724238"/>
              <a:gd name="connsiteY115" fmla="*/ 2199121 h 4876799"/>
              <a:gd name="connsiteX116" fmla="*/ 4495038 w 4724238"/>
              <a:gd name="connsiteY116" fmla="*/ 2856489 h 4876799"/>
              <a:gd name="connsiteX117" fmla="*/ 4568019 w 4724238"/>
              <a:gd name="connsiteY117" fmla="*/ 2856489 h 4876799"/>
              <a:gd name="connsiteX118" fmla="*/ 4724238 w 4724238"/>
              <a:gd name="connsiteY118" fmla="*/ 3012708 h 4876799"/>
              <a:gd name="connsiteX119" fmla="*/ 4724238 w 4724238"/>
              <a:gd name="connsiteY119" fmla="*/ 3754372 h 4876799"/>
              <a:gd name="connsiteX120" fmla="*/ 4568019 w 4724238"/>
              <a:gd name="connsiteY120" fmla="*/ 3910582 h 4876799"/>
              <a:gd name="connsiteX121" fmla="*/ 4495038 w 4724238"/>
              <a:gd name="connsiteY121" fmla="*/ 3910582 h 4876799"/>
              <a:gd name="connsiteX122" fmla="*/ 4495038 w 4724238"/>
              <a:gd name="connsiteY122" fmla="*/ 4567941 h 4876799"/>
              <a:gd name="connsiteX123" fmla="*/ 4186180 w 4724238"/>
              <a:gd name="connsiteY123" fmla="*/ 4876799 h 4876799"/>
              <a:gd name="connsiteX124" fmla="*/ 308867 w 4724238"/>
              <a:gd name="connsiteY124" fmla="*/ 4876799 h 4876799"/>
              <a:gd name="connsiteX125" fmla="*/ 0 w 4724238"/>
              <a:gd name="connsiteY125" fmla="*/ 4567941 h 4876799"/>
              <a:gd name="connsiteX126" fmla="*/ 0 w 4724238"/>
              <a:gd name="connsiteY126" fmla="*/ 2199121 h 4876799"/>
              <a:gd name="connsiteX127" fmla="*/ 180165 w 4724238"/>
              <a:gd name="connsiteY127" fmla="*/ 1918467 h 4876799"/>
              <a:gd name="connsiteX128" fmla="*/ 180165 w 4724238"/>
              <a:gd name="connsiteY128" fmla="*/ 1857411 h 4876799"/>
              <a:gd name="connsiteX129" fmla="*/ 415623 w 4724238"/>
              <a:gd name="connsiteY129" fmla="*/ 1621953 h 4876799"/>
              <a:gd name="connsiteX130" fmla="*/ 593598 w 4724238"/>
              <a:gd name="connsiteY130" fmla="*/ 1621953 h 4876799"/>
              <a:gd name="connsiteX131" fmla="*/ 698106 w 4724238"/>
              <a:gd name="connsiteY131" fmla="*/ 564012 h 4876799"/>
              <a:gd name="connsiteX132" fmla="*/ 944213 w 4724238"/>
              <a:gd name="connsiteY132" fmla="*/ 362158 h 4876799"/>
              <a:gd name="connsiteX133" fmla="*/ 2021243 w 4724238"/>
              <a:gd name="connsiteY133" fmla="*/ 468552 h 4876799"/>
              <a:gd name="connsiteX134" fmla="*/ 2083565 w 4724238"/>
              <a:gd name="connsiteY134" fmla="*/ 544533 h 4876799"/>
              <a:gd name="connsiteX135" fmla="*/ 2007584 w 4724238"/>
              <a:gd name="connsiteY135" fmla="*/ 606855 h 4876799"/>
              <a:gd name="connsiteX136" fmla="*/ 930554 w 4724238"/>
              <a:gd name="connsiteY136" fmla="*/ 500461 h 4876799"/>
              <a:gd name="connsiteX137" fmla="*/ 836419 w 4724238"/>
              <a:gd name="connsiteY137" fmla="*/ 577680 h 4876799"/>
              <a:gd name="connsiteX138" fmla="*/ 706764 w 4724238"/>
              <a:gd name="connsiteY138" fmla="*/ 1890263 h 4876799"/>
              <a:gd name="connsiteX139" fmla="*/ 795375 w 4724238"/>
              <a:gd name="connsiteY139" fmla="*/ 1890263 h 4876799"/>
              <a:gd name="connsiteX140" fmla="*/ 878700 w 4724238"/>
              <a:gd name="connsiteY140" fmla="*/ 1046691 h 4876799"/>
              <a:gd name="connsiteX141" fmla="*/ 983466 w 4724238"/>
              <a:gd name="connsiteY141" fmla="*/ 909655 h 4876799"/>
              <a:gd name="connsiteX142" fmla="*/ 1172966 w 4724238"/>
              <a:gd name="connsiteY142" fmla="*/ 755693 h 4876799"/>
              <a:gd name="connsiteX143" fmla="*/ 1326975 w 4724238"/>
              <a:gd name="connsiteY143" fmla="*/ 681160 h 4876799"/>
              <a:gd name="connsiteX144" fmla="*/ 1859947 w 4724238"/>
              <a:gd name="connsiteY144" fmla="*/ 733814 h 4876799"/>
              <a:gd name="connsiteX145" fmla="*/ 1922269 w 4724238"/>
              <a:gd name="connsiteY145" fmla="*/ 809795 h 4876799"/>
              <a:gd name="connsiteX146" fmla="*/ 1846288 w 4724238"/>
              <a:gd name="connsiteY146" fmla="*/ 872117 h 4876799"/>
              <a:gd name="connsiteX147" fmla="*/ 1313316 w 4724238"/>
              <a:gd name="connsiteY147" fmla="*/ 819463 h 4876799"/>
              <a:gd name="connsiteX148" fmla="*/ 1290228 w 4724238"/>
              <a:gd name="connsiteY148" fmla="*/ 830302 h 4876799"/>
              <a:gd name="connsiteX149" fmla="*/ 1032491 w 4724238"/>
              <a:gd name="connsiteY149" fmla="*/ 1039709 h 4876799"/>
              <a:gd name="connsiteX150" fmla="*/ 1017013 w 4724238"/>
              <a:gd name="connsiteY150" fmla="*/ 1060359 h 4876799"/>
              <a:gd name="connsiteX151" fmla="*/ 935031 w 4724238"/>
              <a:gd name="connsiteY151" fmla="*/ 1890273 h 4876799"/>
              <a:gd name="connsiteX152" fmla="*/ 1274835 w 4724238"/>
              <a:gd name="connsiteY152" fmla="*/ 1890273 h 4876799"/>
              <a:gd name="connsiteX153" fmla="*/ 2495950 w 4724238"/>
              <a:gd name="connsiteY153" fmla="*/ 98401 h 4876799"/>
              <a:gd name="connsiteX154" fmla="*/ 2640044 w 4724238"/>
              <a:gd name="connsiteY154" fmla="*/ 4008 h 4876799"/>
              <a:gd name="connsiteX155" fmla="*/ 2684339 w 4724238"/>
              <a:gd name="connsiteY155" fmla="*/ 9 h 48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4724238" h="4876799">
                <a:moveTo>
                  <a:pt x="3711636" y="3240575"/>
                </a:moveTo>
                <a:cubicBezTo>
                  <a:pt x="3632807" y="3240575"/>
                  <a:pt x="3568675" y="3304716"/>
                  <a:pt x="3568675" y="3383536"/>
                </a:cubicBezTo>
                <a:cubicBezTo>
                  <a:pt x="3568675" y="3462355"/>
                  <a:pt x="3632807" y="3526487"/>
                  <a:pt x="3711636" y="3526487"/>
                </a:cubicBezTo>
                <a:cubicBezTo>
                  <a:pt x="3790465" y="3526487"/>
                  <a:pt x="3854597" y="3462364"/>
                  <a:pt x="3854597" y="3383536"/>
                </a:cubicBezTo>
                <a:cubicBezTo>
                  <a:pt x="3854597" y="3304707"/>
                  <a:pt x="3790465" y="3240575"/>
                  <a:pt x="3711636" y="3240575"/>
                </a:cubicBezTo>
                <a:close/>
                <a:moveTo>
                  <a:pt x="3711636" y="3101596"/>
                </a:moveTo>
                <a:cubicBezTo>
                  <a:pt x="3867103" y="3101596"/>
                  <a:pt x="3993576" y="3228078"/>
                  <a:pt x="3993576" y="3383536"/>
                </a:cubicBezTo>
                <a:cubicBezTo>
                  <a:pt x="3993576" y="3538993"/>
                  <a:pt x="3867103" y="3665466"/>
                  <a:pt x="3711636" y="3665466"/>
                </a:cubicBezTo>
                <a:cubicBezTo>
                  <a:pt x="3556169" y="3665466"/>
                  <a:pt x="3429696" y="3538993"/>
                  <a:pt x="3429696" y="3383536"/>
                </a:cubicBezTo>
                <a:cubicBezTo>
                  <a:pt x="3429696" y="3228078"/>
                  <a:pt x="3556169" y="3101596"/>
                  <a:pt x="3711636" y="3101596"/>
                </a:cubicBezTo>
                <a:close/>
                <a:moveTo>
                  <a:pt x="3695357" y="2995468"/>
                </a:moveTo>
                <a:cubicBezTo>
                  <a:pt x="3548243" y="2995468"/>
                  <a:pt x="3419980" y="3077754"/>
                  <a:pt x="3354190" y="3198713"/>
                </a:cubicBezTo>
                <a:cubicBezTo>
                  <a:pt x="3351200" y="3204208"/>
                  <a:pt x="3348342" y="3209790"/>
                  <a:pt x="3345608" y="3215439"/>
                </a:cubicBezTo>
                <a:cubicBezTo>
                  <a:pt x="3340160" y="3226754"/>
                  <a:pt x="3335236" y="3238365"/>
                  <a:pt x="3330873" y="3250243"/>
                </a:cubicBezTo>
                <a:cubicBezTo>
                  <a:pt x="3315624" y="3291829"/>
                  <a:pt x="3307290" y="3336730"/>
                  <a:pt x="3307290" y="3383536"/>
                </a:cubicBezTo>
                <a:cubicBezTo>
                  <a:pt x="3307290" y="3430341"/>
                  <a:pt x="3315614" y="3475242"/>
                  <a:pt x="3330873" y="3516829"/>
                </a:cubicBezTo>
                <a:cubicBezTo>
                  <a:pt x="3335226" y="3528716"/>
                  <a:pt x="3340151" y="3540327"/>
                  <a:pt x="3345608" y="3551633"/>
                </a:cubicBezTo>
                <a:cubicBezTo>
                  <a:pt x="3348342" y="3557281"/>
                  <a:pt x="3351200" y="3562863"/>
                  <a:pt x="3354190" y="3568359"/>
                </a:cubicBezTo>
                <a:cubicBezTo>
                  <a:pt x="3419980" y="3689317"/>
                  <a:pt x="3548243" y="3771603"/>
                  <a:pt x="3695357" y="3771603"/>
                </a:cubicBezTo>
                <a:lnTo>
                  <a:pt x="4568019" y="3771603"/>
                </a:lnTo>
                <a:cubicBezTo>
                  <a:pt x="4577534" y="3771603"/>
                  <a:pt x="4585268" y="3763869"/>
                  <a:pt x="4585268" y="3754363"/>
                </a:cubicBezTo>
                <a:lnTo>
                  <a:pt x="4585268" y="3012708"/>
                </a:lnTo>
                <a:cubicBezTo>
                  <a:pt x="4585268" y="3003202"/>
                  <a:pt x="4577525" y="2995468"/>
                  <a:pt x="4568019" y="2995468"/>
                </a:cubicBezTo>
                <a:close/>
                <a:moveTo>
                  <a:pt x="138979" y="2530924"/>
                </a:moveTo>
                <a:lnTo>
                  <a:pt x="138979" y="4236147"/>
                </a:lnTo>
                <a:lnTo>
                  <a:pt x="513712" y="4236147"/>
                </a:lnTo>
                <a:cubicBezTo>
                  <a:pt x="552088" y="4236147"/>
                  <a:pt x="583196" y="4267256"/>
                  <a:pt x="583196" y="4305632"/>
                </a:cubicBezTo>
                <a:cubicBezTo>
                  <a:pt x="583196" y="4344008"/>
                  <a:pt x="552097" y="4375117"/>
                  <a:pt x="513712" y="4375117"/>
                </a:cubicBezTo>
                <a:lnTo>
                  <a:pt x="138979" y="4375117"/>
                </a:lnTo>
                <a:lnTo>
                  <a:pt x="138979" y="4567941"/>
                </a:lnTo>
                <a:cubicBezTo>
                  <a:pt x="138979" y="4661610"/>
                  <a:pt x="215189" y="4737819"/>
                  <a:pt x="308867" y="4737819"/>
                </a:cubicBezTo>
                <a:lnTo>
                  <a:pt x="4186180" y="4737819"/>
                </a:lnTo>
                <a:cubicBezTo>
                  <a:pt x="4279859" y="4737819"/>
                  <a:pt x="4356059" y="4661610"/>
                  <a:pt x="4356059" y="4567941"/>
                </a:cubicBezTo>
                <a:lnTo>
                  <a:pt x="4356059" y="4375117"/>
                </a:lnTo>
                <a:lnTo>
                  <a:pt x="958662" y="4375117"/>
                </a:lnTo>
                <a:cubicBezTo>
                  <a:pt x="920286" y="4375117"/>
                  <a:pt x="889178" y="4344008"/>
                  <a:pt x="889178" y="4305632"/>
                </a:cubicBezTo>
                <a:cubicBezTo>
                  <a:pt x="889178" y="4267256"/>
                  <a:pt x="920277" y="4236147"/>
                  <a:pt x="958662" y="4236147"/>
                </a:cubicBezTo>
                <a:lnTo>
                  <a:pt x="4356049" y="4236147"/>
                </a:lnTo>
                <a:lnTo>
                  <a:pt x="4356049" y="3910582"/>
                </a:lnTo>
                <a:lnTo>
                  <a:pt x="3695338" y="3910582"/>
                </a:lnTo>
                <a:lnTo>
                  <a:pt x="3695328" y="3910582"/>
                </a:lnTo>
                <a:cubicBezTo>
                  <a:pt x="3404721" y="3910582"/>
                  <a:pt x="3168291" y="3674153"/>
                  <a:pt x="3168291" y="3383536"/>
                </a:cubicBezTo>
                <a:cubicBezTo>
                  <a:pt x="3168291" y="3329110"/>
                  <a:pt x="3176587" y="3276598"/>
                  <a:pt x="3191970" y="3227173"/>
                </a:cubicBezTo>
                <a:cubicBezTo>
                  <a:pt x="3191989" y="3227106"/>
                  <a:pt x="3192008" y="3227049"/>
                  <a:pt x="3192027" y="3226983"/>
                </a:cubicBezTo>
                <a:cubicBezTo>
                  <a:pt x="3199238" y="3203856"/>
                  <a:pt x="3208096" y="3181444"/>
                  <a:pt x="3218288" y="3159793"/>
                </a:cubicBezTo>
                <a:cubicBezTo>
                  <a:pt x="3218993" y="3158289"/>
                  <a:pt x="3219621" y="3156736"/>
                  <a:pt x="3220345" y="3155240"/>
                </a:cubicBezTo>
                <a:cubicBezTo>
                  <a:pt x="3220640" y="3154650"/>
                  <a:pt x="3220964" y="3154078"/>
                  <a:pt x="3221250" y="3153488"/>
                </a:cubicBezTo>
                <a:cubicBezTo>
                  <a:pt x="3306832" y="2977837"/>
                  <a:pt x="3487160" y="2856489"/>
                  <a:pt x="3695338" y="2856489"/>
                </a:cubicBezTo>
                <a:lnTo>
                  <a:pt x="3695348" y="2856489"/>
                </a:lnTo>
                <a:lnTo>
                  <a:pt x="4356059" y="2856489"/>
                </a:lnTo>
                <a:lnTo>
                  <a:pt x="4356059" y="2530924"/>
                </a:lnTo>
                <a:close/>
                <a:moveTo>
                  <a:pt x="308867" y="2029243"/>
                </a:moveTo>
                <a:cubicBezTo>
                  <a:pt x="215189" y="2029243"/>
                  <a:pt x="138979" y="2105452"/>
                  <a:pt x="138979" y="2199121"/>
                </a:cubicBezTo>
                <a:lnTo>
                  <a:pt x="138979" y="2391945"/>
                </a:lnTo>
                <a:lnTo>
                  <a:pt x="4356059" y="2391945"/>
                </a:lnTo>
                <a:lnTo>
                  <a:pt x="4356059" y="2199121"/>
                </a:lnTo>
                <a:cubicBezTo>
                  <a:pt x="4356059" y="2105452"/>
                  <a:pt x="4279859" y="2029243"/>
                  <a:pt x="4186180" y="2029243"/>
                </a:cubicBezTo>
                <a:close/>
                <a:moveTo>
                  <a:pt x="3979469" y="1760942"/>
                </a:moveTo>
                <a:lnTo>
                  <a:pt x="3891334" y="1890282"/>
                </a:lnTo>
                <a:lnTo>
                  <a:pt x="4186180" y="1890282"/>
                </a:lnTo>
                <a:cubicBezTo>
                  <a:pt x="4199392" y="1890282"/>
                  <a:pt x="4212374" y="1891206"/>
                  <a:pt x="4225157" y="1892825"/>
                </a:cubicBezTo>
                <a:lnTo>
                  <a:pt x="4225157" y="1857421"/>
                </a:lnTo>
                <a:cubicBezTo>
                  <a:pt x="4225157" y="1804214"/>
                  <a:pt x="4181884" y="1760933"/>
                  <a:pt x="4128678" y="1760942"/>
                </a:cubicBezTo>
                <a:close/>
                <a:moveTo>
                  <a:pt x="415623" y="1760923"/>
                </a:moveTo>
                <a:cubicBezTo>
                  <a:pt x="362416" y="1760923"/>
                  <a:pt x="319144" y="1804205"/>
                  <a:pt x="319144" y="1857411"/>
                </a:cubicBezTo>
                <a:lnTo>
                  <a:pt x="319144" y="1890263"/>
                </a:lnTo>
                <a:lnTo>
                  <a:pt x="567099" y="1890263"/>
                </a:lnTo>
                <a:lnTo>
                  <a:pt x="579872" y="1760923"/>
                </a:lnTo>
                <a:close/>
                <a:moveTo>
                  <a:pt x="2641397" y="1495709"/>
                </a:moveTo>
                <a:cubicBezTo>
                  <a:pt x="2415435" y="1495709"/>
                  <a:pt x="2229374" y="1669398"/>
                  <a:pt x="2209467" y="1890273"/>
                </a:cubicBezTo>
                <a:lnTo>
                  <a:pt x="3073336" y="1890273"/>
                </a:lnTo>
                <a:cubicBezTo>
                  <a:pt x="3053439" y="1669398"/>
                  <a:pt x="2867368" y="1495700"/>
                  <a:pt x="2641397" y="1495709"/>
                </a:cubicBezTo>
                <a:close/>
                <a:moveTo>
                  <a:pt x="2888056" y="615837"/>
                </a:moveTo>
                <a:cubicBezTo>
                  <a:pt x="2789263" y="670387"/>
                  <a:pt x="2673296" y="691780"/>
                  <a:pt x="2561491" y="676140"/>
                </a:cubicBezTo>
                <a:cubicBezTo>
                  <a:pt x="2560434" y="675997"/>
                  <a:pt x="2559377" y="675921"/>
                  <a:pt x="2558320" y="675921"/>
                </a:cubicBezTo>
                <a:cubicBezTo>
                  <a:pt x="2550385" y="675921"/>
                  <a:pt x="2542661" y="679998"/>
                  <a:pt x="2538003" y="686846"/>
                </a:cubicBezTo>
                <a:cubicBezTo>
                  <a:pt x="2538003" y="686846"/>
                  <a:pt x="2538003" y="686846"/>
                  <a:pt x="2537993" y="686846"/>
                </a:cubicBezTo>
                <a:lnTo>
                  <a:pt x="1717900" y="1890263"/>
                </a:lnTo>
                <a:lnTo>
                  <a:pt x="2070125" y="1890263"/>
                </a:lnTo>
                <a:cubicBezTo>
                  <a:pt x="2090366" y="1592683"/>
                  <a:pt x="2338778" y="1356720"/>
                  <a:pt x="2641397" y="1356720"/>
                </a:cubicBezTo>
                <a:cubicBezTo>
                  <a:pt x="2944034" y="1356720"/>
                  <a:pt x="3192437" y="1592683"/>
                  <a:pt x="3212697" y="1890254"/>
                </a:cubicBezTo>
                <a:lnTo>
                  <a:pt x="3448279" y="1890254"/>
                </a:lnTo>
                <a:lnTo>
                  <a:pt x="3719627" y="1492071"/>
                </a:lnTo>
                <a:cubicBezTo>
                  <a:pt x="3724904" y="1484308"/>
                  <a:pt x="3725447" y="1474192"/>
                  <a:pt x="3720998" y="1466296"/>
                </a:cubicBezTo>
                <a:cubicBezTo>
                  <a:pt x="3665534" y="1367979"/>
                  <a:pt x="3643036" y="1252212"/>
                  <a:pt x="3657676" y="1140303"/>
                </a:cubicBezTo>
                <a:cubicBezTo>
                  <a:pt x="3658819" y="1131502"/>
                  <a:pt x="3654599" y="1122434"/>
                  <a:pt x="3646922" y="1117195"/>
                </a:cubicBezTo>
                <a:lnTo>
                  <a:pt x="2913507" y="617390"/>
                </a:lnTo>
                <a:cubicBezTo>
                  <a:pt x="2905811" y="612151"/>
                  <a:pt x="2895829" y="611532"/>
                  <a:pt x="2888056" y="615837"/>
                </a:cubicBezTo>
                <a:close/>
                <a:moveTo>
                  <a:pt x="2682116" y="139016"/>
                </a:moveTo>
                <a:cubicBezTo>
                  <a:pt x="2676734" y="139016"/>
                  <a:pt x="2671315" y="139530"/>
                  <a:pt x="2665914" y="140549"/>
                </a:cubicBezTo>
                <a:cubicBezTo>
                  <a:pt x="2643321" y="144835"/>
                  <a:pt x="2623747" y="157656"/>
                  <a:pt x="2610793" y="176659"/>
                </a:cubicBezTo>
                <a:lnTo>
                  <a:pt x="1443018" y="1890263"/>
                </a:lnTo>
                <a:lnTo>
                  <a:pt x="1549736" y="1890263"/>
                </a:lnTo>
                <a:lnTo>
                  <a:pt x="2423169" y="608579"/>
                </a:lnTo>
                <a:cubicBezTo>
                  <a:pt x="2458002" y="557478"/>
                  <a:pt x="2519829" y="529950"/>
                  <a:pt x="2580789" y="538504"/>
                </a:cubicBezTo>
                <a:cubicBezTo>
                  <a:pt x="2662990" y="550010"/>
                  <a:pt x="2748267" y="534265"/>
                  <a:pt x="2820895" y="494165"/>
                </a:cubicBezTo>
                <a:cubicBezTo>
                  <a:pt x="2874940" y="464323"/>
                  <a:pt x="2940415" y="467533"/>
                  <a:pt x="2991783" y="502537"/>
                </a:cubicBezTo>
                <a:lnTo>
                  <a:pt x="3725189" y="1002333"/>
                </a:lnTo>
                <a:cubicBezTo>
                  <a:pt x="3776548" y="1037328"/>
                  <a:pt x="3803485" y="1097088"/>
                  <a:pt x="3795484" y="1158305"/>
                </a:cubicBezTo>
                <a:cubicBezTo>
                  <a:pt x="3784721" y="1240592"/>
                  <a:pt x="3801256" y="1325716"/>
                  <a:pt x="3842042" y="1398011"/>
                </a:cubicBezTo>
                <a:cubicBezTo>
                  <a:pt x="3872731" y="1452427"/>
                  <a:pt x="3869817" y="1518455"/>
                  <a:pt x="3834460" y="1570338"/>
                </a:cubicBezTo>
                <a:lnTo>
                  <a:pt x="3616442" y="1890254"/>
                </a:lnTo>
                <a:lnTo>
                  <a:pt x="3723160" y="1890254"/>
                </a:lnTo>
                <a:lnTo>
                  <a:pt x="4167845" y="1237734"/>
                </a:lnTo>
                <a:cubicBezTo>
                  <a:pt x="4194572" y="1198510"/>
                  <a:pt x="4184399" y="1144846"/>
                  <a:pt x="4145175" y="1118110"/>
                </a:cubicBezTo>
                <a:lnTo>
                  <a:pt x="2730417" y="153989"/>
                </a:lnTo>
                <a:cubicBezTo>
                  <a:pt x="2715958" y="144140"/>
                  <a:pt x="2699232" y="139016"/>
                  <a:pt x="2682116" y="139016"/>
                </a:cubicBezTo>
                <a:close/>
                <a:moveTo>
                  <a:pt x="2684339" y="9"/>
                </a:moveTo>
                <a:cubicBezTo>
                  <a:pt x="2728436" y="381"/>
                  <a:pt x="2771429" y="13760"/>
                  <a:pt x="2808684" y="39156"/>
                </a:cubicBezTo>
                <a:lnTo>
                  <a:pt x="4223442" y="1003276"/>
                </a:lnTo>
                <a:cubicBezTo>
                  <a:pt x="4325988" y="1073171"/>
                  <a:pt x="4352563" y="1213464"/>
                  <a:pt x="4282678" y="1316011"/>
                </a:cubicBezTo>
                <a:lnTo>
                  <a:pt x="4074185" y="1621953"/>
                </a:lnTo>
                <a:lnTo>
                  <a:pt x="4128678" y="1621953"/>
                </a:lnTo>
                <a:cubicBezTo>
                  <a:pt x="4258513" y="1621953"/>
                  <a:pt x="4364136" y="1727576"/>
                  <a:pt x="4364136" y="1857411"/>
                </a:cubicBezTo>
                <a:lnTo>
                  <a:pt x="4364136" y="1946918"/>
                </a:lnTo>
                <a:cubicBezTo>
                  <a:pt x="4443241" y="2002906"/>
                  <a:pt x="4495038" y="2095051"/>
                  <a:pt x="4495038" y="2199121"/>
                </a:cubicBezTo>
                <a:lnTo>
                  <a:pt x="4495038" y="2856489"/>
                </a:lnTo>
                <a:lnTo>
                  <a:pt x="4568019" y="2856489"/>
                </a:lnTo>
                <a:cubicBezTo>
                  <a:pt x="4654163" y="2856489"/>
                  <a:pt x="4724248" y="2926564"/>
                  <a:pt x="4724238" y="3012708"/>
                </a:cubicBezTo>
                <a:lnTo>
                  <a:pt x="4724238" y="3754372"/>
                </a:lnTo>
                <a:cubicBezTo>
                  <a:pt x="4724238" y="3840507"/>
                  <a:pt x="4654163" y="3910582"/>
                  <a:pt x="4568019" y="3910582"/>
                </a:cubicBezTo>
                <a:lnTo>
                  <a:pt x="4495038" y="3910582"/>
                </a:lnTo>
                <a:lnTo>
                  <a:pt x="4495038" y="4567941"/>
                </a:lnTo>
                <a:cubicBezTo>
                  <a:pt x="4495038" y="4738248"/>
                  <a:pt x="4356487" y="4876799"/>
                  <a:pt x="4186180" y="4876799"/>
                </a:cubicBezTo>
                <a:lnTo>
                  <a:pt x="308867" y="4876799"/>
                </a:lnTo>
                <a:cubicBezTo>
                  <a:pt x="138550" y="4876799"/>
                  <a:pt x="0" y="4738248"/>
                  <a:pt x="0" y="4567941"/>
                </a:cubicBezTo>
                <a:lnTo>
                  <a:pt x="0" y="2199121"/>
                </a:lnTo>
                <a:cubicBezTo>
                  <a:pt x="0" y="2074734"/>
                  <a:pt x="73952" y="1967368"/>
                  <a:pt x="180165" y="1918467"/>
                </a:cubicBezTo>
                <a:lnTo>
                  <a:pt x="180165" y="1857411"/>
                </a:lnTo>
                <a:cubicBezTo>
                  <a:pt x="180165" y="1727576"/>
                  <a:pt x="285797" y="1621953"/>
                  <a:pt x="415623" y="1621953"/>
                </a:cubicBezTo>
                <a:lnTo>
                  <a:pt x="593598" y="1621953"/>
                </a:lnTo>
                <a:lnTo>
                  <a:pt x="698106" y="564012"/>
                </a:lnTo>
                <a:cubicBezTo>
                  <a:pt x="710308" y="440511"/>
                  <a:pt x="820731" y="349975"/>
                  <a:pt x="944213" y="362158"/>
                </a:cubicBezTo>
                <a:lnTo>
                  <a:pt x="2021243" y="468552"/>
                </a:lnTo>
                <a:cubicBezTo>
                  <a:pt x="2059438" y="472324"/>
                  <a:pt x="2087337" y="506338"/>
                  <a:pt x="2083565" y="544533"/>
                </a:cubicBezTo>
                <a:cubicBezTo>
                  <a:pt x="2079793" y="582728"/>
                  <a:pt x="2045779" y="610541"/>
                  <a:pt x="2007584" y="606855"/>
                </a:cubicBezTo>
                <a:lnTo>
                  <a:pt x="930554" y="500461"/>
                </a:lnTo>
                <a:cubicBezTo>
                  <a:pt x="883253" y="495727"/>
                  <a:pt x="841086" y="530436"/>
                  <a:pt x="836419" y="577680"/>
                </a:cubicBezTo>
                <a:lnTo>
                  <a:pt x="706764" y="1890263"/>
                </a:lnTo>
                <a:lnTo>
                  <a:pt x="795375" y="1890263"/>
                </a:lnTo>
                <a:lnTo>
                  <a:pt x="878700" y="1046691"/>
                </a:lnTo>
                <a:cubicBezTo>
                  <a:pt x="884872" y="984198"/>
                  <a:pt x="925011" y="931696"/>
                  <a:pt x="983466" y="909655"/>
                </a:cubicBezTo>
                <a:cubicBezTo>
                  <a:pt x="1061123" y="880375"/>
                  <a:pt x="1128427" y="825702"/>
                  <a:pt x="1172966" y="755693"/>
                </a:cubicBezTo>
                <a:cubicBezTo>
                  <a:pt x="1206112" y="703610"/>
                  <a:pt x="1265110" y="675102"/>
                  <a:pt x="1326975" y="681160"/>
                </a:cubicBezTo>
                <a:lnTo>
                  <a:pt x="1859947" y="733814"/>
                </a:lnTo>
                <a:cubicBezTo>
                  <a:pt x="1898142" y="737586"/>
                  <a:pt x="1926040" y="771600"/>
                  <a:pt x="1922269" y="809795"/>
                </a:cubicBezTo>
                <a:cubicBezTo>
                  <a:pt x="1918497" y="847990"/>
                  <a:pt x="1884502" y="875822"/>
                  <a:pt x="1846288" y="872117"/>
                </a:cubicBezTo>
                <a:lnTo>
                  <a:pt x="1313316" y="819463"/>
                </a:lnTo>
                <a:cubicBezTo>
                  <a:pt x="1304001" y="818520"/>
                  <a:pt x="1295000" y="822806"/>
                  <a:pt x="1290228" y="830302"/>
                </a:cubicBezTo>
                <a:cubicBezTo>
                  <a:pt x="1229649" y="925514"/>
                  <a:pt x="1138114" y="999885"/>
                  <a:pt x="1032491" y="1039709"/>
                </a:cubicBezTo>
                <a:cubicBezTo>
                  <a:pt x="1024013" y="1042900"/>
                  <a:pt x="1017937" y="1051006"/>
                  <a:pt x="1017013" y="1060359"/>
                </a:cubicBezTo>
                <a:lnTo>
                  <a:pt x="935031" y="1890273"/>
                </a:lnTo>
                <a:lnTo>
                  <a:pt x="1274835" y="1890273"/>
                </a:lnTo>
                <a:lnTo>
                  <a:pt x="2495950" y="98401"/>
                </a:lnTo>
                <a:cubicBezTo>
                  <a:pt x="2529802" y="48719"/>
                  <a:pt x="2580979" y="15200"/>
                  <a:pt x="2640044" y="4008"/>
                </a:cubicBezTo>
                <a:cubicBezTo>
                  <a:pt x="2654817" y="1205"/>
                  <a:pt x="2669639" y="-116"/>
                  <a:pt x="2684339" y="9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</p:spPr>
        <p:txBody>
          <a:bodyPr vert="horz" wrap="square" lIns="21469" tIns="10734" rIns="21469" bIns="10734" numCol="1" anchor="t" anchorCtr="0" compatLnSpc="1">
            <a:prstTxWarp prst="textNoShape">
              <a:avLst/>
            </a:prstTxWarp>
          </a:bodyPr>
          <a:lstStyle/>
          <a:p>
            <a:endParaRPr lang="en-US" sz="423"/>
          </a:p>
        </p:txBody>
      </p:sp>
    </p:spTree>
    <p:extLst>
      <p:ext uri="{BB962C8B-B14F-4D97-AF65-F5344CB8AC3E}">
        <p14:creationId xmlns:p14="http://schemas.microsoft.com/office/powerpoint/2010/main" val="156208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4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1E9AC2-F41D-DEC8-35EA-FF758BDB3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Freeform 72">
            <a:extLst>
              <a:ext uri="{FF2B5EF4-FFF2-40B4-BE49-F238E27FC236}">
                <a16:creationId xmlns:a16="http://schemas.microsoft.com/office/drawing/2014/main" id="{EFB9C3C4-822A-50E9-B510-61EC6269D5CE}"/>
              </a:ext>
            </a:extLst>
          </p:cNvPr>
          <p:cNvSpPr>
            <a:spLocks noEditPoints="1"/>
          </p:cNvSpPr>
          <p:nvPr/>
        </p:nvSpPr>
        <p:spPr bwMode="auto">
          <a:xfrm>
            <a:off x="7655040" y="2075622"/>
            <a:ext cx="726959" cy="726959"/>
          </a:xfrm>
          <a:custGeom>
            <a:avLst/>
            <a:gdLst>
              <a:gd name="T0" fmla="*/ 73 w 160"/>
              <a:gd name="T1" fmla="*/ 160 h 160"/>
              <a:gd name="T2" fmla="*/ 64 w 160"/>
              <a:gd name="T3" fmla="*/ 144 h 160"/>
              <a:gd name="T4" fmla="*/ 46 w 160"/>
              <a:gd name="T5" fmla="*/ 136 h 160"/>
              <a:gd name="T6" fmla="*/ 27 w 160"/>
              <a:gd name="T7" fmla="*/ 141 h 160"/>
              <a:gd name="T8" fmla="*/ 17 w 160"/>
              <a:gd name="T9" fmla="*/ 121 h 160"/>
              <a:gd name="T10" fmla="*/ 25 w 160"/>
              <a:gd name="T11" fmla="*/ 102 h 160"/>
              <a:gd name="T12" fmla="*/ 6 w 160"/>
              <a:gd name="T13" fmla="*/ 94 h 160"/>
              <a:gd name="T14" fmla="*/ 0 w 160"/>
              <a:gd name="T15" fmla="*/ 73 h 160"/>
              <a:gd name="T16" fmla="*/ 16 w 160"/>
              <a:gd name="T17" fmla="*/ 64 h 160"/>
              <a:gd name="T18" fmla="*/ 24 w 160"/>
              <a:gd name="T19" fmla="*/ 46 h 160"/>
              <a:gd name="T20" fmla="*/ 19 w 160"/>
              <a:gd name="T21" fmla="*/ 27 h 160"/>
              <a:gd name="T22" fmla="*/ 38 w 160"/>
              <a:gd name="T23" fmla="*/ 17 h 160"/>
              <a:gd name="T24" fmla="*/ 57 w 160"/>
              <a:gd name="T25" fmla="*/ 25 h 160"/>
              <a:gd name="T26" fmla="*/ 65 w 160"/>
              <a:gd name="T27" fmla="*/ 6 h 160"/>
              <a:gd name="T28" fmla="*/ 86 w 160"/>
              <a:gd name="T29" fmla="*/ 0 h 160"/>
              <a:gd name="T30" fmla="*/ 96 w 160"/>
              <a:gd name="T31" fmla="*/ 16 h 160"/>
              <a:gd name="T32" fmla="*/ 113 w 160"/>
              <a:gd name="T33" fmla="*/ 24 h 160"/>
              <a:gd name="T34" fmla="*/ 132 w 160"/>
              <a:gd name="T35" fmla="*/ 19 h 160"/>
              <a:gd name="T36" fmla="*/ 142 w 160"/>
              <a:gd name="T37" fmla="*/ 38 h 160"/>
              <a:gd name="T38" fmla="*/ 134 w 160"/>
              <a:gd name="T39" fmla="*/ 57 h 160"/>
              <a:gd name="T40" fmla="*/ 153 w 160"/>
              <a:gd name="T41" fmla="*/ 65 h 160"/>
              <a:gd name="T42" fmla="*/ 160 w 160"/>
              <a:gd name="T43" fmla="*/ 86 h 160"/>
              <a:gd name="T44" fmla="*/ 144 w 160"/>
              <a:gd name="T45" fmla="*/ 96 h 160"/>
              <a:gd name="T46" fmla="*/ 136 w 160"/>
              <a:gd name="T47" fmla="*/ 113 h 160"/>
              <a:gd name="T48" fmla="*/ 140 w 160"/>
              <a:gd name="T49" fmla="*/ 133 h 160"/>
              <a:gd name="T50" fmla="*/ 121 w 160"/>
              <a:gd name="T51" fmla="*/ 142 h 160"/>
              <a:gd name="T52" fmla="*/ 102 w 160"/>
              <a:gd name="T53" fmla="*/ 134 h 160"/>
              <a:gd name="T54" fmla="*/ 94 w 160"/>
              <a:gd name="T55" fmla="*/ 153 h 160"/>
              <a:gd name="T56" fmla="*/ 52 w 160"/>
              <a:gd name="T57" fmla="*/ 128 h 160"/>
              <a:gd name="T58" fmla="*/ 70 w 160"/>
              <a:gd name="T59" fmla="*/ 142 h 160"/>
              <a:gd name="T60" fmla="*/ 73 w 160"/>
              <a:gd name="T61" fmla="*/ 153 h 160"/>
              <a:gd name="T62" fmla="*/ 88 w 160"/>
              <a:gd name="T63" fmla="*/ 152 h 160"/>
              <a:gd name="T64" fmla="*/ 100 w 160"/>
              <a:gd name="T65" fmla="*/ 129 h 160"/>
              <a:gd name="T66" fmla="*/ 126 w 160"/>
              <a:gd name="T67" fmla="*/ 136 h 160"/>
              <a:gd name="T68" fmla="*/ 136 w 160"/>
              <a:gd name="T69" fmla="*/ 128 h 160"/>
              <a:gd name="T70" fmla="*/ 131 w 160"/>
              <a:gd name="T71" fmla="*/ 117 h 160"/>
              <a:gd name="T72" fmla="*/ 142 w 160"/>
              <a:gd name="T73" fmla="*/ 89 h 160"/>
              <a:gd name="T74" fmla="*/ 153 w 160"/>
              <a:gd name="T75" fmla="*/ 86 h 160"/>
              <a:gd name="T76" fmla="*/ 152 w 160"/>
              <a:gd name="T77" fmla="*/ 72 h 160"/>
              <a:gd name="T78" fmla="*/ 129 w 160"/>
              <a:gd name="T79" fmla="*/ 59 h 160"/>
              <a:gd name="T80" fmla="*/ 136 w 160"/>
              <a:gd name="T81" fmla="*/ 33 h 160"/>
              <a:gd name="T82" fmla="*/ 128 w 160"/>
              <a:gd name="T83" fmla="*/ 24 h 160"/>
              <a:gd name="T84" fmla="*/ 116 w 160"/>
              <a:gd name="T85" fmla="*/ 29 h 160"/>
              <a:gd name="T86" fmla="*/ 89 w 160"/>
              <a:gd name="T87" fmla="*/ 17 h 160"/>
              <a:gd name="T88" fmla="*/ 86 w 160"/>
              <a:gd name="T89" fmla="*/ 6 h 160"/>
              <a:gd name="T90" fmla="*/ 72 w 160"/>
              <a:gd name="T91" fmla="*/ 8 h 160"/>
              <a:gd name="T92" fmla="*/ 59 w 160"/>
              <a:gd name="T93" fmla="*/ 30 h 160"/>
              <a:gd name="T94" fmla="*/ 35 w 160"/>
              <a:gd name="T95" fmla="*/ 24 h 160"/>
              <a:gd name="T96" fmla="*/ 24 w 160"/>
              <a:gd name="T97" fmla="*/ 32 h 160"/>
              <a:gd name="T98" fmla="*/ 28 w 160"/>
              <a:gd name="T99" fmla="*/ 43 h 160"/>
              <a:gd name="T100" fmla="*/ 17 w 160"/>
              <a:gd name="T101" fmla="*/ 70 h 160"/>
              <a:gd name="T102" fmla="*/ 6 w 160"/>
              <a:gd name="T103" fmla="*/ 73 h 160"/>
              <a:gd name="T104" fmla="*/ 8 w 160"/>
              <a:gd name="T105" fmla="*/ 88 h 160"/>
              <a:gd name="T106" fmla="*/ 30 w 160"/>
              <a:gd name="T107" fmla="*/ 101 h 160"/>
              <a:gd name="T108" fmla="*/ 24 w 160"/>
              <a:gd name="T109" fmla="*/ 126 h 160"/>
              <a:gd name="T110" fmla="*/ 32 w 160"/>
              <a:gd name="T111" fmla="*/ 136 h 160"/>
              <a:gd name="T112" fmla="*/ 43 w 160"/>
              <a:gd name="T113" fmla="*/ 131 h 160"/>
              <a:gd name="T114" fmla="*/ 80 w 160"/>
              <a:gd name="T115" fmla="*/ 115 h 160"/>
              <a:gd name="T116" fmla="*/ 80 w 160"/>
              <a:gd name="T117" fmla="*/ 45 h 160"/>
              <a:gd name="T118" fmla="*/ 80 w 160"/>
              <a:gd name="T119" fmla="*/ 115 h 160"/>
              <a:gd name="T120" fmla="*/ 51 w 160"/>
              <a:gd name="T121" fmla="*/ 80 h 160"/>
              <a:gd name="T122" fmla="*/ 108 w 160"/>
              <a:gd name="T123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0" h="160">
                <a:moveTo>
                  <a:pt x="86" y="160"/>
                </a:moveTo>
                <a:cubicBezTo>
                  <a:pt x="73" y="160"/>
                  <a:pt x="73" y="160"/>
                  <a:pt x="73" y="160"/>
                </a:cubicBezTo>
                <a:cubicBezTo>
                  <a:pt x="70" y="160"/>
                  <a:pt x="67" y="157"/>
                  <a:pt x="65" y="153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4" y="141"/>
                  <a:pt x="60" y="136"/>
                  <a:pt x="57" y="134"/>
                </a:cubicBezTo>
                <a:cubicBezTo>
                  <a:pt x="54" y="133"/>
                  <a:pt x="49" y="134"/>
                  <a:pt x="46" y="136"/>
                </a:cubicBezTo>
                <a:cubicBezTo>
                  <a:pt x="38" y="142"/>
                  <a:pt x="38" y="142"/>
                  <a:pt x="38" y="142"/>
                </a:cubicBezTo>
                <a:cubicBezTo>
                  <a:pt x="35" y="144"/>
                  <a:pt x="30" y="144"/>
                  <a:pt x="27" y="141"/>
                </a:cubicBezTo>
                <a:cubicBezTo>
                  <a:pt x="19" y="133"/>
                  <a:pt x="19" y="133"/>
                  <a:pt x="19" y="133"/>
                </a:cubicBezTo>
                <a:cubicBezTo>
                  <a:pt x="16" y="129"/>
                  <a:pt x="16" y="125"/>
                  <a:pt x="17" y="121"/>
                </a:cubicBezTo>
                <a:cubicBezTo>
                  <a:pt x="24" y="113"/>
                  <a:pt x="24" y="113"/>
                  <a:pt x="24" y="113"/>
                </a:cubicBezTo>
                <a:cubicBezTo>
                  <a:pt x="25" y="110"/>
                  <a:pt x="27" y="105"/>
                  <a:pt x="25" y="102"/>
                </a:cubicBezTo>
                <a:cubicBezTo>
                  <a:pt x="24" y="99"/>
                  <a:pt x="19" y="96"/>
                  <a:pt x="16" y="96"/>
                </a:cubicBezTo>
                <a:cubicBezTo>
                  <a:pt x="6" y="94"/>
                  <a:pt x="6" y="94"/>
                  <a:pt x="6" y="94"/>
                </a:cubicBezTo>
                <a:cubicBezTo>
                  <a:pt x="3" y="93"/>
                  <a:pt x="0" y="89"/>
                  <a:pt x="0" y="86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0"/>
                  <a:pt x="3" y="67"/>
                  <a:pt x="6" y="65"/>
                </a:cubicBezTo>
                <a:cubicBezTo>
                  <a:pt x="16" y="64"/>
                  <a:pt x="16" y="64"/>
                  <a:pt x="16" y="64"/>
                </a:cubicBezTo>
                <a:cubicBezTo>
                  <a:pt x="19" y="64"/>
                  <a:pt x="24" y="61"/>
                  <a:pt x="25" y="57"/>
                </a:cubicBezTo>
                <a:cubicBezTo>
                  <a:pt x="27" y="54"/>
                  <a:pt x="25" y="49"/>
                  <a:pt x="24" y="46"/>
                </a:cubicBezTo>
                <a:cubicBezTo>
                  <a:pt x="17" y="38"/>
                  <a:pt x="17" y="38"/>
                  <a:pt x="17" y="38"/>
                </a:cubicBezTo>
                <a:cubicBezTo>
                  <a:pt x="16" y="35"/>
                  <a:pt x="16" y="30"/>
                  <a:pt x="19" y="27"/>
                </a:cubicBezTo>
                <a:cubicBezTo>
                  <a:pt x="27" y="19"/>
                  <a:pt x="27" y="19"/>
                  <a:pt x="27" y="19"/>
                </a:cubicBezTo>
                <a:cubicBezTo>
                  <a:pt x="30" y="16"/>
                  <a:pt x="35" y="16"/>
                  <a:pt x="38" y="17"/>
                </a:cubicBezTo>
                <a:cubicBezTo>
                  <a:pt x="46" y="24"/>
                  <a:pt x="46" y="24"/>
                  <a:pt x="46" y="24"/>
                </a:cubicBezTo>
                <a:cubicBezTo>
                  <a:pt x="49" y="25"/>
                  <a:pt x="54" y="25"/>
                  <a:pt x="57" y="25"/>
                </a:cubicBezTo>
                <a:cubicBezTo>
                  <a:pt x="60" y="24"/>
                  <a:pt x="64" y="19"/>
                  <a:pt x="64" y="16"/>
                </a:cubicBezTo>
                <a:cubicBezTo>
                  <a:pt x="65" y="6"/>
                  <a:pt x="65" y="6"/>
                  <a:pt x="65" y="6"/>
                </a:cubicBezTo>
                <a:cubicBezTo>
                  <a:pt x="67" y="3"/>
                  <a:pt x="70" y="0"/>
                  <a:pt x="73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9" y="0"/>
                  <a:pt x="92" y="3"/>
                  <a:pt x="94" y="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19"/>
                  <a:pt x="99" y="24"/>
                  <a:pt x="102" y="25"/>
                </a:cubicBezTo>
                <a:cubicBezTo>
                  <a:pt x="105" y="25"/>
                  <a:pt x="110" y="25"/>
                  <a:pt x="113" y="24"/>
                </a:cubicBezTo>
                <a:cubicBezTo>
                  <a:pt x="121" y="17"/>
                  <a:pt x="121" y="17"/>
                  <a:pt x="121" y="17"/>
                </a:cubicBezTo>
                <a:cubicBezTo>
                  <a:pt x="124" y="16"/>
                  <a:pt x="129" y="16"/>
                  <a:pt x="132" y="19"/>
                </a:cubicBezTo>
                <a:cubicBezTo>
                  <a:pt x="140" y="27"/>
                  <a:pt x="140" y="27"/>
                  <a:pt x="140" y="27"/>
                </a:cubicBezTo>
                <a:cubicBezTo>
                  <a:pt x="144" y="30"/>
                  <a:pt x="144" y="35"/>
                  <a:pt x="142" y="38"/>
                </a:cubicBezTo>
                <a:cubicBezTo>
                  <a:pt x="136" y="46"/>
                  <a:pt x="136" y="46"/>
                  <a:pt x="136" y="46"/>
                </a:cubicBezTo>
                <a:cubicBezTo>
                  <a:pt x="134" y="49"/>
                  <a:pt x="134" y="54"/>
                  <a:pt x="134" y="57"/>
                </a:cubicBezTo>
                <a:cubicBezTo>
                  <a:pt x="136" y="61"/>
                  <a:pt x="140" y="64"/>
                  <a:pt x="144" y="64"/>
                </a:cubicBezTo>
                <a:cubicBezTo>
                  <a:pt x="153" y="65"/>
                  <a:pt x="153" y="65"/>
                  <a:pt x="153" y="65"/>
                </a:cubicBezTo>
                <a:cubicBezTo>
                  <a:pt x="156" y="67"/>
                  <a:pt x="160" y="70"/>
                  <a:pt x="160" y="73"/>
                </a:cubicBezTo>
                <a:cubicBezTo>
                  <a:pt x="160" y="86"/>
                  <a:pt x="160" y="86"/>
                  <a:pt x="160" y="86"/>
                </a:cubicBezTo>
                <a:cubicBezTo>
                  <a:pt x="160" y="89"/>
                  <a:pt x="156" y="93"/>
                  <a:pt x="153" y="94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0" y="96"/>
                  <a:pt x="136" y="99"/>
                  <a:pt x="134" y="102"/>
                </a:cubicBezTo>
                <a:cubicBezTo>
                  <a:pt x="134" y="105"/>
                  <a:pt x="134" y="110"/>
                  <a:pt x="136" y="113"/>
                </a:cubicBezTo>
                <a:cubicBezTo>
                  <a:pt x="142" y="121"/>
                  <a:pt x="142" y="121"/>
                  <a:pt x="142" y="121"/>
                </a:cubicBezTo>
                <a:cubicBezTo>
                  <a:pt x="144" y="125"/>
                  <a:pt x="144" y="129"/>
                  <a:pt x="140" y="133"/>
                </a:cubicBezTo>
                <a:cubicBezTo>
                  <a:pt x="132" y="141"/>
                  <a:pt x="132" y="141"/>
                  <a:pt x="132" y="141"/>
                </a:cubicBezTo>
                <a:cubicBezTo>
                  <a:pt x="129" y="144"/>
                  <a:pt x="124" y="144"/>
                  <a:pt x="121" y="142"/>
                </a:cubicBezTo>
                <a:cubicBezTo>
                  <a:pt x="113" y="136"/>
                  <a:pt x="113" y="136"/>
                  <a:pt x="113" y="136"/>
                </a:cubicBezTo>
                <a:cubicBezTo>
                  <a:pt x="110" y="134"/>
                  <a:pt x="105" y="133"/>
                  <a:pt x="102" y="134"/>
                </a:cubicBezTo>
                <a:cubicBezTo>
                  <a:pt x="99" y="136"/>
                  <a:pt x="96" y="141"/>
                  <a:pt x="96" y="144"/>
                </a:cubicBezTo>
                <a:cubicBezTo>
                  <a:pt x="94" y="153"/>
                  <a:pt x="94" y="153"/>
                  <a:pt x="94" y="153"/>
                </a:cubicBezTo>
                <a:cubicBezTo>
                  <a:pt x="92" y="157"/>
                  <a:pt x="89" y="160"/>
                  <a:pt x="86" y="160"/>
                </a:cubicBezTo>
                <a:moveTo>
                  <a:pt x="52" y="128"/>
                </a:moveTo>
                <a:cubicBezTo>
                  <a:pt x="54" y="128"/>
                  <a:pt x="57" y="128"/>
                  <a:pt x="59" y="129"/>
                </a:cubicBezTo>
                <a:cubicBezTo>
                  <a:pt x="64" y="131"/>
                  <a:pt x="68" y="136"/>
                  <a:pt x="70" y="142"/>
                </a:cubicBezTo>
                <a:cubicBezTo>
                  <a:pt x="72" y="152"/>
                  <a:pt x="72" y="152"/>
                  <a:pt x="72" y="152"/>
                </a:cubicBezTo>
                <a:cubicBezTo>
                  <a:pt x="72" y="153"/>
                  <a:pt x="73" y="153"/>
                  <a:pt x="73" y="153"/>
                </a:cubicBezTo>
                <a:cubicBezTo>
                  <a:pt x="86" y="153"/>
                  <a:pt x="86" y="153"/>
                  <a:pt x="86" y="153"/>
                </a:cubicBezTo>
                <a:cubicBezTo>
                  <a:pt x="86" y="153"/>
                  <a:pt x="88" y="153"/>
                  <a:pt x="88" y="152"/>
                </a:cubicBezTo>
                <a:cubicBezTo>
                  <a:pt x="89" y="142"/>
                  <a:pt x="89" y="142"/>
                  <a:pt x="89" y="142"/>
                </a:cubicBezTo>
                <a:cubicBezTo>
                  <a:pt x="91" y="136"/>
                  <a:pt x="96" y="131"/>
                  <a:pt x="100" y="129"/>
                </a:cubicBezTo>
                <a:cubicBezTo>
                  <a:pt x="105" y="126"/>
                  <a:pt x="112" y="126"/>
                  <a:pt x="116" y="131"/>
                </a:cubicBezTo>
                <a:cubicBezTo>
                  <a:pt x="126" y="136"/>
                  <a:pt x="126" y="136"/>
                  <a:pt x="126" y="136"/>
                </a:cubicBezTo>
                <a:cubicBezTo>
                  <a:pt x="126" y="137"/>
                  <a:pt x="126" y="137"/>
                  <a:pt x="128" y="136"/>
                </a:cubicBezTo>
                <a:cubicBezTo>
                  <a:pt x="136" y="128"/>
                  <a:pt x="136" y="128"/>
                  <a:pt x="136" y="128"/>
                </a:cubicBezTo>
                <a:cubicBezTo>
                  <a:pt x="137" y="126"/>
                  <a:pt x="137" y="126"/>
                  <a:pt x="136" y="126"/>
                </a:cubicBezTo>
                <a:cubicBezTo>
                  <a:pt x="131" y="117"/>
                  <a:pt x="131" y="117"/>
                  <a:pt x="131" y="117"/>
                </a:cubicBezTo>
                <a:cubicBezTo>
                  <a:pt x="126" y="112"/>
                  <a:pt x="126" y="105"/>
                  <a:pt x="129" y="101"/>
                </a:cubicBezTo>
                <a:cubicBezTo>
                  <a:pt x="131" y="96"/>
                  <a:pt x="136" y="91"/>
                  <a:pt x="142" y="89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3" y="88"/>
                  <a:pt x="153" y="86"/>
                  <a:pt x="153" y="86"/>
                </a:cubicBezTo>
                <a:cubicBezTo>
                  <a:pt x="153" y="73"/>
                  <a:pt x="153" y="73"/>
                  <a:pt x="153" y="73"/>
                </a:cubicBezTo>
                <a:cubicBezTo>
                  <a:pt x="153" y="73"/>
                  <a:pt x="153" y="72"/>
                  <a:pt x="152" y="72"/>
                </a:cubicBezTo>
                <a:cubicBezTo>
                  <a:pt x="142" y="70"/>
                  <a:pt x="142" y="70"/>
                  <a:pt x="142" y="70"/>
                </a:cubicBezTo>
                <a:cubicBezTo>
                  <a:pt x="136" y="69"/>
                  <a:pt x="131" y="64"/>
                  <a:pt x="129" y="59"/>
                </a:cubicBezTo>
                <a:cubicBezTo>
                  <a:pt x="126" y="54"/>
                  <a:pt x="126" y="48"/>
                  <a:pt x="131" y="43"/>
                </a:cubicBezTo>
                <a:cubicBezTo>
                  <a:pt x="136" y="33"/>
                  <a:pt x="136" y="33"/>
                  <a:pt x="136" y="33"/>
                </a:cubicBezTo>
                <a:cubicBezTo>
                  <a:pt x="137" y="33"/>
                  <a:pt x="137" y="32"/>
                  <a:pt x="136" y="32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6" y="22"/>
                  <a:pt x="126" y="22"/>
                  <a:pt x="126" y="24"/>
                </a:cubicBezTo>
                <a:cubicBezTo>
                  <a:pt x="116" y="29"/>
                  <a:pt x="116" y="29"/>
                  <a:pt x="116" y="29"/>
                </a:cubicBezTo>
                <a:cubicBezTo>
                  <a:pt x="112" y="33"/>
                  <a:pt x="105" y="33"/>
                  <a:pt x="100" y="30"/>
                </a:cubicBezTo>
                <a:cubicBezTo>
                  <a:pt x="96" y="29"/>
                  <a:pt x="91" y="24"/>
                  <a:pt x="89" y="17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6"/>
                  <a:pt x="86" y="6"/>
                  <a:pt x="86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2" y="6"/>
                  <a:pt x="72" y="8"/>
                </a:cubicBezTo>
                <a:cubicBezTo>
                  <a:pt x="70" y="17"/>
                  <a:pt x="70" y="17"/>
                  <a:pt x="70" y="17"/>
                </a:cubicBezTo>
                <a:cubicBezTo>
                  <a:pt x="68" y="24"/>
                  <a:pt x="64" y="29"/>
                  <a:pt x="59" y="30"/>
                </a:cubicBezTo>
                <a:cubicBezTo>
                  <a:pt x="54" y="33"/>
                  <a:pt x="48" y="33"/>
                  <a:pt x="43" y="29"/>
                </a:cubicBezTo>
                <a:cubicBezTo>
                  <a:pt x="35" y="24"/>
                  <a:pt x="35" y="24"/>
                  <a:pt x="35" y="24"/>
                </a:cubicBezTo>
                <a:cubicBezTo>
                  <a:pt x="33" y="22"/>
                  <a:pt x="33" y="22"/>
                  <a:pt x="32" y="24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2" y="33"/>
                  <a:pt x="24" y="33"/>
                </a:cubicBezTo>
                <a:cubicBezTo>
                  <a:pt x="28" y="43"/>
                  <a:pt x="28" y="43"/>
                  <a:pt x="28" y="43"/>
                </a:cubicBezTo>
                <a:cubicBezTo>
                  <a:pt x="33" y="48"/>
                  <a:pt x="33" y="54"/>
                  <a:pt x="30" y="59"/>
                </a:cubicBezTo>
                <a:cubicBezTo>
                  <a:pt x="28" y="64"/>
                  <a:pt x="24" y="69"/>
                  <a:pt x="17" y="70"/>
                </a:cubicBezTo>
                <a:cubicBezTo>
                  <a:pt x="8" y="72"/>
                  <a:pt x="8" y="72"/>
                  <a:pt x="8" y="72"/>
                </a:cubicBezTo>
                <a:cubicBezTo>
                  <a:pt x="6" y="72"/>
                  <a:pt x="6" y="73"/>
                  <a:pt x="6" y="73"/>
                </a:cubicBezTo>
                <a:cubicBezTo>
                  <a:pt x="6" y="86"/>
                  <a:pt x="6" y="86"/>
                  <a:pt x="6" y="86"/>
                </a:cubicBezTo>
                <a:cubicBezTo>
                  <a:pt x="6" y="86"/>
                  <a:pt x="6" y="88"/>
                  <a:pt x="8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24" y="91"/>
                  <a:pt x="28" y="96"/>
                  <a:pt x="30" y="101"/>
                </a:cubicBezTo>
                <a:cubicBezTo>
                  <a:pt x="33" y="105"/>
                  <a:pt x="33" y="112"/>
                  <a:pt x="28" y="117"/>
                </a:cubicBezTo>
                <a:cubicBezTo>
                  <a:pt x="24" y="126"/>
                  <a:pt x="24" y="126"/>
                  <a:pt x="24" y="126"/>
                </a:cubicBezTo>
                <a:cubicBezTo>
                  <a:pt x="22" y="126"/>
                  <a:pt x="22" y="126"/>
                  <a:pt x="24" y="128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3" y="137"/>
                  <a:pt x="33" y="137"/>
                  <a:pt x="35" y="136"/>
                </a:cubicBezTo>
                <a:cubicBezTo>
                  <a:pt x="43" y="131"/>
                  <a:pt x="43" y="131"/>
                  <a:pt x="43" y="131"/>
                </a:cubicBezTo>
                <a:cubicBezTo>
                  <a:pt x="44" y="128"/>
                  <a:pt x="49" y="128"/>
                  <a:pt x="52" y="128"/>
                </a:cubicBezTo>
                <a:moveTo>
                  <a:pt x="80" y="115"/>
                </a:moveTo>
                <a:cubicBezTo>
                  <a:pt x="60" y="115"/>
                  <a:pt x="44" y="99"/>
                  <a:pt x="44" y="80"/>
                </a:cubicBezTo>
                <a:cubicBezTo>
                  <a:pt x="44" y="61"/>
                  <a:pt x="60" y="45"/>
                  <a:pt x="80" y="45"/>
                </a:cubicBezTo>
                <a:cubicBezTo>
                  <a:pt x="99" y="45"/>
                  <a:pt x="115" y="61"/>
                  <a:pt x="115" y="80"/>
                </a:cubicBezTo>
                <a:cubicBezTo>
                  <a:pt x="115" y="99"/>
                  <a:pt x="99" y="115"/>
                  <a:pt x="80" y="115"/>
                </a:cubicBezTo>
                <a:moveTo>
                  <a:pt x="80" y="51"/>
                </a:moveTo>
                <a:cubicBezTo>
                  <a:pt x="64" y="51"/>
                  <a:pt x="51" y="64"/>
                  <a:pt x="51" y="80"/>
                </a:cubicBezTo>
                <a:cubicBezTo>
                  <a:pt x="51" y="96"/>
                  <a:pt x="64" y="109"/>
                  <a:pt x="80" y="109"/>
                </a:cubicBezTo>
                <a:cubicBezTo>
                  <a:pt x="96" y="109"/>
                  <a:pt x="108" y="96"/>
                  <a:pt x="108" y="80"/>
                </a:cubicBezTo>
                <a:cubicBezTo>
                  <a:pt x="108" y="64"/>
                  <a:pt x="96" y="51"/>
                  <a:pt x="80" y="51"/>
                </a:cubicBezTo>
              </a:path>
            </a:pathLst>
          </a:cu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44">
            <a:extLst>
              <a:ext uri="{FF2B5EF4-FFF2-40B4-BE49-F238E27FC236}">
                <a16:creationId xmlns:a16="http://schemas.microsoft.com/office/drawing/2014/main" id="{A943CA45-F474-7F27-DA78-1A67198A2AC1}"/>
              </a:ext>
            </a:extLst>
          </p:cNvPr>
          <p:cNvSpPr>
            <a:spLocks noEditPoints="1"/>
          </p:cNvSpPr>
          <p:nvPr/>
        </p:nvSpPr>
        <p:spPr bwMode="auto">
          <a:xfrm>
            <a:off x="11192871" y="4243959"/>
            <a:ext cx="726959" cy="554307"/>
          </a:xfrm>
          <a:custGeom>
            <a:avLst/>
            <a:gdLst>
              <a:gd name="T0" fmla="*/ 156 w 160"/>
              <a:gd name="T1" fmla="*/ 51 h 122"/>
              <a:gd name="T2" fmla="*/ 147 w 160"/>
              <a:gd name="T3" fmla="*/ 61 h 122"/>
              <a:gd name="T4" fmla="*/ 149 w 160"/>
              <a:gd name="T5" fmla="*/ 53 h 122"/>
              <a:gd name="T6" fmla="*/ 145 w 160"/>
              <a:gd name="T7" fmla="*/ 51 h 122"/>
              <a:gd name="T8" fmla="*/ 131 w 160"/>
              <a:gd name="T9" fmla="*/ 61 h 122"/>
              <a:gd name="T10" fmla="*/ 136 w 160"/>
              <a:gd name="T11" fmla="*/ 50 h 122"/>
              <a:gd name="T12" fmla="*/ 125 w 160"/>
              <a:gd name="T13" fmla="*/ 61 h 122"/>
              <a:gd name="T14" fmla="*/ 61 w 160"/>
              <a:gd name="T15" fmla="*/ 0 h 122"/>
              <a:gd name="T16" fmla="*/ 61 w 160"/>
              <a:gd name="T17" fmla="*/ 122 h 122"/>
              <a:gd name="T18" fmla="*/ 125 w 160"/>
              <a:gd name="T19" fmla="*/ 65 h 122"/>
              <a:gd name="T20" fmla="*/ 135 w 160"/>
              <a:gd name="T21" fmla="*/ 76 h 122"/>
              <a:gd name="T22" fmla="*/ 137 w 160"/>
              <a:gd name="T23" fmla="*/ 74 h 122"/>
              <a:gd name="T24" fmla="*/ 136 w 160"/>
              <a:gd name="T25" fmla="*/ 65 h 122"/>
              <a:gd name="T26" fmla="*/ 147 w 160"/>
              <a:gd name="T27" fmla="*/ 76 h 122"/>
              <a:gd name="T28" fmla="*/ 149 w 160"/>
              <a:gd name="T29" fmla="*/ 74 h 122"/>
              <a:gd name="T30" fmla="*/ 147 w 160"/>
              <a:gd name="T31" fmla="*/ 65 h 122"/>
              <a:gd name="T32" fmla="*/ 156 w 160"/>
              <a:gd name="T33" fmla="*/ 76 h 122"/>
              <a:gd name="T34" fmla="*/ 159 w 160"/>
              <a:gd name="T35" fmla="*/ 76 h 122"/>
              <a:gd name="T36" fmla="*/ 152 w 160"/>
              <a:gd name="T37" fmla="*/ 63 h 122"/>
              <a:gd name="T38" fmla="*/ 159 w 160"/>
              <a:gd name="T39" fmla="*/ 50 h 122"/>
              <a:gd name="T40" fmla="*/ 4 w 160"/>
              <a:gd name="T41" fmla="*/ 61 h 122"/>
              <a:gd name="T42" fmla="*/ 118 w 160"/>
              <a:gd name="T43" fmla="*/ 61 h 122"/>
              <a:gd name="T44" fmla="*/ 61 w 160"/>
              <a:gd name="T45" fmla="*/ 15 h 122"/>
              <a:gd name="T46" fmla="*/ 61 w 160"/>
              <a:gd name="T47" fmla="*/ 107 h 122"/>
              <a:gd name="T48" fmla="*/ 118 w 160"/>
              <a:gd name="T49" fmla="*/ 65 h 122"/>
              <a:gd name="T50" fmla="*/ 91 w 160"/>
              <a:gd name="T51" fmla="*/ 61 h 122"/>
              <a:gd name="T52" fmla="*/ 30 w 160"/>
              <a:gd name="T53" fmla="*/ 61 h 122"/>
              <a:gd name="T54" fmla="*/ 91 w 160"/>
              <a:gd name="T55" fmla="*/ 65 h 122"/>
              <a:gd name="T56" fmla="*/ 61 w 160"/>
              <a:gd name="T57" fmla="*/ 103 h 122"/>
              <a:gd name="T58" fmla="*/ 61 w 160"/>
              <a:gd name="T59" fmla="*/ 19 h 122"/>
              <a:gd name="T60" fmla="*/ 91 w 160"/>
              <a:gd name="T61" fmla="*/ 61 h 122"/>
              <a:gd name="T62" fmla="*/ 76 w 160"/>
              <a:gd name="T63" fmla="*/ 61 h 122"/>
              <a:gd name="T64" fmla="*/ 46 w 160"/>
              <a:gd name="T65" fmla="*/ 61 h 122"/>
              <a:gd name="T66" fmla="*/ 75 w 160"/>
              <a:gd name="T67" fmla="*/ 65 h 122"/>
              <a:gd name="T68" fmla="*/ 61 w 160"/>
              <a:gd name="T69" fmla="*/ 88 h 122"/>
              <a:gd name="T70" fmla="*/ 61 w 160"/>
              <a:gd name="T71" fmla="*/ 35 h 122"/>
              <a:gd name="T72" fmla="*/ 76 w 160"/>
              <a:gd name="T73" fmla="*/ 61 h 122"/>
              <a:gd name="T74" fmla="*/ 63 w 160"/>
              <a:gd name="T75" fmla="*/ 65 h 122"/>
              <a:gd name="T76" fmla="*/ 61 w 160"/>
              <a:gd name="T77" fmla="*/ 73 h 122"/>
              <a:gd name="T78" fmla="*/ 61 w 160"/>
              <a:gd name="T79" fmla="*/ 50 h 122"/>
              <a:gd name="T80" fmla="*/ 63 w 160"/>
              <a:gd name="T81" fmla="*/ 61 h 122"/>
              <a:gd name="T82" fmla="*/ 63 w 160"/>
              <a:gd name="T83" fmla="*/ 6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0" h="122">
                <a:moveTo>
                  <a:pt x="159" y="50"/>
                </a:moveTo>
                <a:cubicBezTo>
                  <a:pt x="158" y="50"/>
                  <a:pt x="157" y="50"/>
                  <a:pt x="156" y="51"/>
                </a:cubicBezTo>
                <a:cubicBezTo>
                  <a:pt x="148" y="61"/>
                  <a:pt x="148" y="61"/>
                  <a:pt x="148" y="61"/>
                </a:cubicBezTo>
                <a:cubicBezTo>
                  <a:pt x="147" y="61"/>
                  <a:pt x="147" y="61"/>
                  <a:pt x="147" y="61"/>
                </a:cubicBezTo>
                <a:cubicBezTo>
                  <a:pt x="141" y="61"/>
                  <a:pt x="141" y="61"/>
                  <a:pt x="141" y="61"/>
                </a:cubicBezTo>
                <a:cubicBezTo>
                  <a:pt x="149" y="53"/>
                  <a:pt x="149" y="53"/>
                  <a:pt x="149" y="53"/>
                </a:cubicBezTo>
                <a:cubicBezTo>
                  <a:pt x="149" y="52"/>
                  <a:pt x="149" y="51"/>
                  <a:pt x="148" y="50"/>
                </a:cubicBezTo>
                <a:cubicBezTo>
                  <a:pt x="147" y="50"/>
                  <a:pt x="146" y="50"/>
                  <a:pt x="145" y="51"/>
                </a:cubicBezTo>
                <a:cubicBezTo>
                  <a:pt x="136" y="61"/>
                  <a:pt x="136" y="61"/>
                  <a:pt x="136" y="61"/>
                </a:cubicBezTo>
                <a:cubicBezTo>
                  <a:pt x="131" y="61"/>
                  <a:pt x="131" y="61"/>
                  <a:pt x="131" y="61"/>
                </a:cubicBezTo>
                <a:cubicBezTo>
                  <a:pt x="137" y="53"/>
                  <a:pt x="137" y="53"/>
                  <a:pt x="137" y="53"/>
                </a:cubicBezTo>
                <a:cubicBezTo>
                  <a:pt x="137" y="52"/>
                  <a:pt x="137" y="51"/>
                  <a:pt x="136" y="50"/>
                </a:cubicBezTo>
                <a:cubicBezTo>
                  <a:pt x="135" y="50"/>
                  <a:pt x="134" y="50"/>
                  <a:pt x="133" y="51"/>
                </a:cubicBezTo>
                <a:cubicBezTo>
                  <a:pt x="125" y="61"/>
                  <a:pt x="125" y="61"/>
                  <a:pt x="125" y="61"/>
                </a:cubicBezTo>
                <a:cubicBezTo>
                  <a:pt x="122" y="61"/>
                  <a:pt x="122" y="61"/>
                  <a:pt x="122" y="61"/>
                </a:cubicBezTo>
                <a:cubicBezTo>
                  <a:pt x="122" y="28"/>
                  <a:pt x="94" y="0"/>
                  <a:pt x="61" y="0"/>
                </a:cubicBezTo>
                <a:cubicBezTo>
                  <a:pt x="28" y="0"/>
                  <a:pt x="0" y="28"/>
                  <a:pt x="0" y="61"/>
                </a:cubicBezTo>
                <a:cubicBezTo>
                  <a:pt x="0" y="95"/>
                  <a:pt x="28" y="122"/>
                  <a:pt x="61" y="122"/>
                </a:cubicBezTo>
                <a:cubicBezTo>
                  <a:pt x="93" y="122"/>
                  <a:pt x="120" y="97"/>
                  <a:pt x="122" y="65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33" y="76"/>
                  <a:pt x="133" y="76"/>
                  <a:pt x="133" y="76"/>
                </a:cubicBezTo>
                <a:cubicBezTo>
                  <a:pt x="134" y="76"/>
                  <a:pt x="134" y="76"/>
                  <a:pt x="135" y="76"/>
                </a:cubicBezTo>
                <a:cubicBezTo>
                  <a:pt x="136" y="76"/>
                  <a:pt x="136" y="76"/>
                  <a:pt x="136" y="76"/>
                </a:cubicBezTo>
                <a:cubicBezTo>
                  <a:pt x="137" y="76"/>
                  <a:pt x="137" y="75"/>
                  <a:pt x="137" y="74"/>
                </a:cubicBezTo>
                <a:cubicBezTo>
                  <a:pt x="131" y="65"/>
                  <a:pt x="131" y="65"/>
                  <a:pt x="131" y="65"/>
                </a:cubicBezTo>
                <a:cubicBezTo>
                  <a:pt x="136" y="65"/>
                  <a:pt x="136" y="65"/>
                  <a:pt x="136" y="65"/>
                </a:cubicBezTo>
                <a:cubicBezTo>
                  <a:pt x="145" y="76"/>
                  <a:pt x="145" y="76"/>
                  <a:pt x="145" y="76"/>
                </a:cubicBezTo>
                <a:cubicBezTo>
                  <a:pt x="146" y="76"/>
                  <a:pt x="146" y="76"/>
                  <a:pt x="147" y="76"/>
                </a:cubicBezTo>
                <a:cubicBezTo>
                  <a:pt x="148" y="76"/>
                  <a:pt x="148" y="76"/>
                  <a:pt x="148" y="76"/>
                </a:cubicBezTo>
                <a:cubicBezTo>
                  <a:pt x="149" y="76"/>
                  <a:pt x="149" y="75"/>
                  <a:pt x="149" y="74"/>
                </a:cubicBezTo>
                <a:cubicBezTo>
                  <a:pt x="141" y="65"/>
                  <a:pt x="141" y="65"/>
                  <a:pt x="141" y="65"/>
                </a:cubicBezTo>
                <a:cubicBezTo>
                  <a:pt x="147" y="65"/>
                  <a:pt x="147" y="65"/>
                  <a:pt x="147" y="65"/>
                </a:cubicBezTo>
                <a:cubicBezTo>
                  <a:pt x="147" y="65"/>
                  <a:pt x="147" y="65"/>
                  <a:pt x="148" y="65"/>
                </a:cubicBezTo>
                <a:cubicBezTo>
                  <a:pt x="156" y="76"/>
                  <a:pt x="156" y="76"/>
                  <a:pt x="156" y="76"/>
                </a:cubicBezTo>
                <a:cubicBezTo>
                  <a:pt x="157" y="76"/>
                  <a:pt x="157" y="76"/>
                  <a:pt x="158" y="76"/>
                </a:cubicBezTo>
                <a:cubicBezTo>
                  <a:pt x="159" y="76"/>
                  <a:pt x="159" y="76"/>
                  <a:pt x="159" y="76"/>
                </a:cubicBezTo>
                <a:cubicBezTo>
                  <a:pt x="160" y="76"/>
                  <a:pt x="160" y="75"/>
                  <a:pt x="159" y="74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9" y="53"/>
                  <a:pt x="159" y="53"/>
                  <a:pt x="159" y="53"/>
                </a:cubicBezTo>
                <a:cubicBezTo>
                  <a:pt x="160" y="52"/>
                  <a:pt x="160" y="51"/>
                  <a:pt x="159" y="50"/>
                </a:cubicBezTo>
                <a:close/>
                <a:moveTo>
                  <a:pt x="61" y="118"/>
                </a:moveTo>
                <a:cubicBezTo>
                  <a:pt x="29" y="118"/>
                  <a:pt x="4" y="93"/>
                  <a:pt x="4" y="61"/>
                </a:cubicBezTo>
                <a:cubicBezTo>
                  <a:pt x="4" y="30"/>
                  <a:pt x="29" y="4"/>
                  <a:pt x="61" y="4"/>
                </a:cubicBezTo>
                <a:cubicBezTo>
                  <a:pt x="92" y="4"/>
                  <a:pt x="118" y="30"/>
                  <a:pt x="118" y="61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7" y="35"/>
                  <a:pt x="86" y="15"/>
                  <a:pt x="61" y="15"/>
                </a:cubicBezTo>
                <a:cubicBezTo>
                  <a:pt x="36" y="15"/>
                  <a:pt x="15" y="36"/>
                  <a:pt x="15" y="61"/>
                </a:cubicBezTo>
                <a:cubicBezTo>
                  <a:pt x="15" y="86"/>
                  <a:pt x="36" y="107"/>
                  <a:pt x="61" y="107"/>
                </a:cubicBezTo>
                <a:cubicBezTo>
                  <a:pt x="85" y="107"/>
                  <a:pt x="105" y="89"/>
                  <a:pt x="107" y="65"/>
                </a:cubicBezTo>
                <a:cubicBezTo>
                  <a:pt x="118" y="65"/>
                  <a:pt x="118" y="65"/>
                  <a:pt x="118" y="65"/>
                </a:cubicBezTo>
                <a:cubicBezTo>
                  <a:pt x="116" y="95"/>
                  <a:pt x="91" y="118"/>
                  <a:pt x="61" y="118"/>
                </a:cubicBezTo>
                <a:close/>
                <a:moveTo>
                  <a:pt x="91" y="61"/>
                </a:moveTo>
                <a:cubicBezTo>
                  <a:pt x="91" y="44"/>
                  <a:pt x="78" y="31"/>
                  <a:pt x="61" y="31"/>
                </a:cubicBezTo>
                <a:cubicBezTo>
                  <a:pt x="44" y="31"/>
                  <a:pt x="30" y="44"/>
                  <a:pt x="30" y="61"/>
                </a:cubicBezTo>
                <a:cubicBezTo>
                  <a:pt x="30" y="78"/>
                  <a:pt x="44" y="92"/>
                  <a:pt x="61" y="92"/>
                </a:cubicBezTo>
                <a:cubicBezTo>
                  <a:pt x="76" y="92"/>
                  <a:pt x="90" y="80"/>
                  <a:pt x="91" y="65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01" y="86"/>
                  <a:pt x="83" y="103"/>
                  <a:pt x="61" y="103"/>
                </a:cubicBezTo>
                <a:cubicBezTo>
                  <a:pt x="38" y="103"/>
                  <a:pt x="19" y="84"/>
                  <a:pt x="19" y="61"/>
                </a:cubicBezTo>
                <a:cubicBezTo>
                  <a:pt x="19" y="38"/>
                  <a:pt x="38" y="19"/>
                  <a:pt x="61" y="19"/>
                </a:cubicBezTo>
                <a:cubicBezTo>
                  <a:pt x="84" y="19"/>
                  <a:pt x="103" y="38"/>
                  <a:pt x="103" y="61"/>
                </a:cubicBezTo>
                <a:cubicBezTo>
                  <a:pt x="91" y="61"/>
                  <a:pt x="91" y="61"/>
                  <a:pt x="91" y="61"/>
                </a:cubicBezTo>
                <a:cubicBezTo>
                  <a:pt x="91" y="61"/>
                  <a:pt x="91" y="61"/>
                  <a:pt x="91" y="61"/>
                </a:cubicBezTo>
                <a:close/>
                <a:moveTo>
                  <a:pt x="76" y="61"/>
                </a:moveTo>
                <a:cubicBezTo>
                  <a:pt x="76" y="53"/>
                  <a:pt x="70" y="46"/>
                  <a:pt x="61" y="46"/>
                </a:cubicBezTo>
                <a:cubicBezTo>
                  <a:pt x="52" y="46"/>
                  <a:pt x="46" y="53"/>
                  <a:pt x="46" y="61"/>
                </a:cubicBezTo>
                <a:cubicBezTo>
                  <a:pt x="46" y="70"/>
                  <a:pt x="52" y="76"/>
                  <a:pt x="61" y="76"/>
                </a:cubicBezTo>
                <a:cubicBezTo>
                  <a:pt x="68" y="76"/>
                  <a:pt x="74" y="72"/>
                  <a:pt x="75" y="65"/>
                </a:cubicBezTo>
                <a:cubicBezTo>
                  <a:pt x="88" y="65"/>
                  <a:pt x="88" y="65"/>
                  <a:pt x="88" y="65"/>
                </a:cubicBezTo>
                <a:cubicBezTo>
                  <a:pt x="86" y="78"/>
                  <a:pt x="74" y="88"/>
                  <a:pt x="61" y="88"/>
                </a:cubicBezTo>
                <a:cubicBezTo>
                  <a:pt x="47" y="88"/>
                  <a:pt x="34" y="76"/>
                  <a:pt x="34" y="61"/>
                </a:cubicBezTo>
                <a:cubicBezTo>
                  <a:pt x="34" y="47"/>
                  <a:pt x="47" y="35"/>
                  <a:pt x="61" y="35"/>
                </a:cubicBezTo>
                <a:cubicBezTo>
                  <a:pt x="75" y="35"/>
                  <a:pt x="88" y="46"/>
                  <a:pt x="88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61"/>
                  <a:pt x="76" y="61"/>
                  <a:pt x="76" y="61"/>
                </a:cubicBezTo>
                <a:close/>
                <a:moveTo>
                  <a:pt x="63" y="65"/>
                </a:moveTo>
                <a:cubicBezTo>
                  <a:pt x="71" y="65"/>
                  <a:pt x="71" y="65"/>
                  <a:pt x="71" y="65"/>
                </a:cubicBezTo>
                <a:cubicBezTo>
                  <a:pt x="71" y="70"/>
                  <a:pt x="66" y="73"/>
                  <a:pt x="61" y="73"/>
                </a:cubicBezTo>
                <a:cubicBezTo>
                  <a:pt x="54" y="73"/>
                  <a:pt x="50" y="68"/>
                  <a:pt x="50" y="61"/>
                </a:cubicBezTo>
                <a:cubicBezTo>
                  <a:pt x="50" y="55"/>
                  <a:pt x="54" y="50"/>
                  <a:pt x="61" y="50"/>
                </a:cubicBezTo>
                <a:cubicBezTo>
                  <a:pt x="68" y="50"/>
                  <a:pt x="72" y="55"/>
                  <a:pt x="72" y="61"/>
                </a:cubicBezTo>
                <a:cubicBezTo>
                  <a:pt x="63" y="61"/>
                  <a:pt x="63" y="61"/>
                  <a:pt x="63" y="61"/>
                </a:cubicBezTo>
                <a:cubicBezTo>
                  <a:pt x="62" y="61"/>
                  <a:pt x="61" y="62"/>
                  <a:pt x="61" y="63"/>
                </a:cubicBezTo>
                <a:cubicBezTo>
                  <a:pt x="61" y="64"/>
                  <a:pt x="62" y="65"/>
                  <a:pt x="63" y="65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6EE442B-F4E9-A0CD-E671-BD758AA847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8554434"/>
              </p:ext>
            </p:extLst>
          </p:nvPr>
        </p:nvGraphicFramePr>
        <p:xfrm>
          <a:off x="1094079" y="1480798"/>
          <a:ext cx="6363996" cy="3896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EACE520-D41E-B2A4-90AE-7A63AEA4A9F9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026AE9-EE0D-E776-2980-1ECBA9ABC002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FCE7DC-28A4-589E-22E2-C2DD85045746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3F8536-E79F-A5B5-B18F-315316F42CC7}"/>
              </a:ext>
            </a:extLst>
          </p:cNvPr>
          <p:cNvSpPr txBox="1"/>
          <p:nvPr/>
        </p:nvSpPr>
        <p:spPr>
          <a:xfrm>
            <a:off x="7772400" y="3734445"/>
            <a:ext cx="3064855" cy="164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62D3E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BF7288-D5AB-67C8-1AB3-FA0B07BC052B}"/>
              </a:ext>
            </a:extLst>
          </p:cNvPr>
          <p:cNvSpPr txBox="1"/>
          <p:nvPr/>
        </p:nvSpPr>
        <p:spPr>
          <a:xfrm>
            <a:off x="8419191" y="1617722"/>
            <a:ext cx="3064855" cy="164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62D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31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Graphic spid="9" grpId="0" uiExpand="1">
        <p:bldSub>
          <a:bldChart bld="series"/>
        </p:bldSub>
      </p:bldGraphic>
      <p:bldP spid="13" grpId="0"/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73FCD6D-E893-1DDC-0DB3-124DB6FE6FA9}"/>
              </a:ext>
            </a:extLst>
          </p:cNvPr>
          <p:cNvSpPr/>
          <p:nvPr/>
        </p:nvSpPr>
        <p:spPr>
          <a:xfrm>
            <a:off x="3458066" y="6248400"/>
            <a:ext cx="8737600" cy="609600"/>
          </a:xfrm>
          <a:custGeom>
            <a:avLst/>
            <a:gdLst>
              <a:gd name="connsiteX0" fmla="*/ 8737600 w 8737600"/>
              <a:gd name="connsiteY0" fmla="*/ 0 h 609600"/>
              <a:gd name="connsiteX1" fmla="*/ 8737600 w 8737600"/>
              <a:gd name="connsiteY1" fmla="*/ 609600 h 609600"/>
              <a:gd name="connsiteX2" fmla="*/ 0 w 8737600"/>
              <a:gd name="connsiteY2" fmla="*/ 609600 h 609600"/>
              <a:gd name="connsiteX3" fmla="*/ 609600 w 8737600"/>
              <a:gd name="connsiteY3" fmla="*/ 0 h 609600"/>
              <a:gd name="connsiteX4" fmla="*/ 8737600 w 8737600"/>
              <a:gd name="connsiteY4" fmla="*/ 0 h 609600"/>
              <a:gd name="connsiteX0" fmla="*/ 8737600 w 8737600"/>
              <a:gd name="connsiteY0" fmla="*/ 0 h 609600"/>
              <a:gd name="connsiteX1" fmla="*/ 8737600 w 8737600"/>
              <a:gd name="connsiteY1" fmla="*/ 609600 h 609600"/>
              <a:gd name="connsiteX2" fmla="*/ 0 w 8737600"/>
              <a:gd name="connsiteY2" fmla="*/ 609600 h 609600"/>
              <a:gd name="connsiteX3" fmla="*/ 345650 w 8737600"/>
              <a:gd name="connsiteY3" fmla="*/ 0 h 609600"/>
              <a:gd name="connsiteX4" fmla="*/ 8737600 w 8737600"/>
              <a:gd name="connsiteY4" fmla="*/ 0 h 609600"/>
              <a:gd name="connsiteX0" fmla="*/ 8737600 w 8737600"/>
              <a:gd name="connsiteY0" fmla="*/ 0 h 609600"/>
              <a:gd name="connsiteX1" fmla="*/ 8737600 w 8737600"/>
              <a:gd name="connsiteY1" fmla="*/ 609600 h 609600"/>
              <a:gd name="connsiteX2" fmla="*/ 0 w 8737600"/>
              <a:gd name="connsiteY2" fmla="*/ 609600 h 609600"/>
              <a:gd name="connsiteX3" fmla="*/ 320712 w 8737600"/>
              <a:gd name="connsiteY3" fmla="*/ 0 h 609600"/>
              <a:gd name="connsiteX4" fmla="*/ 8737600 w 8737600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37600" h="609600">
                <a:moveTo>
                  <a:pt x="8737600" y="0"/>
                </a:moveTo>
                <a:lnTo>
                  <a:pt x="8737600" y="609600"/>
                </a:lnTo>
                <a:lnTo>
                  <a:pt x="0" y="609600"/>
                </a:lnTo>
                <a:lnTo>
                  <a:pt x="320712" y="0"/>
                </a:lnTo>
                <a:lnTo>
                  <a:pt x="8737600" y="0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D118518-68FA-B594-8AA3-7FFAFA27C1A7}"/>
              </a:ext>
            </a:extLst>
          </p:cNvPr>
          <p:cNvGrpSpPr/>
          <p:nvPr/>
        </p:nvGrpSpPr>
        <p:grpSpPr>
          <a:xfrm>
            <a:off x="0" y="0"/>
            <a:ext cx="12192000" cy="609600"/>
            <a:chOff x="0" y="0"/>
            <a:chExt cx="12192000" cy="609600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185A31A-E164-8F65-4A58-39A7428C5DEB}"/>
                </a:ext>
              </a:extLst>
            </p:cNvPr>
            <p:cNvSpPr/>
            <p:nvPr/>
          </p:nvSpPr>
          <p:spPr>
            <a:xfrm flipH="1">
              <a:off x="10160000" y="0"/>
              <a:ext cx="2032000" cy="609600"/>
            </a:xfrm>
            <a:custGeom>
              <a:avLst/>
              <a:gdLst>
                <a:gd name="connsiteX0" fmla="*/ 0 w 2032000"/>
                <a:gd name="connsiteY0" fmla="*/ 0 h 609600"/>
                <a:gd name="connsiteX1" fmla="*/ 2032000 w 2032000"/>
                <a:gd name="connsiteY1" fmla="*/ 0 h 609600"/>
                <a:gd name="connsiteX2" fmla="*/ 1422400 w 2032000"/>
                <a:gd name="connsiteY2" fmla="*/ 609600 h 609600"/>
                <a:gd name="connsiteX3" fmla="*/ 0 w 2032000"/>
                <a:gd name="connsiteY3" fmla="*/ 609600 h 609600"/>
                <a:gd name="connsiteX4" fmla="*/ 0 w 20320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609600">
                  <a:moveTo>
                    <a:pt x="0" y="0"/>
                  </a:moveTo>
                  <a:lnTo>
                    <a:pt x="2032000" y="0"/>
                  </a:lnTo>
                  <a:lnTo>
                    <a:pt x="1422400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2D3E"/>
            </a:solidFill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714462F-E102-3872-86B3-FEF385B4B4C9}"/>
                </a:ext>
              </a:extLst>
            </p:cNvPr>
            <p:cNvSpPr/>
            <p:nvPr/>
          </p:nvSpPr>
          <p:spPr>
            <a:xfrm>
              <a:off x="0" y="0"/>
              <a:ext cx="11097491" cy="96982"/>
            </a:xfrm>
            <a:prstGeom prst="rect">
              <a:avLst/>
            </a:prstGeom>
            <a:solidFill>
              <a:srgbClr val="062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DCB669A-2643-2C61-07BF-838DDCE7AC79}"/>
              </a:ext>
            </a:extLst>
          </p:cNvPr>
          <p:cNvSpPr/>
          <p:nvPr/>
        </p:nvSpPr>
        <p:spPr>
          <a:xfrm>
            <a:off x="55512" y="0"/>
            <a:ext cx="6096000" cy="6858000"/>
          </a:xfrm>
          <a:custGeom>
            <a:avLst/>
            <a:gdLst>
              <a:gd name="connsiteX0" fmla="*/ 5283200 w 6096000"/>
              <a:gd name="connsiteY0" fmla="*/ 0 h 3657600"/>
              <a:gd name="connsiteX1" fmla="*/ 4470400 w 6096000"/>
              <a:gd name="connsiteY1" fmla="*/ 0 h 3657600"/>
              <a:gd name="connsiteX2" fmla="*/ 3657600 w 6096000"/>
              <a:gd name="connsiteY2" fmla="*/ 0 h 3657600"/>
              <a:gd name="connsiteX3" fmla="*/ 0 w 6096000"/>
              <a:gd name="connsiteY3" fmla="*/ 3657600 h 3657600"/>
              <a:gd name="connsiteX4" fmla="*/ 812800 w 6096000"/>
              <a:gd name="connsiteY4" fmla="*/ 3657600 h 3657600"/>
              <a:gd name="connsiteX5" fmla="*/ 1625600 w 6096000"/>
              <a:gd name="connsiteY5" fmla="*/ 3657600 h 3657600"/>
              <a:gd name="connsiteX6" fmla="*/ 2438400 w 6096000"/>
              <a:gd name="connsiteY6" fmla="*/ 3657600 h 3657600"/>
              <a:gd name="connsiteX7" fmla="*/ 6096000 w 6096000"/>
              <a:gd name="connsiteY7" fmla="*/ 0 h 3657600"/>
              <a:gd name="connsiteX8" fmla="*/ 5283200 w 6096000"/>
              <a:gd name="connsiteY8" fmla="*/ 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3657600">
                <a:moveTo>
                  <a:pt x="5283200" y="0"/>
                </a:moveTo>
                <a:lnTo>
                  <a:pt x="4470400" y="0"/>
                </a:lnTo>
                <a:lnTo>
                  <a:pt x="3657600" y="0"/>
                </a:lnTo>
                <a:lnTo>
                  <a:pt x="0" y="3657600"/>
                </a:lnTo>
                <a:lnTo>
                  <a:pt x="812800" y="3657600"/>
                </a:lnTo>
                <a:lnTo>
                  <a:pt x="1625600" y="3657600"/>
                </a:lnTo>
                <a:lnTo>
                  <a:pt x="2438400" y="3657600"/>
                </a:lnTo>
                <a:lnTo>
                  <a:pt x="6096000" y="0"/>
                </a:lnTo>
                <a:lnTo>
                  <a:pt x="5283200" y="0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5400000" scaled="1"/>
            <a:tileRect/>
          </a:gra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BC99189-3A34-6483-AF6E-80D527A5267C}"/>
              </a:ext>
            </a:extLst>
          </p:cNvPr>
          <p:cNvSpPr/>
          <p:nvPr/>
        </p:nvSpPr>
        <p:spPr>
          <a:xfrm>
            <a:off x="0" y="1260337"/>
            <a:ext cx="2945344" cy="5522520"/>
          </a:xfrm>
          <a:custGeom>
            <a:avLst/>
            <a:gdLst>
              <a:gd name="connsiteX0" fmla="*/ 2605421 w 2945344"/>
              <a:gd name="connsiteY0" fmla="*/ 0 h 5522520"/>
              <a:gd name="connsiteX1" fmla="*/ 2945344 w 2945344"/>
              <a:gd name="connsiteY1" fmla="*/ 0 h 5522520"/>
              <a:gd name="connsiteX2" fmla="*/ 0 w 2945344"/>
              <a:gd name="connsiteY2" fmla="*/ 5522520 h 5522520"/>
              <a:gd name="connsiteX3" fmla="*/ 0 w 2945344"/>
              <a:gd name="connsiteY3" fmla="*/ 4885163 h 552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344" h="5522520">
                <a:moveTo>
                  <a:pt x="2605421" y="0"/>
                </a:moveTo>
                <a:lnTo>
                  <a:pt x="2945344" y="0"/>
                </a:lnTo>
                <a:lnTo>
                  <a:pt x="0" y="5522520"/>
                </a:lnTo>
                <a:lnTo>
                  <a:pt x="0" y="488516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540000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34F8C5F-8516-5F02-FC13-21D91DFC06A0}"/>
              </a:ext>
            </a:extLst>
          </p:cNvPr>
          <p:cNvSpPr/>
          <p:nvPr/>
        </p:nvSpPr>
        <p:spPr>
          <a:xfrm>
            <a:off x="758856" y="1187966"/>
            <a:ext cx="4128941" cy="4128941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1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AF0A69-7754-232D-900E-B895BEF888AB}"/>
              </a:ext>
            </a:extLst>
          </p:cNvPr>
          <p:cNvSpPr txBox="1"/>
          <p:nvPr/>
        </p:nvSpPr>
        <p:spPr>
          <a:xfrm>
            <a:off x="5548744" y="2553396"/>
            <a:ext cx="620969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دلخواه فصل خود را در این قسمت وارد نمایید</a:t>
            </a:r>
            <a:endParaRPr lang="en-US" sz="40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9427D6-CAC8-22E1-0791-9BC4F58629DB}"/>
              </a:ext>
            </a:extLst>
          </p:cNvPr>
          <p:cNvSpPr txBox="1"/>
          <p:nvPr/>
        </p:nvSpPr>
        <p:spPr>
          <a:xfrm>
            <a:off x="5408164" y="622762"/>
            <a:ext cx="6490855" cy="1488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6600" b="1" dirty="0">
                <a:solidFill>
                  <a:srgbClr val="D2AC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سوم</a:t>
            </a:r>
            <a:endParaRPr lang="en-US" sz="6600" b="1" dirty="0">
              <a:solidFill>
                <a:srgbClr val="D2AC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9C1BB82-8603-2C60-B394-3C5C50F66A0B}"/>
              </a:ext>
            </a:extLst>
          </p:cNvPr>
          <p:cNvSpPr/>
          <p:nvPr/>
        </p:nvSpPr>
        <p:spPr>
          <a:xfrm>
            <a:off x="112299" y="4919494"/>
            <a:ext cx="1655999" cy="1655999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1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AC1A60-19A3-E4C8-B596-8A3BA0B599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7548" y="4965527"/>
            <a:ext cx="1505499" cy="1496725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31B4506-FDEC-22C4-439F-403D8DD0F33C}"/>
              </a:ext>
            </a:extLst>
          </p:cNvPr>
          <p:cNvSpPr>
            <a:spLocks noChangeAspect="1"/>
          </p:cNvSpPr>
          <p:nvPr/>
        </p:nvSpPr>
        <p:spPr>
          <a:xfrm>
            <a:off x="1667972" y="2091566"/>
            <a:ext cx="2298731" cy="2316001"/>
          </a:xfrm>
          <a:custGeom>
            <a:avLst/>
            <a:gdLst>
              <a:gd name="connsiteX0" fmla="*/ 190490 w 4840434"/>
              <a:gd name="connsiteY0" fmla="*/ 4284307 h 4876800"/>
              <a:gd name="connsiteX1" fmla="*/ 190490 w 4840434"/>
              <a:gd name="connsiteY1" fmla="*/ 4337552 h 4876800"/>
              <a:gd name="connsiteX2" fmla="*/ 539239 w 4840434"/>
              <a:gd name="connsiteY2" fmla="*/ 4686300 h 4876800"/>
              <a:gd name="connsiteX3" fmla="*/ 4301204 w 4840434"/>
              <a:gd name="connsiteY3" fmla="*/ 4686300 h 4876800"/>
              <a:gd name="connsiteX4" fmla="*/ 4649943 w 4840434"/>
              <a:gd name="connsiteY4" fmla="*/ 4337561 h 4876800"/>
              <a:gd name="connsiteX5" fmla="*/ 4649924 w 4840434"/>
              <a:gd name="connsiteY5" fmla="*/ 4337561 h 4876800"/>
              <a:gd name="connsiteX6" fmla="*/ 4649924 w 4840434"/>
              <a:gd name="connsiteY6" fmla="*/ 4284307 h 4876800"/>
              <a:gd name="connsiteX7" fmla="*/ 2913240 w 4840434"/>
              <a:gd name="connsiteY7" fmla="*/ 4284307 h 4876800"/>
              <a:gd name="connsiteX8" fmla="*/ 2577227 w 4840434"/>
              <a:gd name="connsiteY8" fmla="*/ 4538272 h 4876800"/>
              <a:gd name="connsiteX9" fmla="*/ 2260702 w 4840434"/>
              <a:gd name="connsiteY9" fmla="*/ 4538272 h 4876800"/>
              <a:gd name="connsiteX10" fmla="*/ 1924688 w 4840434"/>
              <a:gd name="connsiteY10" fmla="*/ 4284307 h 4876800"/>
              <a:gd name="connsiteX11" fmla="*/ 4416000 w 4840434"/>
              <a:gd name="connsiteY11" fmla="*/ 3712560 h 4876800"/>
              <a:gd name="connsiteX12" fmla="*/ 4511250 w 4840434"/>
              <a:gd name="connsiteY12" fmla="*/ 3807810 h 4876800"/>
              <a:gd name="connsiteX13" fmla="*/ 4416000 w 4840434"/>
              <a:gd name="connsiteY13" fmla="*/ 3903060 h 4876800"/>
              <a:gd name="connsiteX14" fmla="*/ 4320750 w 4840434"/>
              <a:gd name="connsiteY14" fmla="*/ 3807810 h 4876800"/>
              <a:gd name="connsiteX15" fmla="*/ 4416000 w 4840434"/>
              <a:gd name="connsiteY15" fmla="*/ 3712560 h 4876800"/>
              <a:gd name="connsiteX16" fmla="*/ 2172548 w 4840434"/>
              <a:gd name="connsiteY16" fmla="*/ 2644626 h 4876800"/>
              <a:gd name="connsiteX17" fmla="*/ 2267798 w 4840434"/>
              <a:gd name="connsiteY17" fmla="*/ 2739876 h 4876800"/>
              <a:gd name="connsiteX18" fmla="*/ 2267798 w 4840434"/>
              <a:gd name="connsiteY18" fmla="*/ 3127591 h 4876800"/>
              <a:gd name="connsiteX19" fmla="*/ 2172548 w 4840434"/>
              <a:gd name="connsiteY19" fmla="*/ 3222841 h 4876800"/>
              <a:gd name="connsiteX20" fmla="*/ 2077298 w 4840434"/>
              <a:gd name="connsiteY20" fmla="*/ 3127591 h 4876800"/>
              <a:gd name="connsiteX21" fmla="*/ 2077298 w 4840434"/>
              <a:gd name="connsiteY21" fmla="*/ 2739876 h 4876800"/>
              <a:gd name="connsiteX22" fmla="*/ 2172548 w 4840434"/>
              <a:gd name="connsiteY22" fmla="*/ 2644626 h 4876800"/>
              <a:gd name="connsiteX23" fmla="*/ 2656466 w 4840434"/>
              <a:gd name="connsiteY23" fmla="*/ 2622547 h 4876800"/>
              <a:gd name="connsiteX24" fmla="*/ 2751716 w 4840434"/>
              <a:gd name="connsiteY24" fmla="*/ 2717797 h 4876800"/>
              <a:gd name="connsiteX25" fmla="*/ 2751716 w 4840434"/>
              <a:gd name="connsiteY25" fmla="*/ 3289544 h 4876800"/>
              <a:gd name="connsiteX26" fmla="*/ 2656466 w 4840434"/>
              <a:gd name="connsiteY26" fmla="*/ 3384794 h 4876800"/>
              <a:gd name="connsiteX27" fmla="*/ 2561216 w 4840434"/>
              <a:gd name="connsiteY27" fmla="*/ 3289544 h 4876800"/>
              <a:gd name="connsiteX28" fmla="*/ 2561216 w 4840434"/>
              <a:gd name="connsiteY28" fmla="*/ 2717797 h 4876800"/>
              <a:gd name="connsiteX29" fmla="*/ 2656466 w 4840434"/>
              <a:gd name="connsiteY29" fmla="*/ 2622547 h 4876800"/>
              <a:gd name="connsiteX30" fmla="*/ 2920117 w 4840434"/>
              <a:gd name="connsiteY30" fmla="*/ 1701089 h 4876800"/>
              <a:gd name="connsiteX31" fmla="*/ 2874626 w 4840434"/>
              <a:gd name="connsiteY31" fmla="*/ 2061743 h 4876800"/>
              <a:gd name="connsiteX32" fmla="*/ 2858967 w 4840434"/>
              <a:gd name="connsiteY32" fmla="*/ 2185921 h 4876800"/>
              <a:gd name="connsiteX33" fmla="*/ 3211097 w 4840434"/>
              <a:gd name="connsiteY33" fmla="*/ 2503627 h 4876800"/>
              <a:gd name="connsiteX34" fmla="*/ 3211097 w 4840434"/>
              <a:gd name="connsiteY34" fmla="*/ 2292534 h 4876800"/>
              <a:gd name="connsiteX35" fmla="*/ 2998632 w 4840434"/>
              <a:gd name="connsiteY35" fmla="*/ 1779594 h 4876800"/>
              <a:gd name="connsiteX36" fmla="*/ 1931698 w 4840434"/>
              <a:gd name="connsiteY36" fmla="*/ 1694755 h 4876800"/>
              <a:gd name="connsiteX37" fmla="*/ 1840868 w 4840434"/>
              <a:gd name="connsiteY37" fmla="*/ 1780489 h 4876800"/>
              <a:gd name="connsiteX38" fmla="*/ 1629356 w 4840434"/>
              <a:gd name="connsiteY38" fmla="*/ 2292477 h 4876800"/>
              <a:gd name="connsiteX39" fmla="*/ 1629356 w 4840434"/>
              <a:gd name="connsiteY39" fmla="*/ 2503570 h 4876800"/>
              <a:gd name="connsiteX40" fmla="*/ 1982476 w 4840434"/>
              <a:gd name="connsiteY40" fmla="*/ 2184959 h 4876800"/>
              <a:gd name="connsiteX41" fmla="*/ 843887 w 4840434"/>
              <a:gd name="connsiteY41" fmla="*/ 1660408 h 4876800"/>
              <a:gd name="connsiteX42" fmla="*/ 1241251 w 4840434"/>
              <a:gd name="connsiteY42" fmla="*/ 1660408 h 4876800"/>
              <a:gd name="connsiteX43" fmla="*/ 1336501 w 4840434"/>
              <a:gd name="connsiteY43" fmla="*/ 1755658 h 4876800"/>
              <a:gd name="connsiteX44" fmla="*/ 1241251 w 4840434"/>
              <a:gd name="connsiteY44" fmla="*/ 1850908 h 4876800"/>
              <a:gd name="connsiteX45" fmla="*/ 939137 w 4840434"/>
              <a:gd name="connsiteY45" fmla="*/ 1850908 h 4876800"/>
              <a:gd name="connsiteX46" fmla="*/ 939137 w 4840434"/>
              <a:gd name="connsiteY46" fmla="*/ 3696291 h 4876800"/>
              <a:gd name="connsiteX47" fmla="*/ 3933282 w 4840434"/>
              <a:gd name="connsiteY47" fmla="*/ 3696291 h 4876800"/>
              <a:gd name="connsiteX48" fmla="*/ 3933282 w 4840434"/>
              <a:gd name="connsiteY48" fmla="*/ 1850908 h 4876800"/>
              <a:gd name="connsiteX49" fmla="*/ 3549025 w 4840434"/>
              <a:gd name="connsiteY49" fmla="*/ 1850908 h 4876800"/>
              <a:gd name="connsiteX50" fmla="*/ 3453775 w 4840434"/>
              <a:gd name="connsiteY50" fmla="*/ 1755658 h 4876800"/>
              <a:gd name="connsiteX51" fmla="*/ 3549025 w 4840434"/>
              <a:gd name="connsiteY51" fmla="*/ 1660408 h 4876800"/>
              <a:gd name="connsiteX52" fmla="*/ 4028532 w 4840434"/>
              <a:gd name="connsiteY52" fmla="*/ 1660408 h 4876800"/>
              <a:gd name="connsiteX53" fmla="*/ 4123773 w 4840434"/>
              <a:gd name="connsiteY53" fmla="*/ 1755658 h 4876800"/>
              <a:gd name="connsiteX54" fmla="*/ 4123773 w 4840434"/>
              <a:gd name="connsiteY54" fmla="*/ 3791541 h 4876800"/>
              <a:gd name="connsiteX55" fmla="*/ 4028523 w 4840434"/>
              <a:gd name="connsiteY55" fmla="*/ 3886791 h 4876800"/>
              <a:gd name="connsiteX56" fmla="*/ 843887 w 4840434"/>
              <a:gd name="connsiteY56" fmla="*/ 3886791 h 4876800"/>
              <a:gd name="connsiteX57" fmla="*/ 748637 w 4840434"/>
              <a:gd name="connsiteY57" fmla="*/ 3791541 h 4876800"/>
              <a:gd name="connsiteX58" fmla="*/ 748637 w 4840434"/>
              <a:gd name="connsiteY58" fmla="*/ 1755658 h 4876800"/>
              <a:gd name="connsiteX59" fmla="*/ 843887 w 4840434"/>
              <a:gd name="connsiteY59" fmla="*/ 1660408 h 4876800"/>
              <a:gd name="connsiteX60" fmla="*/ 2420227 w 4840434"/>
              <a:gd name="connsiteY60" fmla="*/ 910305 h 4876800"/>
              <a:gd name="connsiteX61" fmla="*/ 2515477 w 4840434"/>
              <a:gd name="connsiteY61" fmla="*/ 1005555 h 4876800"/>
              <a:gd name="connsiteX62" fmla="*/ 2420227 w 4840434"/>
              <a:gd name="connsiteY62" fmla="*/ 1100805 h 4876800"/>
              <a:gd name="connsiteX63" fmla="*/ 2324977 w 4840434"/>
              <a:gd name="connsiteY63" fmla="*/ 1005555 h 4876800"/>
              <a:gd name="connsiteX64" fmla="*/ 2420227 w 4840434"/>
              <a:gd name="connsiteY64" fmla="*/ 910305 h 4876800"/>
              <a:gd name="connsiteX65" fmla="*/ 2431342 w 4840434"/>
              <a:gd name="connsiteY65" fmla="*/ 204502 h 4876800"/>
              <a:gd name="connsiteX66" fmla="*/ 2420436 w 4840434"/>
              <a:gd name="connsiteY66" fmla="*/ 216884 h 4876800"/>
              <a:gd name="connsiteX67" fmla="*/ 2080403 w 4840434"/>
              <a:gd name="connsiteY67" fmla="*/ 1281303 h 4876800"/>
              <a:gd name="connsiteX68" fmla="*/ 2101329 w 4840434"/>
              <a:gd name="connsiteY68" fmla="*/ 1483252 h 4876800"/>
              <a:gd name="connsiteX69" fmla="*/ 2101339 w 4840434"/>
              <a:gd name="connsiteY69" fmla="*/ 1483290 h 4876800"/>
              <a:gd name="connsiteX70" fmla="*/ 2109778 w 4840434"/>
              <a:gd name="connsiteY70" fmla="*/ 1564767 h 4876800"/>
              <a:gd name="connsiteX71" fmla="*/ 2184825 w 4840434"/>
              <a:gd name="connsiteY71" fmla="*/ 2289115 h 4876800"/>
              <a:gd name="connsiteX72" fmla="*/ 2415111 w 4840434"/>
              <a:gd name="connsiteY72" fmla="*/ 2315718 h 4876800"/>
              <a:gd name="connsiteX73" fmla="*/ 2418683 w 4840434"/>
              <a:gd name="connsiteY73" fmla="*/ 2315727 h 4876800"/>
              <a:gd name="connsiteX74" fmla="*/ 2653989 w 4840434"/>
              <a:gd name="connsiteY74" fmla="*/ 2288772 h 4876800"/>
              <a:gd name="connsiteX75" fmla="*/ 2663742 w 4840434"/>
              <a:gd name="connsiteY75" fmla="*/ 2211419 h 4876800"/>
              <a:gd name="connsiteX76" fmla="*/ 2663742 w 4840434"/>
              <a:gd name="connsiteY76" fmla="*/ 2211400 h 4876800"/>
              <a:gd name="connsiteX77" fmla="*/ 2755440 w 4840434"/>
              <a:gd name="connsiteY77" fmla="*/ 1484271 h 4876800"/>
              <a:gd name="connsiteX78" fmla="*/ 2755478 w 4840434"/>
              <a:gd name="connsiteY78" fmla="*/ 1484062 h 4876800"/>
              <a:gd name="connsiteX79" fmla="*/ 2777376 w 4840434"/>
              <a:gd name="connsiteY79" fmla="*/ 1310430 h 4876800"/>
              <a:gd name="connsiteX80" fmla="*/ 2431342 w 4840434"/>
              <a:gd name="connsiteY80" fmla="*/ 204502 h 4876800"/>
              <a:gd name="connsiteX81" fmla="*/ 2429818 w 4840434"/>
              <a:gd name="connsiteY81" fmla="*/ 0 h 4876800"/>
              <a:gd name="connsiteX82" fmla="*/ 2431028 w 4840434"/>
              <a:gd name="connsiteY82" fmla="*/ 0 h 4876800"/>
              <a:gd name="connsiteX83" fmla="*/ 2551462 w 4840434"/>
              <a:gd name="connsiteY83" fmla="*/ 53378 h 4876800"/>
              <a:gd name="connsiteX84" fmla="*/ 2568206 w 4840434"/>
              <a:gd name="connsiteY84" fmla="*/ 71828 h 4876800"/>
              <a:gd name="connsiteX85" fmla="*/ 2974095 w 4840434"/>
              <a:gd name="connsiteY85" fmla="*/ 1257281 h 4876800"/>
              <a:gd name="connsiteX86" fmla="*/ 4122239 w 4840434"/>
              <a:gd name="connsiteY86" fmla="*/ 1257281 h 4876800"/>
              <a:gd name="connsiteX87" fmla="*/ 4511212 w 4840434"/>
              <a:gd name="connsiteY87" fmla="*/ 1646253 h 4876800"/>
              <a:gd name="connsiteX88" fmla="*/ 4511212 w 4840434"/>
              <a:gd name="connsiteY88" fmla="*/ 3392586 h 4876800"/>
              <a:gd name="connsiteX89" fmla="*/ 4415962 w 4840434"/>
              <a:gd name="connsiteY89" fmla="*/ 3487836 h 4876800"/>
              <a:gd name="connsiteX90" fmla="*/ 4320712 w 4840434"/>
              <a:gd name="connsiteY90" fmla="*/ 3392586 h 4876800"/>
              <a:gd name="connsiteX91" fmla="*/ 4320712 w 4840434"/>
              <a:gd name="connsiteY91" fmla="*/ 1646234 h 4876800"/>
              <a:gd name="connsiteX92" fmla="*/ 4122239 w 4840434"/>
              <a:gd name="connsiteY92" fmla="*/ 1447762 h 4876800"/>
              <a:gd name="connsiteX93" fmla="*/ 2952074 w 4840434"/>
              <a:gd name="connsiteY93" fmla="*/ 1447762 h 4876800"/>
              <a:gd name="connsiteX94" fmla="*/ 2950302 w 4840434"/>
              <a:gd name="connsiteY94" fmla="*/ 1461830 h 4876800"/>
              <a:gd name="connsiteX95" fmla="*/ 3133344 w 4840434"/>
              <a:gd name="connsiteY95" fmla="*/ 1644872 h 4876800"/>
              <a:gd name="connsiteX96" fmla="*/ 3401597 w 4840434"/>
              <a:gd name="connsiteY96" fmla="*/ 2292515 h 4876800"/>
              <a:gd name="connsiteX97" fmla="*/ 3401597 w 4840434"/>
              <a:gd name="connsiteY97" fmla="*/ 2717835 h 4876800"/>
              <a:gd name="connsiteX98" fmla="*/ 3345037 w 4840434"/>
              <a:gd name="connsiteY98" fmla="*/ 2804874 h 4876800"/>
              <a:gd name="connsiteX99" fmla="*/ 3306356 w 4840434"/>
              <a:gd name="connsiteY99" fmla="*/ 2813085 h 4876800"/>
              <a:gd name="connsiteX100" fmla="*/ 3242529 w 4840434"/>
              <a:gd name="connsiteY100" fmla="*/ 2788558 h 4876800"/>
              <a:gd name="connsiteX101" fmla="*/ 2823534 w 4840434"/>
              <a:gd name="connsiteY101" fmla="*/ 2410520 h 4876800"/>
              <a:gd name="connsiteX102" fmla="*/ 2767422 w 4840434"/>
              <a:gd name="connsiteY102" fmla="*/ 2455792 h 4876800"/>
              <a:gd name="connsiteX103" fmla="*/ 2418674 w 4840434"/>
              <a:gd name="connsiteY103" fmla="*/ 2506227 h 4876800"/>
              <a:gd name="connsiteX104" fmla="*/ 2414454 w 4840434"/>
              <a:gd name="connsiteY104" fmla="*/ 2506218 h 4876800"/>
              <a:gd name="connsiteX105" fmla="*/ 2069887 w 4840434"/>
              <a:gd name="connsiteY105" fmla="*/ 2455792 h 4876800"/>
              <a:gd name="connsiteX106" fmla="*/ 2014728 w 4840434"/>
              <a:gd name="connsiteY106" fmla="*/ 2412444 h 4876800"/>
              <a:gd name="connsiteX107" fmla="*/ 1597923 w 4840434"/>
              <a:gd name="connsiteY107" fmla="*/ 2788510 h 4876800"/>
              <a:gd name="connsiteX108" fmla="*/ 1534096 w 4840434"/>
              <a:gd name="connsiteY108" fmla="*/ 2813037 h 4876800"/>
              <a:gd name="connsiteX109" fmla="*/ 1495415 w 4840434"/>
              <a:gd name="connsiteY109" fmla="*/ 2804827 h 4876800"/>
              <a:gd name="connsiteX110" fmla="*/ 1438856 w 4840434"/>
              <a:gd name="connsiteY110" fmla="*/ 2717787 h 4876800"/>
              <a:gd name="connsiteX111" fmla="*/ 1438856 w 4840434"/>
              <a:gd name="connsiteY111" fmla="*/ 2292467 h 4876800"/>
              <a:gd name="connsiteX112" fmla="*/ 1707108 w 4840434"/>
              <a:gd name="connsiteY112" fmla="*/ 1644824 h 4876800"/>
              <a:gd name="connsiteX113" fmla="*/ 1709080 w 4840434"/>
              <a:gd name="connsiteY113" fmla="*/ 1642910 h 4876800"/>
              <a:gd name="connsiteX114" fmla="*/ 1906991 w 4840434"/>
              <a:gd name="connsiteY114" fmla="*/ 1456125 h 4876800"/>
              <a:gd name="connsiteX115" fmla="*/ 1906124 w 4840434"/>
              <a:gd name="connsiteY115" fmla="*/ 1447781 h 4876800"/>
              <a:gd name="connsiteX116" fmla="*/ 718213 w 4840434"/>
              <a:gd name="connsiteY116" fmla="*/ 1447781 h 4876800"/>
              <a:gd name="connsiteX117" fmla="*/ 519741 w 4840434"/>
              <a:gd name="connsiteY117" fmla="*/ 1646253 h 4876800"/>
              <a:gd name="connsiteX118" fmla="*/ 519741 w 4840434"/>
              <a:gd name="connsiteY118" fmla="*/ 4093807 h 4876800"/>
              <a:gd name="connsiteX119" fmla="*/ 2006755 w 4840434"/>
              <a:gd name="connsiteY119" fmla="*/ 4093807 h 4876800"/>
              <a:gd name="connsiteX120" fmla="*/ 2102005 w 4840434"/>
              <a:gd name="connsiteY120" fmla="*/ 4189057 h 4876800"/>
              <a:gd name="connsiteX121" fmla="*/ 2260721 w 4840434"/>
              <a:gd name="connsiteY121" fmla="*/ 4347772 h 4876800"/>
              <a:gd name="connsiteX122" fmla="*/ 2577246 w 4840434"/>
              <a:gd name="connsiteY122" fmla="*/ 4347772 h 4876800"/>
              <a:gd name="connsiteX123" fmla="*/ 2735961 w 4840434"/>
              <a:gd name="connsiteY123" fmla="*/ 4189057 h 4876800"/>
              <a:gd name="connsiteX124" fmla="*/ 2831211 w 4840434"/>
              <a:gd name="connsiteY124" fmla="*/ 4093807 h 4876800"/>
              <a:gd name="connsiteX125" fmla="*/ 4745202 w 4840434"/>
              <a:gd name="connsiteY125" fmla="*/ 4093807 h 4876800"/>
              <a:gd name="connsiteX126" fmla="*/ 4840434 w 4840434"/>
              <a:gd name="connsiteY126" fmla="*/ 4189057 h 4876800"/>
              <a:gd name="connsiteX127" fmla="*/ 4840434 w 4840434"/>
              <a:gd name="connsiteY127" fmla="*/ 4337561 h 4876800"/>
              <a:gd name="connsiteX128" fmla="*/ 4301185 w 4840434"/>
              <a:gd name="connsiteY128" fmla="*/ 4876800 h 4876800"/>
              <a:gd name="connsiteX129" fmla="*/ 539239 w 4840434"/>
              <a:gd name="connsiteY129" fmla="*/ 4876800 h 4876800"/>
              <a:gd name="connsiteX130" fmla="*/ 0 w 4840434"/>
              <a:gd name="connsiteY130" fmla="*/ 4337552 h 4876800"/>
              <a:gd name="connsiteX131" fmla="*/ 0 w 4840434"/>
              <a:gd name="connsiteY131" fmla="*/ 4189057 h 4876800"/>
              <a:gd name="connsiteX132" fmla="*/ 95250 w 4840434"/>
              <a:gd name="connsiteY132" fmla="*/ 4093807 h 4876800"/>
              <a:gd name="connsiteX133" fmla="*/ 329250 w 4840434"/>
              <a:gd name="connsiteY133" fmla="*/ 4093807 h 4876800"/>
              <a:gd name="connsiteX134" fmla="*/ 329250 w 4840434"/>
              <a:gd name="connsiteY134" fmla="*/ 1646253 h 4876800"/>
              <a:gd name="connsiteX135" fmla="*/ 718223 w 4840434"/>
              <a:gd name="connsiteY135" fmla="*/ 1257281 h 4876800"/>
              <a:gd name="connsiteX136" fmla="*/ 1887036 w 4840434"/>
              <a:gd name="connsiteY136" fmla="*/ 1257281 h 4876800"/>
              <a:gd name="connsiteX137" fmla="*/ 2277427 w 4840434"/>
              <a:gd name="connsiteY137" fmla="*/ 91030 h 4876800"/>
              <a:gd name="connsiteX138" fmla="*/ 2308984 w 4840434"/>
              <a:gd name="connsiteY138" fmla="*/ 55178 h 4876800"/>
              <a:gd name="connsiteX139" fmla="*/ 2429818 w 4840434"/>
              <a:gd name="connsiteY139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4840434" h="4876800">
                <a:moveTo>
                  <a:pt x="190490" y="4284307"/>
                </a:moveTo>
                <a:lnTo>
                  <a:pt x="190490" y="4337552"/>
                </a:lnTo>
                <a:cubicBezTo>
                  <a:pt x="190490" y="4529852"/>
                  <a:pt x="346938" y="4686300"/>
                  <a:pt x="539239" y="4686300"/>
                </a:cubicBezTo>
                <a:lnTo>
                  <a:pt x="4301204" y="4686300"/>
                </a:lnTo>
                <a:cubicBezTo>
                  <a:pt x="4493504" y="4686300"/>
                  <a:pt x="4649952" y="4529852"/>
                  <a:pt x="4649943" y="4337561"/>
                </a:cubicBezTo>
                <a:lnTo>
                  <a:pt x="4649924" y="4337561"/>
                </a:lnTo>
                <a:lnTo>
                  <a:pt x="4649924" y="4284307"/>
                </a:lnTo>
                <a:lnTo>
                  <a:pt x="2913240" y="4284307"/>
                </a:lnTo>
                <a:cubicBezTo>
                  <a:pt x="2871683" y="4430725"/>
                  <a:pt x="2736780" y="4538272"/>
                  <a:pt x="2577227" y="4538272"/>
                </a:cubicBezTo>
                <a:lnTo>
                  <a:pt x="2260702" y="4538272"/>
                </a:lnTo>
                <a:cubicBezTo>
                  <a:pt x="2101148" y="4538272"/>
                  <a:pt x="1966246" y="4430725"/>
                  <a:pt x="1924688" y="4284307"/>
                </a:cubicBezTo>
                <a:close/>
                <a:moveTo>
                  <a:pt x="4416000" y="3712560"/>
                </a:moveTo>
                <a:cubicBezTo>
                  <a:pt x="4468605" y="3712560"/>
                  <a:pt x="4511250" y="3755204"/>
                  <a:pt x="4511250" y="3807810"/>
                </a:cubicBezTo>
                <a:cubicBezTo>
                  <a:pt x="4511250" y="3860415"/>
                  <a:pt x="4468605" y="3903060"/>
                  <a:pt x="4416000" y="3903060"/>
                </a:cubicBezTo>
                <a:cubicBezTo>
                  <a:pt x="4363395" y="3903060"/>
                  <a:pt x="4320750" y="3860415"/>
                  <a:pt x="4320750" y="3807810"/>
                </a:cubicBezTo>
                <a:cubicBezTo>
                  <a:pt x="4320750" y="3755204"/>
                  <a:pt x="4363395" y="3712560"/>
                  <a:pt x="4416000" y="3712560"/>
                </a:cubicBezTo>
                <a:close/>
                <a:moveTo>
                  <a:pt x="2172548" y="2644626"/>
                </a:moveTo>
                <a:cubicBezTo>
                  <a:pt x="2225154" y="2644626"/>
                  <a:pt x="2267798" y="2687279"/>
                  <a:pt x="2267798" y="2739876"/>
                </a:cubicBezTo>
                <a:lnTo>
                  <a:pt x="2267798" y="3127591"/>
                </a:lnTo>
                <a:cubicBezTo>
                  <a:pt x="2267798" y="3180197"/>
                  <a:pt x="2225145" y="3222841"/>
                  <a:pt x="2172548" y="3222841"/>
                </a:cubicBezTo>
                <a:cubicBezTo>
                  <a:pt x="2119951" y="3222841"/>
                  <a:pt x="2077298" y="3180188"/>
                  <a:pt x="2077298" y="3127591"/>
                </a:cubicBezTo>
                <a:lnTo>
                  <a:pt x="2077298" y="2739876"/>
                </a:lnTo>
                <a:cubicBezTo>
                  <a:pt x="2077298" y="2687279"/>
                  <a:pt x="2119951" y="2644626"/>
                  <a:pt x="2172548" y="2644626"/>
                </a:cubicBezTo>
                <a:close/>
                <a:moveTo>
                  <a:pt x="2656466" y="2622547"/>
                </a:moveTo>
                <a:cubicBezTo>
                  <a:pt x="2709063" y="2622547"/>
                  <a:pt x="2751716" y="2665200"/>
                  <a:pt x="2751716" y="2717797"/>
                </a:cubicBezTo>
                <a:lnTo>
                  <a:pt x="2751716" y="3289544"/>
                </a:lnTo>
                <a:cubicBezTo>
                  <a:pt x="2751716" y="3342151"/>
                  <a:pt x="2709063" y="3384794"/>
                  <a:pt x="2656466" y="3384794"/>
                </a:cubicBezTo>
                <a:cubicBezTo>
                  <a:pt x="2603869" y="3384794"/>
                  <a:pt x="2561216" y="3342142"/>
                  <a:pt x="2561216" y="3289544"/>
                </a:cubicBezTo>
                <a:lnTo>
                  <a:pt x="2561216" y="2717797"/>
                </a:lnTo>
                <a:cubicBezTo>
                  <a:pt x="2561216" y="2665200"/>
                  <a:pt x="2603869" y="2622547"/>
                  <a:pt x="2656466" y="2622547"/>
                </a:cubicBezTo>
                <a:close/>
                <a:moveTo>
                  <a:pt x="2920117" y="1701089"/>
                </a:moveTo>
                <a:lnTo>
                  <a:pt x="2874626" y="2061743"/>
                </a:lnTo>
                <a:lnTo>
                  <a:pt x="2858967" y="2185921"/>
                </a:lnTo>
                <a:lnTo>
                  <a:pt x="3211097" y="2503627"/>
                </a:lnTo>
                <a:lnTo>
                  <a:pt x="3211097" y="2292534"/>
                </a:lnTo>
                <a:cubicBezTo>
                  <a:pt x="3211097" y="2098776"/>
                  <a:pt x="3135639" y="1916611"/>
                  <a:pt x="2998632" y="1779594"/>
                </a:cubicBezTo>
                <a:close/>
                <a:moveTo>
                  <a:pt x="1931698" y="1694755"/>
                </a:moveTo>
                <a:lnTo>
                  <a:pt x="1840868" y="1780489"/>
                </a:lnTo>
                <a:cubicBezTo>
                  <a:pt x="1704470" y="1917392"/>
                  <a:pt x="1629356" y="2099167"/>
                  <a:pt x="1629356" y="2292477"/>
                </a:cubicBezTo>
                <a:lnTo>
                  <a:pt x="1629356" y="2503570"/>
                </a:lnTo>
                <a:lnTo>
                  <a:pt x="1982476" y="2184959"/>
                </a:lnTo>
                <a:close/>
                <a:moveTo>
                  <a:pt x="843887" y="1660408"/>
                </a:moveTo>
                <a:lnTo>
                  <a:pt x="1241251" y="1660408"/>
                </a:lnTo>
                <a:cubicBezTo>
                  <a:pt x="1293848" y="1660408"/>
                  <a:pt x="1336501" y="1703061"/>
                  <a:pt x="1336501" y="1755658"/>
                </a:cubicBezTo>
                <a:cubicBezTo>
                  <a:pt x="1336501" y="1808255"/>
                  <a:pt x="1293848" y="1850908"/>
                  <a:pt x="1241251" y="1850908"/>
                </a:cubicBezTo>
                <a:lnTo>
                  <a:pt x="939137" y="1850908"/>
                </a:lnTo>
                <a:lnTo>
                  <a:pt x="939137" y="3696291"/>
                </a:lnTo>
                <a:lnTo>
                  <a:pt x="3933282" y="3696291"/>
                </a:lnTo>
                <a:lnTo>
                  <a:pt x="3933282" y="1850908"/>
                </a:lnTo>
                <a:lnTo>
                  <a:pt x="3549025" y="1850908"/>
                </a:lnTo>
                <a:cubicBezTo>
                  <a:pt x="3496428" y="1850908"/>
                  <a:pt x="3453775" y="1808255"/>
                  <a:pt x="3453775" y="1755658"/>
                </a:cubicBezTo>
                <a:cubicBezTo>
                  <a:pt x="3453775" y="1703061"/>
                  <a:pt x="3496428" y="1660408"/>
                  <a:pt x="3549025" y="1660408"/>
                </a:cubicBezTo>
                <a:lnTo>
                  <a:pt x="4028532" y="1660408"/>
                </a:lnTo>
                <a:cubicBezTo>
                  <a:pt x="4081130" y="1660408"/>
                  <a:pt x="4123782" y="1703061"/>
                  <a:pt x="4123773" y="1755658"/>
                </a:cubicBezTo>
                <a:lnTo>
                  <a:pt x="4123773" y="3791541"/>
                </a:lnTo>
                <a:cubicBezTo>
                  <a:pt x="4123773" y="3844138"/>
                  <a:pt x="4081120" y="3886791"/>
                  <a:pt x="4028523" y="3886791"/>
                </a:cubicBezTo>
                <a:lnTo>
                  <a:pt x="843887" y="3886791"/>
                </a:lnTo>
                <a:cubicBezTo>
                  <a:pt x="791290" y="3886791"/>
                  <a:pt x="748637" y="3844138"/>
                  <a:pt x="748637" y="3791541"/>
                </a:cubicBezTo>
                <a:lnTo>
                  <a:pt x="748637" y="1755658"/>
                </a:lnTo>
                <a:cubicBezTo>
                  <a:pt x="748637" y="1703061"/>
                  <a:pt x="791290" y="1660408"/>
                  <a:pt x="843887" y="1660408"/>
                </a:cubicBezTo>
                <a:close/>
                <a:moveTo>
                  <a:pt x="2420227" y="910305"/>
                </a:moveTo>
                <a:cubicBezTo>
                  <a:pt x="2472832" y="910305"/>
                  <a:pt x="2515477" y="952950"/>
                  <a:pt x="2515477" y="1005555"/>
                </a:cubicBezTo>
                <a:cubicBezTo>
                  <a:pt x="2515477" y="1058160"/>
                  <a:pt x="2472832" y="1100805"/>
                  <a:pt x="2420227" y="1100805"/>
                </a:cubicBezTo>
                <a:cubicBezTo>
                  <a:pt x="2367622" y="1100805"/>
                  <a:pt x="2324977" y="1058160"/>
                  <a:pt x="2324977" y="1005555"/>
                </a:cubicBezTo>
                <a:cubicBezTo>
                  <a:pt x="2324977" y="952950"/>
                  <a:pt x="2367622" y="910305"/>
                  <a:pt x="2420227" y="910305"/>
                </a:cubicBezTo>
                <a:close/>
                <a:moveTo>
                  <a:pt x="2431342" y="204502"/>
                </a:moveTo>
                <a:lnTo>
                  <a:pt x="2420436" y="216884"/>
                </a:lnTo>
                <a:cubicBezTo>
                  <a:pt x="2164404" y="507825"/>
                  <a:pt x="2040464" y="895797"/>
                  <a:pt x="2080403" y="1281303"/>
                </a:cubicBezTo>
                <a:lnTo>
                  <a:pt x="2101329" y="1483252"/>
                </a:lnTo>
                <a:cubicBezTo>
                  <a:pt x="2101339" y="1483271"/>
                  <a:pt x="2101339" y="1483280"/>
                  <a:pt x="2101339" y="1483290"/>
                </a:cubicBezTo>
                <a:lnTo>
                  <a:pt x="2109778" y="1564767"/>
                </a:lnTo>
                <a:lnTo>
                  <a:pt x="2184825" y="2289115"/>
                </a:lnTo>
                <a:cubicBezTo>
                  <a:pt x="2260301" y="2306517"/>
                  <a:pt x="2337501" y="2315451"/>
                  <a:pt x="2415111" y="2315718"/>
                </a:cubicBezTo>
                <a:cubicBezTo>
                  <a:pt x="2416302" y="2315727"/>
                  <a:pt x="2417493" y="2315727"/>
                  <a:pt x="2418683" y="2315727"/>
                </a:cubicBezTo>
                <a:cubicBezTo>
                  <a:pt x="2497998" y="2315727"/>
                  <a:pt x="2576865" y="2306679"/>
                  <a:pt x="2653989" y="2288772"/>
                </a:cubicBezTo>
                <a:lnTo>
                  <a:pt x="2663742" y="2211419"/>
                </a:lnTo>
                <a:cubicBezTo>
                  <a:pt x="2663742" y="2211410"/>
                  <a:pt x="2663742" y="2211410"/>
                  <a:pt x="2663742" y="2211400"/>
                </a:cubicBezTo>
                <a:lnTo>
                  <a:pt x="2755440" y="1484271"/>
                </a:lnTo>
                <a:cubicBezTo>
                  <a:pt x="2755449" y="1484204"/>
                  <a:pt x="2755468" y="1484138"/>
                  <a:pt x="2755478" y="1484062"/>
                </a:cubicBezTo>
                <a:lnTo>
                  <a:pt x="2777376" y="1310430"/>
                </a:lnTo>
                <a:cubicBezTo>
                  <a:pt x="2828077" y="908447"/>
                  <a:pt x="2701976" y="505730"/>
                  <a:pt x="2431342" y="204502"/>
                </a:cubicBezTo>
                <a:close/>
                <a:moveTo>
                  <a:pt x="2429818" y="0"/>
                </a:moveTo>
                <a:cubicBezTo>
                  <a:pt x="2430218" y="0"/>
                  <a:pt x="2430627" y="0"/>
                  <a:pt x="2431028" y="0"/>
                </a:cubicBezTo>
                <a:cubicBezTo>
                  <a:pt x="2476833" y="0"/>
                  <a:pt x="2520677" y="19412"/>
                  <a:pt x="2551462" y="53378"/>
                </a:cubicBezTo>
                <a:lnTo>
                  <a:pt x="2568206" y="71828"/>
                </a:lnTo>
                <a:cubicBezTo>
                  <a:pt x="2861805" y="395668"/>
                  <a:pt x="3007471" y="823903"/>
                  <a:pt x="2974095" y="1257281"/>
                </a:cubicBezTo>
                <a:lnTo>
                  <a:pt x="4122239" y="1257281"/>
                </a:lnTo>
                <a:cubicBezTo>
                  <a:pt x="4336723" y="1257281"/>
                  <a:pt x="4511212" y="1431769"/>
                  <a:pt x="4511212" y="1646253"/>
                </a:cubicBezTo>
                <a:lnTo>
                  <a:pt x="4511212" y="3392586"/>
                </a:lnTo>
                <a:cubicBezTo>
                  <a:pt x="4511212" y="3445183"/>
                  <a:pt x="4468559" y="3487836"/>
                  <a:pt x="4415962" y="3487836"/>
                </a:cubicBezTo>
                <a:cubicBezTo>
                  <a:pt x="4363364" y="3487836"/>
                  <a:pt x="4320712" y="3445183"/>
                  <a:pt x="4320712" y="3392586"/>
                </a:cubicBezTo>
                <a:lnTo>
                  <a:pt x="4320712" y="1646234"/>
                </a:lnTo>
                <a:cubicBezTo>
                  <a:pt x="4320712" y="1536801"/>
                  <a:pt x="4231672" y="1447762"/>
                  <a:pt x="4122239" y="1447762"/>
                </a:cubicBezTo>
                <a:lnTo>
                  <a:pt x="2952074" y="1447762"/>
                </a:lnTo>
                <a:lnTo>
                  <a:pt x="2950302" y="1461830"/>
                </a:lnTo>
                <a:lnTo>
                  <a:pt x="3133344" y="1644872"/>
                </a:lnTo>
                <a:cubicBezTo>
                  <a:pt x="3306327" y="1817875"/>
                  <a:pt x="3401597" y="2047875"/>
                  <a:pt x="3401597" y="2292515"/>
                </a:cubicBezTo>
                <a:lnTo>
                  <a:pt x="3401597" y="2717835"/>
                </a:lnTo>
                <a:cubicBezTo>
                  <a:pt x="3401597" y="2755468"/>
                  <a:pt x="3379422" y="2789587"/>
                  <a:pt x="3345037" y="2804874"/>
                </a:cubicBezTo>
                <a:cubicBezTo>
                  <a:pt x="3332616" y="2810399"/>
                  <a:pt x="3319434" y="2813085"/>
                  <a:pt x="3306356" y="2813085"/>
                </a:cubicBezTo>
                <a:cubicBezTo>
                  <a:pt x="3283220" y="2813085"/>
                  <a:pt x="3260388" y="2804655"/>
                  <a:pt x="3242529" y="2788558"/>
                </a:cubicBezTo>
                <a:lnTo>
                  <a:pt x="2823534" y="2410520"/>
                </a:lnTo>
                <a:cubicBezTo>
                  <a:pt x="2811637" y="2431970"/>
                  <a:pt x="2791835" y="2448573"/>
                  <a:pt x="2767422" y="2455792"/>
                </a:cubicBezTo>
                <a:cubicBezTo>
                  <a:pt x="2654093" y="2489263"/>
                  <a:pt x="2536774" y="2506227"/>
                  <a:pt x="2418674" y="2506227"/>
                </a:cubicBezTo>
                <a:cubicBezTo>
                  <a:pt x="2417264" y="2506227"/>
                  <a:pt x="2415854" y="2506218"/>
                  <a:pt x="2414454" y="2506218"/>
                </a:cubicBezTo>
                <a:cubicBezTo>
                  <a:pt x="2297744" y="2505818"/>
                  <a:pt x="2181815" y="2488854"/>
                  <a:pt x="2069887" y="2455792"/>
                </a:cubicBezTo>
                <a:cubicBezTo>
                  <a:pt x="2046151" y="2448782"/>
                  <a:pt x="2026729" y="2432971"/>
                  <a:pt x="2014728" y="2412444"/>
                </a:cubicBezTo>
                <a:lnTo>
                  <a:pt x="1597923" y="2788510"/>
                </a:lnTo>
                <a:cubicBezTo>
                  <a:pt x="1580074" y="2804607"/>
                  <a:pt x="1557232" y="2813037"/>
                  <a:pt x="1534096" y="2813037"/>
                </a:cubicBezTo>
                <a:cubicBezTo>
                  <a:pt x="1521018" y="2813037"/>
                  <a:pt x="1507836" y="2810351"/>
                  <a:pt x="1495415" y="2804827"/>
                </a:cubicBezTo>
                <a:cubicBezTo>
                  <a:pt x="1461020" y="2789530"/>
                  <a:pt x="1438856" y="2755420"/>
                  <a:pt x="1438856" y="2717787"/>
                </a:cubicBezTo>
                <a:lnTo>
                  <a:pt x="1438856" y="2292467"/>
                </a:lnTo>
                <a:cubicBezTo>
                  <a:pt x="1438856" y="2047837"/>
                  <a:pt x="1534125" y="1817827"/>
                  <a:pt x="1707108" y="1644824"/>
                </a:cubicBezTo>
                <a:cubicBezTo>
                  <a:pt x="1707756" y="1644186"/>
                  <a:pt x="1708423" y="1643539"/>
                  <a:pt x="1709080" y="1642910"/>
                </a:cubicBezTo>
                <a:lnTo>
                  <a:pt x="1906991" y="1456125"/>
                </a:lnTo>
                <a:lnTo>
                  <a:pt x="1906124" y="1447781"/>
                </a:lnTo>
                <a:lnTo>
                  <a:pt x="718213" y="1447781"/>
                </a:lnTo>
                <a:cubicBezTo>
                  <a:pt x="608781" y="1447781"/>
                  <a:pt x="519741" y="1536820"/>
                  <a:pt x="519741" y="1646253"/>
                </a:cubicBezTo>
                <a:lnTo>
                  <a:pt x="519741" y="4093807"/>
                </a:lnTo>
                <a:lnTo>
                  <a:pt x="2006755" y="4093807"/>
                </a:lnTo>
                <a:cubicBezTo>
                  <a:pt x="2059352" y="4093807"/>
                  <a:pt x="2102005" y="4136460"/>
                  <a:pt x="2102005" y="4189057"/>
                </a:cubicBezTo>
                <a:cubicBezTo>
                  <a:pt x="2102005" y="4276573"/>
                  <a:pt x="2173205" y="4347772"/>
                  <a:pt x="2260721" y="4347772"/>
                </a:cubicBezTo>
                <a:lnTo>
                  <a:pt x="2577246" y="4347772"/>
                </a:lnTo>
                <a:cubicBezTo>
                  <a:pt x="2664762" y="4347772"/>
                  <a:pt x="2735961" y="4276573"/>
                  <a:pt x="2735961" y="4189057"/>
                </a:cubicBezTo>
                <a:cubicBezTo>
                  <a:pt x="2735961" y="4136460"/>
                  <a:pt x="2778614" y="4093807"/>
                  <a:pt x="2831211" y="4093807"/>
                </a:cubicBezTo>
                <a:lnTo>
                  <a:pt x="4745202" y="4093807"/>
                </a:lnTo>
                <a:cubicBezTo>
                  <a:pt x="4797800" y="4093807"/>
                  <a:pt x="4840452" y="4136450"/>
                  <a:pt x="4840434" y="4189057"/>
                </a:cubicBezTo>
                <a:lnTo>
                  <a:pt x="4840434" y="4337561"/>
                </a:lnTo>
                <a:cubicBezTo>
                  <a:pt x="4840434" y="4634903"/>
                  <a:pt x="4598527" y="4876800"/>
                  <a:pt x="4301185" y="4876800"/>
                </a:cubicBezTo>
                <a:lnTo>
                  <a:pt x="539239" y="4876800"/>
                </a:lnTo>
                <a:cubicBezTo>
                  <a:pt x="241916" y="4876800"/>
                  <a:pt x="0" y="4634894"/>
                  <a:pt x="0" y="4337552"/>
                </a:cubicBezTo>
                <a:lnTo>
                  <a:pt x="0" y="4189057"/>
                </a:lnTo>
                <a:cubicBezTo>
                  <a:pt x="0" y="4136460"/>
                  <a:pt x="42653" y="4093807"/>
                  <a:pt x="95250" y="4093807"/>
                </a:cubicBezTo>
                <a:lnTo>
                  <a:pt x="329250" y="4093807"/>
                </a:lnTo>
                <a:lnTo>
                  <a:pt x="329250" y="1646253"/>
                </a:lnTo>
                <a:cubicBezTo>
                  <a:pt x="329250" y="1431769"/>
                  <a:pt x="503739" y="1257281"/>
                  <a:pt x="718223" y="1257281"/>
                </a:cubicBezTo>
                <a:lnTo>
                  <a:pt x="1887036" y="1257281"/>
                </a:lnTo>
                <a:cubicBezTo>
                  <a:pt x="1855060" y="833580"/>
                  <a:pt x="1996059" y="410765"/>
                  <a:pt x="2277427" y="91030"/>
                </a:cubicBezTo>
                <a:lnTo>
                  <a:pt x="2308984" y="55178"/>
                </a:lnTo>
                <a:cubicBezTo>
                  <a:pt x="2339530" y="20459"/>
                  <a:pt x="2383574" y="343"/>
                  <a:pt x="2429818" y="0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</p:spPr>
        <p:txBody>
          <a:bodyPr vert="horz" wrap="square" lIns="21469" tIns="10734" rIns="21469" bIns="10734" numCol="1" anchor="t" anchorCtr="0" compatLnSpc="1">
            <a:prstTxWarp prst="textNoShape">
              <a:avLst/>
            </a:prstTxWarp>
          </a:bodyPr>
          <a:lstStyle/>
          <a:p>
            <a:endParaRPr lang="en-US" sz="423"/>
          </a:p>
        </p:txBody>
      </p:sp>
    </p:spTree>
    <p:extLst>
      <p:ext uri="{BB962C8B-B14F-4D97-AF65-F5344CB8AC3E}">
        <p14:creationId xmlns:p14="http://schemas.microsoft.com/office/powerpoint/2010/main" val="160435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BC5E18-091E-FD4D-894D-1C7CEDB5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B1E1C5-08C3-B288-EB6C-538D43F1F54E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11E3C6-4DB5-5FC6-FDF1-11CEF442817F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B39F1E-A415-77D5-ECE7-584EDF26244D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2D5E88-18EE-5459-2A52-1148CCB1FDDC}"/>
              </a:ext>
            </a:extLst>
          </p:cNvPr>
          <p:cNvSpPr txBox="1"/>
          <p:nvPr/>
        </p:nvSpPr>
        <p:spPr>
          <a:xfrm>
            <a:off x="301083" y="1075096"/>
            <a:ext cx="11586117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  <p:extLst>
      <p:ext uri="{BB962C8B-B14F-4D97-AF65-F5344CB8AC3E}">
        <p14:creationId xmlns:p14="http://schemas.microsoft.com/office/powerpoint/2010/main" val="3095453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8F4E6E-0142-6D13-A4CC-5DEFD5C0F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33</a:t>
            </a:fld>
            <a:endParaRPr lang="en-US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2D6028EE-D146-9C59-6E1F-639CB1895A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6646268"/>
              </p:ext>
            </p:extLst>
          </p:nvPr>
        </p:nvGraphicFramePr>
        <p:xfrm>
          <a:off x="321854" y="1294191"/>
          <a:ext cx="5650311" cy="2837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1E763DC-BA2B-6B46-CE9C-0449C74FED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4206998"/>
              </p:ext>
            </p:extLst>
          </p:nvPr>
        </p:nvGraphicFramePr>
        <p:xfrm>
          <a:off x="6230178" y="1292116"/>
          <a:ext cx="5639968" cy="2842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6477FAF-C682-20C9-68F2-30DC395CF900}"/>
              </a:ext>
            </a:extLst>
          </p:cNvPr>
          <p:cNvSpPr txBox="1"/>
          <p:nvPr/>
        </p:nvSpPr>
        <p:spPr>
          <a:xfrm>
            <a:off x="321854" y="4132157"/>
            <a:ext cx="11499248" cy="1846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solidFill>
                <a:srgbClr val="062D3E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4EAC11-2535-66F1-5AD3-9C9A38BAF236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115CE2-037B-ECA4-D474-72B1DAAFF2EB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AB7BE3-E7A4-CBC4-22E9-8F39B78D135D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3328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graphicEl>
                                              <a:chart seriesIdx="0" categoryIdx="6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7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graphicEl>
                                              <a:chart seriesIdx="0" categoryIdx="7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8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graphicEl>
                                              <a:chart seriesIdx="0" categoryIdx="8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9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graphicEl>
                                              <a:chart seriesIdx="0" categoryIdx="9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1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>
                                            <p:graphicEl>
                                              <a:chart seriesIdx="0" categoryIdx="1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1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">
                                            <p:graphicEl>
                                              <a:chart seriesIdx="0" categoryIdx="1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El"/>
        </p:bldSub>
      </p:bldGraphic>
      <p:bldGraphic spid="4" grpId="0">
        <p:bldSub>
          <a:bldChart bld="category"/>
        </p:bldSub>
      </p:bldGraphic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FB6FE1-19A4-5E06-47A6-6E72314C8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5B99E7D5-66A7-8052-2592-BC9626F6D105}"/>
              </a:ext>
            </a:extLst>
          </p:cNvPr>
          <p:cNvSpPr/>
          <p:nvPr/>
        </p:nvSpPr>
        <p:spPr>
          <a:xfrm>
            <a:off x="5757999" y="5028823"/>
            <a:ext cx="808944" cy="811119"/>
          </a:xfrm>
          <a:custGeom>
            <a:avLst/>
            <a:gdLst>
              <a:gd name="connsiteX0" fmla="*/ 453470 w 906939"/>
              <a:gd name="connsiteY0" fmla="*/ 909379 h 909378"/>
              <a:gd name="connsiteX1" fmla="*/ 906939 w 906939"/>
              <a:gd name="connsiteY1" fmla="*/ 415961 h 909378"/>
              <a:gd name="connsiteX2" fmla="*/ 453470 w 906939"/>
              <a:gd name="connsiteY2" fmla="*/ 0 h 909378"/>
              <a:gd name="connsiteX3" fmla="*/ 0 w 906939"/>
              <a:gd name="connsiteY3" fmla="*/ 415961 h 909378"/>
              <a:gd name="connsiteX4" fmla="*/ 453470 w 906939"/>
              <a:gd name="connsiteY4" fmla="*/ 909379 h 909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6939" h="909378">
                <a:moveTo>
                  <a:pt x="453470" y="909379"/>
                </a:moveTo>
                <a:lnTo>
                  <a:pt x="906939" y="415961"/>
                </a:lnTo>
                <a:lnTo>
                  <a:pt x="453470" y="0"/>
                </a:lnTo>
                <a:lnTo>
                  <a:pt x="0" y="415961"/>
                </a:lnTo>
                <a:lnTo>
                  <a:pt x="453470" y="909379"/>
                </a:lnTo>
                <a:close/>
              </a:path>
            </a:pathLst>
          </a:custGeom>
          <a:solidFill>
            <a:srgbClr val="00B587"/>
          </a:solidFill>
          <a:ln w="658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ADACFDF-76DB-42BF-2B96-12F18AAF2504}"/>
              </a:ext>
            </a:extLst>
          </p:cNvPr>
          <p:cNvSpPr/>
          <p:nvPr/>
        </p:nvSpPr>
        <p:spPr>
          <a:xfrm>
            <a:off x="6162470" y="4711784"/>
            <a:ext cx="745441" cy="688055"/>
          </a:xfrm>
          <a:custGeom>
            <a:avLst/>
            <a:gdLst>
              <a:gd name="connsiteX0" fmla="*/ 835745 w 835744"/>
              <a:gd name="connsiteY0" fmla="*/ 355445 h 771406"/>
              <a:gd name="connsiteX1" fmla="*/ 387483 w 835744"/>
              <a:gd name="connsiteY1" fmla="*/ 0 h 771406"/>
              <a:gd name="connsiteX2" fmla="*/ 0 w 835744"/>
              <a:gd name="connsiteY2" fmla="*/ 355445 h 771406"/>
              <a:gd name="connsiteX3" fmla="*/ 453470 w 835744"/>
              <a:gd name="connsiteY3" fmla="*/ 771406 h 771406"/>
              <a:gd name="connsiteX4" fmla="*/ 835745 w 835744"/>
              <a:gd name="connsiteY4" fmla="*/ 355445 h 771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744" h="771406">
                <a:moveTo>
                  <a:pt x="835745" y="355445"/>
                </a:moveTo>
                <a:lnTo>
                  <a:pt x="387483" y="0"/>
                </a:lnTo>
                <a:lnTo>
                  <a:pt x="0" y="355445"/>
                </a:lnTo>
                <a:lnTo>
                  <a:pt x="453470" y="771406"/>
                </a:lnTo>
                <a:lnTo>
                  <a:pt x="835745" y="355445"/>
                </a:lnTo>
                <a:close/>
              </a:path>
            </a:pathLst>
          </a:custGeom>
          <a:gradFill>
            <a:gsLst>
              <a:gs pos="0">
                <a:srgbClr val="24A7DD"/>
              </a:gs>
              <a:gs pos="53000">
                <a:srgbClr val="062D3E"/>
              </a:gs>
              <a:gs pos="100000">
                <a:srgbClr val="062D3E"/>
              </a:gs>
            </a:gsLst>
            <a:lin ang="19800004" scaled="1"/>
          </a:gradFill>
          <a:ln w="411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B891260-5096-BB38-75F7-29034D82B1AA}"/>
              </a:ext>
            </a:extLst>
          </p:cNvPr>
          <p:cNvSpPr/>
          <p:nvPr/>
        </p:nvSpPr>
        <p:spPr>
          <a:xfrm>
            <a:off x="5417028" y="4711784"/>
            <a:ext cx="745441" cy="688055"/>
          </a:xfrm>
          <a:custGeom>
            <a:avLst/>
            <a:gdLst>
              <a:gd name="connsiteX0" fmla="*/ 0 w 835744"/>
              <a:gd name="connsiteY0" fmla="*/ 355445 h 771406"/>
              <a:gd name="connsiteX1" fmla="*/ 448262 w 835744"/>
              <a:gd name="connsiteY1" fmla="*/ 0 h 771406"/>
              <a:gd name="connsiteX2" fmla="*/ 835745 w 835744"/>
              <a:gd name="connsiteY2" fmla="*/ 355445 h 771406"/>
              <a:gd name="connsiteX3" fmla="*/ 382275 w 835744"/>
              <a:gd name="connsiteY3" fmla="*/ 771406 h 771406"/>
              <a:gd name="connsiteX4" fmla="*/ 0 w 835744"/>
              <a:gd name="connsiteY4" fmla="*/ 355445 h 771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5744" h="771406">
                <a:moveTo>
                  <a:pt x="0" y="355445"/>
                </a:moveTo>
                <a:lnTo>
                  <a:pt x="448262" y="0"/>
                </a:lnTo>
                <a:lnTo>
                  <a:pt x="835745" y="355445"/>
                </a:lnTo>
                <a:lnTo>
                  <a:pt x="382275" y="771406"/>
                </a:lnTo>
                <a:lnTo>
                  <a:pt x="0" y="355445"/>
                </a:lnTo>
                <a:close/>
              </a:path>
            </a:pathLst>
          </a:custGeom>
          <a:gradFill>
            <a:gsLst>
              <a:gs pos="0">
                <a:srgbClr val="24A7DD"/>
              </a:gs>
              <a:gs pos="53000">
                <a:srgbClr val="062D3E"/>
              </a:gs>
              <a:gs pos="100000">
                <a:srgbClr val="062D3E"/>
              </a:gs>
            </a:gsLst>
            <a:lin ang="19800004" scaled="1"/>
          </a:gradFill>
          <a:ln w="411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BBED3D1-D34B-F2A3-D37E-4709BA7E190E}"/>
              </a:ext>
            </a:extLst>
          </p:cNvPr>
          <p:cNvSpPr/>
          <p:nvPr/>
        </p:nvSpPr>
        <p:spPr>
          <a:xfrm>
            <a:off x="5816855" y="4437726"/>
            <a:ext cx="691229" cy="591096"/>
          </a:xfrm>
          <a:custGeom>
            <a:avLst/>
            <a:gdLst>
              <a:gd name="connsiteX0" fmla="*/ 387483 w 774965"/>
              <a:gd name="connsiteY0" fmla="*/ 662703 h 662702"/>
              <a:gd name="connsiteX1" fmla="*/ 0 w 774965"/>
              <a:gd name="connsiteY1" fmla="*/ 307257 h 662702"/>
              <a:gd name="connsiteX2" fmla="*/ 387483 w 774965"/>
              <a:gd name="connsiteY2" fmla="*/ 0 h 662702"/>
              <a:gd name="connsiteX3" fmla="*/ 774966 w 774965"/>
              <a:gd name="connsiteY3" fmla="*/ 307257 h 662702"/>
              <a:gd name="connsiteX4" fmla="*/ 387483 w 774965"/>
              <a:gd name="connsiteY4" fmla="*/ 662703 h 66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4965" h="662702">
                <a:moveTo>
                  <a:pt x="387483" y="662703"/>
                </a:moveTo>
                <a:lnTo>
                  <a:pt x="0" y="307257"/>
                </a:lnTo>
                <a:lnTo>
                  <a:pt x="387483" y="0"/>
                </a:lnTo>
                <a:lnTo>
                  <a:pt x="774966" y="307257"/>
                </a:lnTo>
                <a:lnTo>
                  <a:pt x="387483" y="662703"/>
                </a:lnTo>
                <a:close/>
              </a:path>
            </a:pathLst>
          </a:custGeom>
          <a:gradFill>
            <a:gsLst>
              <a:gs pos="0">
                <a:srgbClr val="24A7DD"/>
              </a:gs>
              <a:gs pos="53000">
                <a:srgbClr val="062D3E"/>
              </a:gs>
              <a:gs pos="100000">
                <a:srgbClr val="062D3E"/>
              </a:gs>
            </a:gsLst>
            <a:lin ang="19800004" scaled="1"/>
          </a:gradFill>
          <a:ln w="411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8774ED4-BBB0-CB70-10F9-58F468C5A5FE}"/>
              </a:ext>
            </a:extLst>
          </p:cNvPr>
          <p:cNvGrpSpPr/>
          <p:nvPr/>
        </p:nvGrpSpPr>
        <p:grpSpPr>
          <a:xfrm>
            <a:off x="5508048" y="1729743"/>
            <a:ext cx="1308844" cy="3299079"/>
            <a:chOff x="5508048" y="1729743"/>
            <a:chExt cx="1308844" cy="3299079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EB117D9-FAAE-5103-7013-81025BF91089}"/>
                </a:ext>
              </a:extLst>
            </p:cNvPr>
            <p:cNvSpPr/>
            <p:nvPr/>
          </p:nvSpPr>
          <p:spPr>
            <a:xfrm>
              <a:off x="5508048" y="1729743"/>
              <a:ext cx="1308844" cy="336325"/>
            </a:xfrm>
            <a:custGeom>
              <a:avLst/>
              <a:gdLst>
                <a:gd name="connsiteX0" fmla="*/ 733699 w 1467398"/>
                <a:gd name="connsiteY0" fmla="*/ 377067 h 377067"/>
                <a:gd name="connsiteX1" fmla="*/ 1467399 w 1467398"/>
                <a:gd name="connsiteY1" fmla="*/ 162561 h 377067"/>
                <a:gd name="connsiteX2" fmla="*/ 733699 w 1467398"/>
                <a:gd name="connsiteY2" fmla="*/ 0 h 377067"/>
                <a:gd name="connsiteX3" fmla="*/ 0 w 1467398"/>
                <a:gd name="connsiteY3" fmla="*/ 162561 h 377067"/>
                <a:gd name="connsiteX4" fmla="*/ 733699 w 1467398"/>
                <a:gd name="connsiteY4" fmla="*/ 377067 h 37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7398" h="377067">
                  <a:moveTo>
                    <a:pt x="733699" y="377067"/>
                  </a:moveTo>
                  <a:lnTo>
                    <a:pt x="1467399" y="162561"/>
                  </a:lnTo>
                  <a:lnTo>
                    <a:pt x="733699" y="0"/>
                  </a:lnTo>
                  <a:lnTo>
                    <a:pt x="0" y="162561"/>
                  </a:lnTo>
                  <a:lnTo>
                    <a:pt x="733699" y="377067"/>
                  </a:lnTo>
                  <a:close/>
                </a:path>
              </a:pathLst>
            </a:custGeom>
            <a:gradFill>
              <a:gsLst>
                <a:gs pos="0">
                  <a:srgbClr val="24A7DD"/>
                </a:gs>
                <a:gs pos="53000">
                  <a:srgbClr val="062D3E"/>
                </a:gs>
                <a:gs pos="100000">
                  <a:srgbClr val="062D3E"/>
                </a:gs>
              </a:gsLst>
              <a:lin ang="19800004" scaled="1"/>
            </a:gradFill>
            <a:ln w="411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20D2FEA-AF6E-C901-A492-5A3C38F0197F}"/>
                </a:ext>
              </a:extLst>
            </p:cNvPr>
            <p:cNvSpPr/>
            <p:nvPr/>
          </p:nvSpPr>
          <p:spPr>
            <a:xfrm>
              <a:off x="5508048" y="1869074"/>
              <a:ext cx="654422" cy="3159748"/>
            </a:xfrm>
            <a:custGeom>
              <a:avLst/>
              <a:gdLst>
                <a:gd name="connsiteX0" fmla="*/ 346216 w 733699"/>
                <a:gd name="connsiteY0" fmla="*/ 3187077 h 3542521"/>
                <a:gd name="connsiteX1" fmla="*/ 0 w 733699"/>
                <a:gd name="connsiteY1" fmla="*/ 0 h 3542521"/>
                <a:gd name="connsiteX2" fmla="*/ 733699 w 733699"/>
                <a:gd name="connsiteY2" fmla="*/ 214507 h 3542521"/>
                <a:gd name="connsiteX3" fmla="*/ 733699 w 733699"/>
                <a:gd name="connsiteY3" fmla="*/ 3542522 h 3542521"/>
                <a:gd name="connsiteX4" fmla="*/ 346216 w 733699"/>
                <a:gd name="connsiteY4" fmla="*/ 3187077 h 354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699" h="3542521">
                  <a:moveTo>
                    <a:pt x="346216" y="3187077"/>
                  </a:moveTo>
                  <a:lnTo>
                    <a:pt x="0" y="0"/>
                  </a:lnTo>
                  <a:lnTo>
                    <a:pt x="733699" y="214507"/>
                  </a:lnTo>
                  <a:lnTo>
                    <a:pt x="733699" y="3542522"/>
                  </a:lnTo>
                  <a:lnTo>
                    <a:pt x="346216" y="3187077"/>
                  </a:lnTo>
                  <a:close/>
                </a:path>
              </a:pathLst>
            </a:custGeom>
            <a:gradFill>
              <a:gsLst>
                <a:gs pos="0">
                  <a:srgbClr val="24A7DD"/>
                </a:gs>
                <a:gs pos="53000">
                  <a:srgbClr val="062D3E"/>
                </a:gs>
                <a:gs pos="100000">
                  <a:srgbClr val="062D3E"/>
                </a:gs>
              </a:gsLst>
              <a:lin ang="19800004" scaled="1"/>
            </a:gradFill>
            <a:ln w="411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8AF3085-3078-F056-D188-F2A5DD827956}"/>
                </a:ext>
              </a:extLst>
            </p:cNvPr>
            <p:cNvSpPr/>
            <p:nvPr/>
          </p:nvSpPr>
          <p:spPr>
            <a:xfrm>
              <a:off x="6162470" y="1869074"/>
              <a:ext cx="654422" cy="3159748"/>
            </a:xfrm>
            <a:custGeom>
              <a:avLst/>
              <a:gdLst>
                <a:gd name="connsiteX0" fmla="*/ 733699 w 733699"/>
                <a:gd name="connsiteY0" fmla="*/ 0 h 3542521"/>
                <a:gd name="connsiteX1" fmla="*/ 0 w 733699"/>
                <a:gd name="connsiteY1" fmla="*/ 214507 h 3542521"/>
                <a:gd name="connsiteX2" fmla="*/ 0 w 733699"/>
                <a:gd name="connsiteY2" fmla="*/ 3542522 h 3542521"/>
                <a:gd name="connsiteX3" fmla="*/ 387483 w 733699"/>
                <a:gd name="connsiteY3" fmla="*/ 3187077 h 3542521"/>
                <a:gd name="connsiteX4" fmla="*/ 733699 w 733699"/>
                <a:gd name="connsiteY4" fmla="*/ 0 h 354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699" h="3542521">
                  <a:moveTo>
                    <a:pt x="733699" y="0"/>
                  </a:moveTo>
                  <a:lnTo>
                    <a:pt x="0" y="214507"/>
                  </a:lnTo>
                  <a:lnTo>
                    <a:pt x="0" y="3542522"/>
                  </a:lnTo>
                  <a:lnTo>
                    <a:pt x="387483" y="3187077"/>
                  </a:lnTo>
                  <a:lnTo>
                    <a:pt x="733699" y="0"/>
                  </a:lnTo>
                  <a:close/>
                </a:path>
              </a:pathLst>
            </a:custGeom>
            <a:gradFill>
              <a:gsLst>
                <a:gs pos="0">
                  <a:srgbClr val="24A7DD"/>
                </a:gs>
                <a:gs pos="53000">
                  <a:srgbClr val="062D3E"/>
                </a:gs>
                <a:gs pos="100000">
                  <a:srgbClr val="062D3E"/>
                </a:gs>
              </a:gsLst>
              <a:lin ang="19800004" scaled="1"/>
            </a:gradFill>
            <a:ln w="411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F94998E-D6B8-C324-C8FE-B8B867683ABE}"/>
              </a:ext>
            </a:extLst>
          </p:cNvPr>
          <p:cNvGrpSpPr/>
          <p:nvPr/>
        </p:nvGrpSpPr>
        <p:grpSpPr>
          <a:xfrm>
            <a:off x="4809939" y="2449666"/>
            <a:ext cx="1352531" cy="2950172"/>
            <a:chOff x="4809939" y="2449666"/>
            <a:chExt cx="1352531" cy="2950172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21EC331-9E89-E78B-E4C2-5B976E158982}"/>
                </a:ext>
              </a:extLst>
            </p:cNvPr>
            <p:cNvSpPr/>
            <p:nvPr/>
          </p:nvSpPr>
          <p:spPr>
            <a:xfrm>
              <a:off x="4809939" y="2449666"/>
              <a:ext cx="1352531" cy="588451"/>
            </a:xfrm>
            <a:custGeom>
              <a:avLst/>
              <a:gdLst>
                <a:gd name="connsiteX0" fmla="*/ 1516378 w 1516377"/>
                <a:gd name="connsiteY0" fmla="*/ 282866 h 659736"/>
                <a:gd name="connsiteX1" fmla="*/ 632313 w 1516377"/>
                <a:gd name="connsiteY1" fmla="*/ 659736 h 659736"/>
                <a:gd name="connsiteX2" fmla="*/ 0 w 1516377"/>
                <a:gd name="connsiteY2" fmla="*/ 282866 h 659736"/>
                <a:gd name="connsiteX3" fmla="*/ 852687 w 1516377"/>
                <a:gd name="connsiteY3" fmla="*/ 0 h 659736"/>
                <a:gd name="connsiteX4" fmla="*/ 1516378 w 1516377"/>
                <a:gd name="connsiteY4" fmla="*/ 282866 h 659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77" h="659736">
                  <a:moveTo>
                    <a:pt x="1516378" y="282866"/>
                  </a:moveTo>
                  <a:lnTo>
                    <a:pt x="632313" y="659736"/>
                  </a:lnTo>
                  <a:lnTo>
                    <a:pt x="0" y="282866"/>
                  </a:lnTo>
                  <a:lnTo>
                    <a:pt x="852687" y="0"/>
                  </a:lnTo>
                  <a:lnTo>
                    <a:pt x="1516378" y="28286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53000">
                  <a:srgbClr val="D2AC67"/>
                </a:gs>
                <a:gs pos="100000">
                  <a:srgbClr val="D2AC67"/>
                </a:gs>
              </a:gsLst>
              <a:lin ang="19800004" scaled="1"/>
            </a:gradFill>
            <a:ln w="411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4938044-703A-E53F-2724-7191BDCCE890}"/>
                </a:ext>
              </a:extLst>
            </p:cNvPr>
            <p:cNvSpPr/>
            <p:nvPr/>
          </p:nvSpPr>
          <p:spPr>
            <a:xfrm>
              <a:off x="4809939" y="2696304"/>
              <a:ext cx="948060" cy="2703534"/>
            </a:xfrm>
            <a:custGeom>
              <a:avLst/>
              <a:gdLst>
                <a:gd name="connsiteX0" fmla="*/ 0 w 1062908"/>
                <a:gd name="connsiteY0" fmla="*/ 0 h 3031041"/>
                <a:gd name="connsiteX1" fmla="*/ 680633 w 1062908"/>
                <a:gd name="connsiteY1" fmla="*/ 2615081 h 3031041"/>
                <a:gd name="connsiteX2" fmla="*/ 1062908 w 1062908"/>
                <a:gd name="connsiteY2" fmla="*/ 3031042 h 3031041"/>
                <a:gd name="connsiteX3" fmla="*/ 632313 w 1062908"/>
                <a:gd name="connsiteY3" fmla="*/ 376870 h 3031041"/>
                <a:gd name="connsiteX4" fmla="*/ 0 w 1062908"/>
                <a:gd name="connsiteY4" fmla="*/ 0 h 3031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08" h="3031041">
                  <a:moveTo>
                    <a:pt x="0" y="0"/>
                  </a:moveTo>
                  <a:lnTo>
                    <a:pt x="680633" y="2615081"/>
                  </a:lnTo>
                  <a:lnTo>
                    <a:pt x="1062908" y="3031042"/>
                  </a:lnTo>
                  <a:lnTo>
                    <a:pt x="632313" y="37687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53000">
                  <a:srgbClr val="D2AC67"/>
                </a:gs>
                <a:gs pos="100000">
                  <a:srgbClr val="D2AC67"/>
                </a:gs>
              </a:gsLst>
              <a:lin ang="19800004" scaled="1"/>
            </a:gradFill>
            <a:ln w="411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BA54CC9-11E9-9165-615B-AC7052F5E2BD}"/>
                </a:ext>
              </a:extLst>
            </p:cNvPr>
            <p:cNvSpPr/>
            <p:nvPr/>
          </p:nvSpPr>
          <p:spPr>
            <a:xfrm>
              <a:off x="5373929" y="2696304"/>
              <a:ext cx="788540" cy="2703534"/>
            </a:xfrm>
            <a:custGeom>
              <a:avLst/>
              <a:gdLst>
                <a:gd name="connsiteX0" fmla="*/ 884065 w 884064"/>
                <a:gd name="connsiteY0" fmla="*/ 0 h 3031041"/>
                <a:gd name="connsiteX1" fmla="*/ 884065 w 884064"/>
                <a:gd name="connsiteY1" fmla="*/ 2615081 h 3031041"/>
                <a:gd name="connsiteX2" fmla="*/ 430595 w 884064"/>
                <a:gd name="connsiteY2" fmla="*/ 3031042 h 3031041"/>
                <a:gd name="connsiteX3" fmla="*/ 0 w 884064"/>
                <a:gd name="connsiteY3" fmla="*/ 376870 h 3031041"/>
                <a:gd name="connsiteX4" fmla="*/ 884065 w 884064"/>
                <a:gd name="connsiteY4" fmla="*/ 0 h 3031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4064" h="3031041">
                  <a:moveTo>
                    <a:pt x="884065" y="0"/>
                  </a:moveTo>
                  <a:lnTo>
                    <a:pt x="884065" y="2615081"/>
                  </a:lnTo>
                  <a:lnTo>
                    <a:pt x="430595" y="3031042"/>
                  </a:lnTo>
                  <a:lnTo>
                    <a:pt x="0" y="376870"/>
                  </a:lnTo>
                  <a:lnTo>
                    <a:pt x="884065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53000">
                  <a:srgbClr val="D2AC67"/>
                </a:gs>
                <a:gs pos="100000">
                  <a:srgbClr val="D2AC67"/>
                </a:gs>
              </a:gsLst>
              <a:lin ang="19800004" scaled="1"/>
            </a:gradFill>
            <a:ln w="411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BE39F33-098E-B6C4-87CE-D1F02B8AD42C}"/>
              </a:ext>
            </a:extLst>
          </p:cNvPr>
          <p:cNvGrpSpPr/>
          <p:nvPr/>
        </p:nvGrpSpPr>
        <p:grpSpPr>
          <a:xfrm>
            <a:off x="6162470" y="2930007"/>
            <a:ext cx="1219589" cy="2469832"/>
            <a:chOff x="6162470" y="2930007"/>
            <a:chExt cx="1219589" cy="24698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B41E870-83C2-78EF-6ABE-11940F4C206B}"/>
                </a:ext>
              </a:extLst>
            </p:cNvPr>
            <p:cNvSpPr/>
            <p:nvPr/>
          </p:nvSpPr>
          <p:spPr>
            <a:xfrm>
              <a:off x="6162470" y="2930007"/>
              <a:ext cx="1219589" cy="661948"/>
            </a:xfrm>
            <a:custGeom>
              <a:avLst/>
              <a:gdLst>
                <a:gd name="connsiteX0" fmla="*/ 0 w 1367330"/>
                <a:gd name="connsiteY0" fmla="*/ 323474 h 742137"/>
                <a:gd name="connsiteX1" fmla="*/ 605879 w 1367330"/>
                <a:gd name="connsiteY1" fmla="*/ 0 h 742137"/>
                <a:gd name="connsiteX2" fmla="*/ 1367331 w 1367330"/>
                <a:gd name="connsiteY2" fmla="*/ 323474 h 742137"/>
                <a:gd name="connsiteX3" fmla="*/ 784327 w 1367330"/>
                <a:gd name="connsiteY3" fmla="*/ 742137 h 742137"/>
                <a:gd name="connsiteX4" fmla="*/ 0 w 1367330"/>
                <a:gd name="connsiteY4" fmla="*/ 323474 h 742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7330" h="742137">
                  <a:moveTo>
                    <a:pt x="0" y="323474"/>
                  </a:moveTo>
                  <a:lnTo>
                    <a:pt x="605879" y="0"/>
                  </a:lnTo>
                  <a:lnTo>
                    <a:pt x="1367331" y="323474"/>
                  </a:lnTo>
                  <a:lnTo>
                    <a:pt x="784327" y="742137"/>
                  </a:lnTo>
                  <a:lnTo>
                    <a:pt x="0" y="323474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53000">
                  <a:srgbClr val="D2AC67"/>
                </a:gs>
                <a:gs pos="100000">
                  <a:srgbClr val="D2AC67"/>
                </a:gs>
              </a:gsLst>
              <a:lin ang="19800004" scaled="1"/>
            </a:gradFill>
            <a:ln w="411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4FEF8C-C92F-8310-42E0-A48E3B396677}"/>
                </a:ext>
              </a:extLst>
            </p:cNvPr>
            <p:cNvSpPr/>
            <p:nvPr/>
          </p:nvSpPr>
          <p:spPr>
            <a:xfrm>
              <a:off x="6566942" y="3207201"/>
              <a:ext cx="815117" cy="2192638"/>
            </a:xfrm>
            <a:custGeom>
              <a:avLst/>
              <a:gdLst>
                <a:gd name="connsiteX0" fmla="*/ 913861 w 913861"/>
                <a:gd name="connsiteY0" fmla="*/ 0 h 2458255"/>
                <a:gd name="connsiteX1" fmla="*/ 330857 w 913861"/>
                <a:gd name="connsiteY1" fmla="*/ 418663 h 2458255"/>
                <a:gd name="connsiteX2" fmla="*/ 0 w 913861"/>
                <a:gd name="connsiteY2" fmla="*/ 2458255 h 2458255"/>
                <a:gd name="connsiteX3" fmla="*/ 382275 w 913861"/>
                <a:gd name="connsiteY3" fmla="*/ 2042294 h 2458255"/>
                <a:gd name="connsiteX4" fmla="*/ 913861 w 913861"/>
                <a:gd name="connsiteY4" fmla="*/ 0 h 245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3861" h="2458255">
                  <a:moveTo>
                    <a:pt x="913861" y="0"/>
                  </a:moveTo>
                  <a:lnTo>
                    <a:pt x="330857" y="418663"/>
                  </a:lnTo>
                  <a:lnTo>
                    <a:pt x="0" y="2458255"/>
                  </a:lnTo>
                  <a:lnTo>
                    <a:pt x="382275" y="2042294"/>
                  </a:lnTo>
                  <a:lnTo>
                    <a:pt x="913861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53000">
                  <a:srgbClr val="D2AC67"/>
                </a:gs>
                <a:gs pos="100000">
                  <a:srgbClr val="D2AC67"/>
                </a:gs>
              </a:gsLst>
              <a:lin ang="19800004" scaled="1"/>
            </a:gradFill>
            <a:ln w="411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AB357E0-8539-8E16-8547-F6E9886C52D1}"/>
                </a:ext>
              </a:extLst>
            </p:cNvPr>
            <p:cNvSpPr/>
            <p:nvPr/>
          </p:nvSpPr>
          <p:spPr>
            <a:xfrm>
              <a:off x="6162470" y="3207201"/>
              <a:ext cx="699579" cy="2192638"/>
            </a:xfrm>
            <a:custGeom>
              <a:avLst/>
              <a:gdLst>
                <a:gd name="connsiteX0" fmla="*/ 0 w 784326"/>
                <a:gd name="connsiteY0" fmla="*/ 0 h 2458255"/>
                <a:gd name="connsiteX1" fmla="*/ 0 w 784326"/>
                <a:gd name="connsiteY1" fmla="*/ 2042294 h 2458255"/>
                <a:gd name="connsiteX2" fmla="*/ 453470 w 784326"/>
                <a:gd name="connsiteY2" fmla="*/ 2458255 h 2458255"/>
                <a:gd name="connsiteX3" fmla="*/ 784327 w 784326"/>
                <a:gd name="connsiteY3" fmla="*/ 418663 h 2458255"/>
                <a:gd name="connsiteX4" fmla="*/ 0 w 784326"/>
                <a:gd name="connsiteY4" fmla="*/ 0 h 245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4326" h="2458255">
                  <a:moveTo>
                    <a:pt x="0" y="0"/>
                  </a:moveTo>
                  <a:lnTo>
                    <a:pt x="0" y="2042294"/>
                  </a:lnTo>
                  <a:lnTo>
                    <a:pt x="453470" y="2458255"/>
                  </a:lnTo>
                  <a:lnTo>
                    <a:pt x="784327" y="418663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53000">
                  <a:srgbClr val="D2AC67"/>
                </a:gs>
                <a:gs pos="100000">
                  <a:srgbClr val="D2AC67"/>
                </a:gs>
              </a:gsLst>
              <a:lin ang="19800004" scaled="1"/>
            </a:gradFill>
            <a:ln w="411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8FC0835-AF9E-60D9-0423-C83BF354C86E}"/>
              </a:ext>
            </a:extLst>
          </p:cNvPr>
          <p:cNvGrpSpPr/>
          <p:nvPr/>
        </p:nvGrpSpPr>
        <p:grpSpPr>
          <a:xfrm>
            <a:off x="5533801" y="3632271"/>
            <a:ext cx="1257338" cy="2207671"/>
            <a:chOff x="5533801" y="3632271"/>
            <a:chExt cx="1257338" cy="2207671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FD7F267-6B78-55E0-0992-B3CD66A717F9}"/>
                </a:ext>
              </a:extLst>
            </p:cNvPr>
            <p:cNvSpPr/>
            <p:nvPr/>
          </p:nvSpPr>
          <p:spPr>
            <a:xfrm>
              <a:off x="5533801" y="3632271"/>
              <a:ext cx="1257337" cy="901550"/>
            </a:xfrm>
            <a:custGeom>
              <a:avLst/>
              <a:gdLst>
                <a:gd name="connsiteX0" fmla="*/ 704826 w 1409651"/>
                <a:gd name="connsiteY0" fmla="*/ 1010765 h 1010764"/>
                <a:gd name="connsiteX1" fmla="*/ 1409652 w 1409651"/>
                <a:gd name="connsiteY1" fmla="*/ 438506 h 1010764"/>
                <a:gd name="connsiteX2" fmla="*/ 704826 w 1409651"/>
                <a:gd name="connsiteY2" fmla="*/ 0 h 1010764"/>
                <a:gd name="connsiteX3" fmla="*/ 0 w 1409651"/>
                <a:gd name="connsiteY3" fmla="*/ 438506 h 1010764"/>
                <a:gd name="connsiteX4" fmla="*/ 704826 w 1409651"/>
                <a:gd name="connsiteY4" fmla="*/ 1010765 h 101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51" h="1010764">
                  <a:moveTo>
                    <a:pt x="704826" y="1010765"/>
                  </a:moveTo>
                  <a:lnTo>
                    <a:pt x="1409652" y="438506"/>
                  </a:lnTo>
                  <a:lnTo>
                    <a:pt x="704826" y="0"/>
                  </a:lnTo>
                  <a:lnTo>
                    <a:pt x="0" y="438506"/>
                  </a:lnTo>
                  <a:lnTo>
                    <a:pt x="704826" y="1010765"/>
                  </a:lnTo>
                  <a:close/>
                </a:path>
              </a:pathLst>
            </a:custGeom>
            <a:gradFill>
              <a:gsLst>
                <a:gs pos="0">
                  <a:srgbClr val="24A7DD"/>
                </a:gs>
                <a:gs pos="53000">
                  <a:srgbClr val="062D3E"/>
                </a:gs>
                <a:gs pos="100000">
                  <a:srgbClr val="062D3E"/>
                </a:gs>
              </a:gsLst>
              <a:lin ang="19800004" scaled="1"/>
            </a:gradFill>
            <a:ln w="411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B7FA743-3E5F-D217-80AD-BBF4BF875620}"/>
                </a:ext>
              </a:extLst>
            </p:cNvPr>
            <p:cNvSpPr/>
            <p:nvPr/>
          </p:nvSpPr>
          <p:spPr>
            <a:xfrm>
              <a:off x="5533801" y="4017732"/>
              <a:ext cx="628668" cy="1822210"/>
            </a:xfrm>
            <a:custGeom>
              <a:avLst/>
              <a:gdLst>
                <a:gd name="connsiteX0" fmla="*/ 0 w 704825"/>
                <a:gd name="connsiteY0" fmla="*/ 0 h 2042953"/>
                <a:gd name="connsiteX1" fmla="*/ 704826 w 704825"/>
                <a:gd name="connsiteY1" fmla="*/ 572259 h 2042953"/>
                <a:gd name="connsiteX2" fmla="*/ 704826 w 704825"/>
                <a:gd name="connsiteY2" fmla="*/ 2042954 h 2042953"/>
                <a:gd name="connsiteX3" fmla="*/ 251356 w 704825"/>
                <a:gd name="connsiteY3" fmla="*/ 1549536 h 2042953"/>
                <a:gd name="connsiteX4" fmla="*/ 0 w 704825"/>
                <a:gd name="connsiteY4" fmla="*/ 0 h 2042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25" h="2042953">
                  <a:moveTo>
                    <a:pt x="0" y="0"/>
                  </a:moveTo>
                  <a:lnTo>
                    <a:pt x="704826" y="572259"/>
                  </a:lnTo>
                  <a:lnTo>
                    <a:pt x="704826" y="2042954"/>
                  </a:lnTo>
                  <a:lnTo>
                    <a:pt x="251356" y="1549536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24A7DD"/>
                </a:gs>
                <a:gs pos="53000">
                  <a:srgbClr val="062D3E"/>
                </a:gs>
                <a:gs pos="100000">
                  <a:srgbClr val="062D3E"/>
                </a:gs>
              </a:gsLst>
              <a:lin ang="19800004" scaled="1"/>
            </a:gradFill>
            <a:ln w="411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51DF6E2-140E-35B6-B4C2-EFF22F400C85}"/>
                </a:ext>
              </a:extLst>
            </p:cNvPr>
            <p:cNvSpPr/>
            <p:nvPr/>
          </p:nvSpPr>
          <p:spPr>
            <a:xfrm>
              <a:off x="6162470" y="4017732"/>
              <a:ext cx="628669" cy="1822210"/>
            </a:xfrm>
            <a:custGeom>
              <a:avLst/>
              <a:gdLst>
                <a:gd name="connsiteX0" fmla="*/ 704826 w 704826"/>
                <a:gd name="connsiteY0" fmla="*/ 0 h 2042953"/>
                <a:gd name="connsiteX1" fmla="*/ 0 w 704826"/>
                <a:gd name="connsiteY1" fmla="*/ 572259 h 2042953"/>
                <a:gd name="connsiteX2" fmla="*/ 0 w 704826"/>
                <a:gd name="connsiteY2" fmla="*/ 2042954 h 2042953"/>
                <a:gd name="connsiteX3" fmla="*/ 453470 w 704826"/>
                <a:gd name="connsiteY3" fmla="*/ 1549536 h 2042953"/>
                <a:gd name="connsiteX4" fmla="*/ 704826 w 704826"/>
                <a:gd name="connsiteY4" fmla="*/ 0 h 2042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26" h="2042953">
                  <a:moveTo>
                    <a:pt x="704826" y="0"/>
                  </a:moveTo>
                  <a:lnTo>
                    <a:pt x="0" y="572259"/>
                  </a:lnTo>
                  <a:lnTo>
                    <a:pt x="0" y="2042954"/>
                  </a:lnTo>
                  <a:lnTo>
                    <a:pt x="453470" y="1549536"/>
                  </a:lnTo>
                  <a:lnTo>
                    <a:pt x="704826" y="0"/>
                  </a:lnTo>
                  <a:close/>
                </a:path>
              </a:pathLst>
            </a:custGeom>
            <a:gradFill>
              <a:gsLst>
                <a:gs pos="0">
                  <a:srgbClr val="24A7DD"/>
                </a:gs>
                <a:gs pos="53000">
                  <a:srgbClr val="062D3E"/>
                </a:gs>
                <a:gs pos="100000">
                  <a:srgbClr val="062D3E"/>
                </a:gs>
              </a:gsLst>
              <a:lin ang="19800004" scaled="1"/>
            </a:gradFill>
            <a:ln w="411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00EA091-8FCD-C5B1-B471-199ADACC1A4E}"/>
              </a:ext>
            </a:extLst>
          </p:cNvPr>
          <p:cNvGrpSpPr/>
          <p:nvPr/>
        </p:nvGrpSpPr>
        <p:grpSpPr>
          <a:xfrm>
            <a:off x="6175232" y="1490315"/>
            <a:ext cx="1129642" cy="385394"/>
            <a:chOff x="7019992" y="2144849"/>
            <a:chExt cx="1198591" cy="40891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EC1DCD0-10E3-5868-EF3D-49D6A3C977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9992" y="2153064"/>
              <a:ext cx="176011" cy="400702"/>
            </a:xfrm>
            <a:prstGeom prst="line">
              <a:avLst/>
            </a:prstGeom>
            <a:ln w="12700">
              <a:solidFill>
                <a:srgbClr val="062D3E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93787DF-A4D2-8933-0951-8AB2F00A9755}"/>
                </a:ext>
              </a:extLst>
            </p:cNvPr>
            <p:cNvCxnSpPr>
              <a:cxnSpLocks/>
            </p:cNvCxnSpPr>
            <p:nvPr/>
          </p:nvCxnSpPr>
          <p:spPr>
            <a:xfrm>
              <a:off x="7196003" y="2144849"/>
              <a:ext cx="1022580" cy="0"/>
            </a:xfrm>
            <a:prstGeom prst="line">
              <a:avLst/>
            </a:prstGeom>
            <a:ln w="12700">
              <a:solidFill>
                <a:srgbClr val="062D3E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311C43A-93C7-9DC4-2668-3BE5E6281A98}"/>
              </a:ext>
            </a:extLst>
          </p:cNvPr>
          <p:cNvSpPr txBox="1"/>
          <p:nvPr/>
        </p:nvSpPr>
        <p:spPr>
          <a:xfrm>
            <a:off x="7382059" y="1272761"/>
            <a:ext cx="919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90%</a:t>
            </a:r>
            <a:endParaRPr lang="en-ID" sz="2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65BDB7-B6E2-4FD5-5E48-6EC0D17D0616}"/>
              </a:ext>
            </a:extLst>
          </p:cNvPr>
          <p:cNvSpPr txBox="1"/>
          <p:nvPr/>
        </p:nvSpPr>
        <p:spPr>
          <a:xfrm>
            <a:off x="8380720" y="1184297"/>
            <a:ext cx="2108896" cy="325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endParaRPr lang="en-US" sz="1100" b="0" i="0" dirty="0">
              <a:solidFill>
                <a:srgbClr val="062D3E"/>
              </a:solidFill>
              <a:effectLst/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662B945-1B36-B156-2CE4-443C1AB1191B}"/>
              </a:ext>
            </a:extLst>
          </p:cNvPr>
          <p:cNvGrpSpPr/>
          <p:nvPr/>
        </p:nvGrpSpPr>
        <p:grpSpPr>
          <a:xfrm>
            <a:off x="6816891" y="2788723"/>
            <a:ext cx="1129642" cy="385394"/>
            <a:chOff x="7019992" y="2144849"/>
            <a:chExt cx="1198591" cy="40891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300B4F3-72CB-42DF-02F0-042BF78EDA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9992" y="2153064"/>
              <a:ext cx="176011" cy="400702"/>
            </a:xfrm>
            <a:prstGeom prst="line">
              <a:avLst/>
            </a:prstGeom>
            <a:ln w="12700">
              <a:solidFill>
                <a:srgbClr val="062D3E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5B52F18-305B-DAD8-5FFC-101200BBB4E8}"/>
                </a:ext>
              </a:extLst>
            </p:cNvPr>
            <p:cNvCxnSpPr>
              <a:cxnSpLocks/>
            </p:cNvCxnSpPr>
            <p:nvPr/>
          </p:nvCxnSpPr>
          <p:spPr>
            <a:xfrm>
              <a:off x="7196003" y="2144849"/>
              <a:ext cx="1022580" cy="0"/>
            </a:xfrm>
            <a:prstGeom prst="line">
              <a:avLst/>
            </a:prstGeom>
            <a:ln w="12700">
              <a:solidFill>
                <a:srgbClr val="062D3E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32A7B0BA-CE23-753B-5DF7-87A30285DF3A}"/>
              </a:ext>
            </a:extLst>
          </p:cNvPr>
          <p:cNvSpPr txBox="1"/>
          <p:nvPr/>
        </p:nvSpPr>
        <p:spPr>
          <a:xfrm>
            <a:off x="8023718" y="2571169"/>
            <a:ext cx="919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60%</a:t>
            </a:r>
            <a:endParaRPr lang="en-ID" sz="2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EE84BC1-DD3F-EF31-0006-05ADFC2E0064}"/>
              </a:ext>
            </a:extLst>
          </p:cNvPr>
          <p:cNvSpPr txBox="1"/>
          <p:nvPr/>
        </p:nvSpPr>
        <p:spPr>
          <a:xfrm>
            <a:off x="9022379" y="2482705"/>
            <a:ext cx="2108896" cy="325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endParaRPr lang="en-US" sz="1100" b="0" i="0" dirty="0">
              <a:solidFill>
                <a:srgbClr val="062D3E"/>
              </a:solidFill>
              <a:effectLst/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A006178-0BF7-2273-12C0-FD59EB8D5F84}"/>
              </a:ext>
            </a:extLst>
          </p:cNvPr>
          <p:cNvGrpSpPr/>
          <p:nvPr/>
        </p:nvGrpSpPr>
        <p:grpSpPr>
          <a:xfrm flipH="1">
            <a:off x="4380040" y="2306133"/>
            <a:ext cx="1129642" cy="385394"/>
            <a:chOff x="7019992" y="2144849"/>
            <a:chExt cx="1198591" cy="408917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CAEE7AEF-2347-916E-E9E5-C406B9432B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9992" y="2153064"/>
              <a:ext cx="176011" cy="400702"/>
            </a:xfrm>
            <a:prstGeom prst="line">
              <a:avLst/>
            </a:prstGeom>
            <a:ln w="12700">
              <a:solidFill>
                <a:srgbClr val="062D3E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98C3F86-67AB-0B32-E252-5AB59FB5FFA8}"/>
                </a:ext>
              </a:extLst>
            </p:cNvPr>
            <p:cNvCxnSpPr>
              <a:cxnSpLocks/>
            </p:cNvCxnSpPr>
            <p:nvPr/>
          </p:nvCxnSpPr>
          <p:spPr>
            <a:xfrm>
              <a:off x="7196003" y="2144849"/>
              <a:ext cx="1022580" cy="0"/>
            </a:xfrm>
            <a:prstGeom prst="line">
              <a:avLst/>
            </a:prstGeom>
            <a:ln w="12700">
              <a:solidFill>
                <a:srgbClr val="062D3E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405DE30E-1987-93FF-5B12-514784218CF5}"/>
              </a:ext>
            </a:extLst>
          </p:cNvPr>
          <p:cNvSpPr txBox="1"/>
          <p:nvPr/>
        </p:nvSpPr>
        <p:spPr>
          <a:xfrm flipH="1">
            <a:off x="3383514" y="2088579"/>
            <a:ext cx="919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70%</a:t>
            </a:r>
            <a:endParaRPr lang="en-ID" sz="2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95BA40D-8AE8-CE96-049A-E5E7E68AE8C0}"/>
              </a:ext>
            </a:extLst>
          </p:cNvPr>
          <p:cNvSpPr txBox="1"/>
          <p:nvPr/>
        </p:nvSpPr>
        <p:spPr>
          <a:xfrm flipH="1">
            <a:off x="1178027" y="2000115"/>
            <a:ext cx="2126167" cy="325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1200"/>
              </a:spcAft>
            </a:pPr>
            <a:endParaRPr lang="en-US" sz="1100" b="0" i="0" dirty="0">
              <a:solidFill>
                <a:srgbClr val="062D3E"/>
              </a:solidFill>
              <a:effectLst/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2718E8E-FF27-6C67-3098-E1FAF8507D0C}"/>
              </a:ext>
            </a:extLst>
          </p:cNvPr>
          <p:cNvGrpSpPr/>
          <p:nvPr/>
        </p:nvGrpSpPr>
        <p:grpSpPr>
          <a:xfrm flipH="1">
            <a:off x="4987318" y="3771844"/>
            <a:ext cx="1129642" cy="385394"/>
            <a:chOff x="7019992" y="2144849"/>
            <a:chExt cx="1198591" cy="408917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524EC01-814D-80CC-AD58-32EAEB3786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9992" y="2153064"/>
              <a:ext cx="176011" cy="400702"/>
            </a:xfrm>
            <a:prstGeom prst="line">
              <a:avLst/>
            </a:prstGeom>
            <a:ln w="12700">
              <a:solidFill>
                <a:srgbClr val="062D3E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03A4FF3-BFD6-8172-4600-5A1F42C3E06E}"/>
                </a:ext>
              </a:extLst>
            </p:cNvPr>
            <p:cNvCxnSpPr>
              <a:cxnSpLocks/>
            </p:cNvCxnSpPr>
            <p:nvPr/>
          </p:nvCxnSpPr>
          <p:spPr>
            <a:xfrm>
              <a:off x="7196003" y="2144849"/>
              <a:ext cx="1022580" cy="0"/>
            </a:xfrm>
            <a:prstGeom prst="line">
              <a:avLst/>
            </a:prstGeom>
            <a:ln w="12700">
              <a:solidFill>
                <a:srgbClr val="062D3E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302EFBD1-0BFD-8EFD-5231-5F4D5284005E}"/>
              </a:ext>
            </a:extLst>
          </p:cNvPr>
          <p:cNvSpPr txBox="1"/>
          <p:nvPr/>
        </p:nvSpPr>
        <p:spPr>
          <a:xfrm flipH="1">
            <a:off x="3990792" y="3554290"/>
            <a:ext cx="919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40%</a:t>
            </a:r>
            <a:endParaRPr lang="en-ID" sz="2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EAE46E-BC03-E5E2-7333-998A7BC0F900}"/>
              </a:ext>
            </a:extLst>
          </p:cNvPr>
          <p:cNvSpPr txBox="1"/>
          <p:nvPr/>
        </p:nvSpPr>
        <p:spPr>
          <a:xfrm flipH="1">
            <a:off x="1785303" y="3465826"/>
            <a:ext cx="2126169" cy="325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1200"/>
              </a:spcAft>
            </a:pPr>
            <a:endParaRPr lang="en-US" sz="1100" b="0" i="0" dirty="0">
              <a:solidFill>
                <a:srgbClr val="062D3E"/>
              </a:solidFill>
              <a:effectLst/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6D677D2-AD37-136F-2B30-728DD503D0D4}"/>
              </a:ext>
            </a:extLst>
          </p:cNvPr>
          <p:cNvSpPr txBox="1"/>
          <p:nvPr/>
        </p:nvSpPr>
        <p:spPr>
          <a:xfrm>
            <a:off x="7949118" y="928412"/>
            <a:ext cx="3064855" cy="164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62D3E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34844D2-E0C1-6DD3-15BC-05429FE90152}"/>
              </a:ext>
            </a:extLst>
          </p:cNvPr>
          <p:cNvSpPr txBox="1"/>
          <p:nvPr/>
        </p:nvSpPr>
        <p:spPr>
          <a:xfrm>
            <a:off x="7946533" y="2891064"/>
            <a:ext cx="3064855" cy="164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62D3E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37E82EC-4255-CB9D-7319-2FB0D9C2483C}"/>
              </a:ext>
            </a:extLst>
          </p:cNvPr>
          <p:cNvSpPr txBox="1"/>
          <p:nvPr/>
        </p:nvSpPr>
        <p:spPr>
          <a:xfrm>
            <a:off x="855027" y="3090517"/>
            <a:ext cx="3064855" cy="164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62D3E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660F23-BBCF-47C8-76DB-C9B84D5B2DD9}"/>
              </a:ext>
            </a:extLst>
          </p:cNvPr>
          <p:cNvSpPr txBox="1"/>
          <p:nvPr/>
        </p:nvSpPr>
        <p:spPr>
          <a:xfrm>
            <a:off x="372128" y="1153708"/>
            <a:ext cx="3064855" cy="1642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62D3E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07F728A-DFD0-5B3D-7B1F-B9D900F84D1C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CFFFAC-0120-B423-3FD3-B8CC075483AF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70C2A1F-4614-6A7C-5F94-655EDB2EB62E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6425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1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5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50"/>
                            </p:stCondLst>
                            <p:childTnLst>
                              <p:par>
                                <p:cTn id="4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75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250"/>
                            </p:stCondLst>
                            <p:childTnLst>
                              <p:par>
                                <p:cTn id="6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9" grpId="0"/>
      <p:bldP spid="35" grpId="0"/>
      <p:bldP spid="41" grpId="0"/>
      <p:bldP spid="45" grpId="0"/>
      <p:bldP spid="46" grpId="0"/>
      <p:bldP spid="47" grpId="0"/>
      <p:bldP spid="4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4D1676-C5C5-DD6A-4E7E-237C49ED0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35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0733FA1-44C8-D12F-6E88-20DBF868AB82}"/>
              </a:ext>
            </a:extLst>
          </p:cNvPr>
          <p:cNvGrpSpPr/>
          <p:nvPr/>
        </p:nvGrpSpPr>
        <p:grpSpPr>
          <a:xfrm>
            <a:off x="7967750" y="1342530"/>
            <a:ext cx="2662556" cy="2651370"/>
            <a:chOff x="7925094" y="1898711"/>
            <a:chExt cx="2662556" cy="2651370"/>
          </a:xfrm>
          <a:solidFill>
            <a:srgbClr val="062D3E"/>
          </a:solidFill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9566AAA6-13F3-2A66-EF05-90860CD29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5094" y="1898711"/>
              <a:ext cx="2662556" cy="2592636"/>
            </a:xfrm>
            <a:custGeom>
              <a:avLst/>
              <a:gdLst>
                <a:gd name="T0" fmla="*/ 405 w 948"/>
                <a:gd name="T1" fmla="*/ 893 h 923"/>
                <a:gd name="T2" fmla="*/ 416 w 948"/>
                <a:gd name="T3" fmla="*/ 910 h 923"/>
                <a:gd name="T4" fmla="*/ 399 w 948"/>
                <a:gd name="T5" fmla="*/ 921 h 923"/>
                <a:gd name="T6" fmla="*/ 116 w 948"/>
                <a:gd name="T7" fmla="*/ 709 h 923"/>
                <a:gd name="T8" fmla="*/ 285 w 948"/>
                <a:gd name="T9" fmla="*/ 117 h 923"/>
                <a:gd name="T10" fmla="*/ 876 w 948"/>
                <a:gd name="T11" fmla="*/ 286 h 923"/>
                <a:gd name="T12" fmla="*/ 905 w 948"/>
                <a:gd name="T13" fmla="*/ 646 h 923"/>
                <a:gd name="T14" fmla="*/ 887 w 948"/>
                <a:gd name="T15" fmla="*/ 654 h 923"/>
                <a:gd name="T16" fmla="*/ 878 w 948"/>
                <a:gd name="T17" fmla="*/ 636 h 923"/>
                <a:gd name="T18" fmla="*/ 852 w 948"/>
                <a:gd name="T19" fmla="*/ 299 h 923"/>
                <a:gd name="T20" fmla="*/ 299 w 948"/>
                <a:gd name="T21" fmla="*/ 142 h 923"/>
                <a:gd name="T22" fmla="*/ 141 w 948"/>
                <a:gd name="T23" fmla="*/ 695 h 923"/>
                <a:gd name="T24" fmla="*/ 405 w 948"/>
                <a:gd name="T25" fmla="*/ 893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8" h="923">
                  <a:moveTo>
                    <a:pt x="405" y="893"/>
                  </a:moveTo>
                  <a:cubicBezTo>
                    <a:pt x="413" y="895"/>
                    <a:pt x="418" y="903"/>
                    <a:pt x="416" y="910"/>
                  </a:cubicBezTo>
                  <a:cubicBezTo>
                    <a:pt x="414" y="918"/>
                    <a:pt x="406" y="923"/>
                    <a:pt x="399" y="921"/>
                  </a:cubicBezTo>
                  <a:cubicBezTo>
                    <a:pt x="279" y="893"/>
                    <a:pt x="176" y="816"/>
                    <a:pt x="116" y="709"/>
                  </a:cubicBezTo>
                  <a:cubicBezTo>
                    <a:pt x="0" y="499"/>
                    <a:pt x="75" y="234"/>
                    <a:pt x="285" y="117"/>
                  </a:cubicBezTo>
                  <a:cubicBezTo>
                    <a:pt x="495" y="0"/>
                    <a:pt x="760" y="76"/>
                    <a:pt x="876" y="286"/>
                  </a:cubicBezTo>
                  <a:cubicBezTo>
                    <a:pt x="938" y="396"/>
                    <a:pt x="948" y="527"/>
                    <a:pt x="905" y="646"/>
                  </a:cubicBezTo>
                  <a:cubicBezTo>
                    <a:pt x="902" y="653"/>
                    <a:pt x="894" y="657"/>
                    <a:pt x="887" y="654"/>
                  </a:cubicBezTo>
                  <a:cubicBezTo>
                    <a:pt x="879" y="652"/>
                    <a:pt x="876" y="643"/>
                    <a:pt x="878" y="636"/>
                  </a:cubicBezTo>
                  <a:cubicBezTo>
                    <a:pt x="919" y="525"/>
                    <a:pt x="909" y="402"/>
                    <a:pt x="852" y="299"/>
                  </a:cubicBezTo>
                  <a:cubicBezTo>
                    <a:pt x="742" y="103"/>
                    <a:pt x="495" y="33"/>
                    <a:pt x="299" y="142"/>
                  </a:cubicBezTo>
                  <a:cubicBezTo>
                    <a:pt x="103" y="251"/>
                    <a:pt x="32" y="499"/>
                    <a:pt x="141" y="695"/>
                  </a:cubicBezTo>
                  <a:cubicBezTo>
                    <a:pt x="197" y="795"/>
                    <a:pt x="293" y="867"/>
                    <a:pt x="405" y="8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90A54B5A-4D79-30C6-A655-1103D0C92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5327" y="4348711"/>
              <a:ext cx="199972" cy="201370"/>
            </a:xfrm>
            <a:custGeom>
              <a:avLst/>
              <a:gdLst>
                <a:gd name="T0" fmla="*/ 8 w 71"/>
                <a:gd name="T1" fmla="*/ 51 h 72"/>
                <a:gd name="T2" fmla="*/ 20 w 71"/>
                <a:gd name="T3" fmla="*/ 8 h 72"/>
                <a:gd name="T4" fmla="*/ 63 w 71"/>
                <a:gd name="T5" fmla="*/ 21 h 72"/>
                <a:gd name="T6" fmla="*/ 51 w 71"/>
                <a:gd name="T7" fmla="*/ 63 h 72"/>
                <a:gd name="T8" fmla="*/ 8 w 71"/>
                <a:gd name="T9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8" y="51"/>
                  </a:moveTo>
                  <a:cubicBezTo>
                    <a:pt x="0" y="36"/>
                    <a:pt x="5" y="17"/>
                    <a:pt x="20" y="8"/>
                  </a:cubicBezTo>
                  <a:cubicBezTo>
                    <a:pt x="35" y="0"/>
                    <a:pt x="55" y="5"/>
                    <a:pt x="63" y="21"/>
                  </a:cubicBezTo>
                  <a:cubicBezTo>
                    <a:pt x="71" y="36"/>
                    <a:pt x="66" y="55"/>
                    <a:pt x="51" y="63"/>
                  </a:cubicBezTo>
                  <a:cubicBezTo>
                    <a:pt x="36" y="72"/>
                    <a:pt x="17" y="66"/>
                    <a:pt x="8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A07021F-629E-0F34-E1F3-76B7CD83054E}"/>
              </a:ext>
            </a:extLst>
          </p:cNvPr>
          <p:cNvGrpSpPr/>
          <p:nvPr/>
        </p:nvGrpSpPr>
        <p:grpSpPr>
          <a:xfrm>
            <a:off x="9291436" y="3227575"/>
            <a:ext cx="2417038" cy="2615011"/>
            <a:chOff x="9248780" y="3783756"/>
            <a:chExt cx="2417038" cy="2615011"/>
          </a:xfrm>
          <a:solidFill>
            <a:srgbClr val="24A7DD"/>
          </a:solidFill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4B58C890-1DFD-3AAC-02BE-663489445BF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7901" y="3783756"/>
              <a:ext cx="2347917" cy="2615011"/>
            </a:xfrm>
            <a:custGeom>
              <a:avLst/>
              <a:gdLst>
                <a:gd name="T0" fmla="*/ 35 w 836"/>
                <a:gd name="T1" fmla="*/ 204 h 931"/>
                <a:gd name="T2" fmla="*/ 16 w 836"/>
                <a:gd name="T3" fmla="*/ 206 h 931"/>
                <a:gd name="T4" fmla="*/ 13 w 836"/>
                <a:gd name="T5" fmla="*/ 186 h 931"/>
                <a:gd name="T6" fmla="*/ 72 w 836"/>
                <a:gd name="T7" fmla="*/ 126 h 931"/>
                <a:gd name="T8" fmla="*/ 471 w 836"/>
                <a:gd name="T9" fmla="*/ 40 h 931"/>
                <a:gd name="T10" fmla="*/ 771 w 836"/>
                <a:gd name="T11" fmla="*/ 577 h 931"/>
                <a:gd name="T12" fmla="*/ 262 w 836"/>
                <a:gd name="T13" fmla="*/ 884 h 931"/>
                <a:gd name="T14" fmla="*/ 4 w 836"/>
                <a:gd name="T15" fmla="*/ 719 h 931"/>
                <a:gd name="T16" fmla="*/ 7 w 836"/>
                <a:gd name="T17" fmla="*/ 699 h 931"/>
                <a:gd name="T18" fmla="*/ 27 w 836"/>
                <a:gd name="T19" fmla="*/ 702 h 931"/>
                <a:gd name="T20" fmla="*/ 268 w 836"/>
                <a:gd name="T21" fmla="*/ 856 h 931"/>
                <a:gd name="T22" fmla="*/ 743 w 836"/>
                <a:gd name="T23" fmla="*/ 570 h 931"/>
                <a:gd name="T24" fmla="*/ 464 w 836"/>
                <a:gd name="T25" fmla="*/ 67 h 931"/>
                <a:gd name="T26" fmla="*/ 90 w 836"/>
                <a:gd name="T27" fmla="*/ 148 h 931"/>
                <a:gd name="T28" fmla="*/ 35 w 836"/>
                <a:gd name="T29" fmla="*/ 204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6" h="931">
                  <a:moveTo>
                    <a:pt x="35" y="204"/>
                  </a:moveTo>
                  <a:cubicBezTo>
                    <a:pt x="31" y="210"/>
                    <a:pt x="22" y="211"/>
                    <a:pt x="16" y="206"/>
                  </a:cubicBezTo>
                  <a:cubicBezTo>
                    <a:pt x="9" y="201"/>
                    <a:pt x="9" y="192"/>
                    <a:pt x="13" y="186"/>
                  </a:cubicBezTo>
                  <a:cubicBezTo>
                    <a:pt x="31" y="164"/>
                    <a:pt x="51" y="144"/>
                    <a:pt x="72" y="126"/>
                  </a:cubicBezTo>
                  <a:cubicBezTo>
                    <a:pt x="182" y="33"/>
                    <a:pt x="332" y="0"/>
                    <a:pt x="471" y="40"/>
                  </a:cubicBezTo>
                  <a:cubicBezTo>
                    <a:pt x="702" y="106"/>
                    <a:pt x="836" y="347"/>
                    <a:pt x="771" y="577"/>
                  </a:cubicBezTo>
                  <a:cubicBezTo>
                    <a:pt x="708" y="798"/>
                    <a:pt x="485" y="931"/>
                    <a:pt x="262" y="884"/>
                  </a:cubicBezTo>
                  <a:cubicBezTo>
                    <a:pt x="162" y="862"/>
                    <a:pt x="70" y="806"/>
                    <a:pt x="4" y="719"/>
                  </a:cubicBezTo>
                  <a:cubicBezTo>
                    <a:pt x="0" y="713"/>
                    <a:pt x="1" y="704"/>
                    <a:pt x="7" y="699"/>
                  </a:cubicBezTo>
                  <a:cubicBezTo>
                    <a:pt x="13" y="695"/>
                    <a:pt x="22" y="696"/>
                    <a:pt x="27" y="702"/>
                  </a:cubicBezTo>
                  <a:cubicBezTo>
                    <a:pt x="88" y="783"/>
                    <a:pt x="174" y="836"/>
                    <a:pt x="268" y="856"/>
                  </a:cubicBezTo>
                  <a:cubicBezTo>
                    <a:pt x="477" y="900"/>
                    <a:pt x="685" y="776"/>
                    <a:pt x="743" y="570"/>
                  </a:cubicBezTo>
                  <a:cubicBezTo>
                    <a:pt x="805" y="354"/>
                    <a:pt x="680" y="129"/>
                    <a:pt x="464" y="67"/>
                  </a:cubicBezTo>
                  <a:cubicBezTo>
                    <a:pt x="333" y="30"/>
                    <a:pt x="193" y="61"/>
                    <a:pt x="90" y="148"/>
                  </a:cubicBezTo>
                  <a:cubicBezTo>
                    <a:pt x="70" y="164"/>
                    <a:pt x="52" y="183"/>
                    <a:pt x="35" y="20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43F3B30E-E6F0-FFDD-69EE-045358C60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8780" y="4229847"/>
              <a:ext cx="199972" cy="202769"/>
            </a:xfrm>
            <a:custGeom>
              <a:avLst/>
              <a:gdLst>
                <a:gd name="T0" fmla="*/ 8 w 71"/>
                <a:gd name="T1" fmla="*/ 51 h 72"/>
                <a:gd name="T2" fmla="*/ 20 w 71"/>
                <a:gd name="T3" fmla="*/ 8 h 72"/>
                <a:gd name="T4" fmla="*/ 63 w 71"/>
                <a:gd name="T5" fmla="*/ 21 h 72"/>
                <a:gd name="T6" fmla="*/ 51 w 71"/>
                <a:gd name="T7" fmla="*/ 63 h 72"/>
                <a:gd name="T8" fmla="*/ 8 w 71"/>
                <a:gd name="T9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8" y="51"/>
                  </a:moveTo>
                  <a:cubicBezTo>
                    <a:pt x="0" y="36"/>
                    <a:pt x="5" y="17"/>
                    <a:pt x="20" y="8"/>
                  </a:cubicBezTo>
                  <a:cubicBezTo>
                    <a:pt x="35" y="0"/>
                    <a:pt x="54" y="5"/>
                    <a:pt x="63" y="21"/>
                  </a:cubicBezTo>
                  <a:cubicBezTo>
                    <a:pt x="71" y="36"/>
                    <a:pt x="66" y="55"/>
                    <a:pt x="51" y="63"/>
                  </a:cubicBezTo>
                  <a:cubicBezTo>
                    <a:pt x="36" y="72"/>
                    <a:pt x="16" y="66"/>
                    <a:pt x="8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8100712-5EFE-9C27-9E18-E4D33DDEE3F8}"/>
              </a:ext>
            </a:extLst>
          </p:cNvPr>
          <p:cNvGrpSpPr/>
          <p:nvPr/>
        </p:nvGrpSpPr>
        <p:grpSpPr>
          <a:xfrm>
            <a:off x="6911956" y="3291902"/>
            <a:ext cx="2609417" cy="2567465"/>
            <a:chOff x="6869300" y="3848083"/>
            <a:chExt cx="2609417" cy="2567465"/>
          </a:xfrm>
          <a:solidFill>
            <a:srgbClr val="D2AC67"/>
          </a:solidFill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D9A4592D-B04E-F842-099E-41AFB23E4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9300" y="3848083"/>
              <a:ext cx="2609417" cy="2567465"/>
            </a:xfrm>
            <a:custGeom>
              <a:avLst/>
              <a:gdLst>
                <a:gd name="T0" fmla="*/ 865 w 929"/>
                <a:gd name="T1" fmla="*/ 292 h 914"/>
                <a:gd name="T2" fmla="*/ 873 w 929"/>
                <a:gd name="T3" fmla="*/ 274 h 914"/>
                <a:gd name="T4" fmla="*/ 892 w 929"/>
                <a:gd name="T5" fmla="*/ 282 h 914"/>
                <a:gd name="T6" fmla="*/ 892 w 929"/>
                <a:gd name="T7" fmla="*/ 584 h 914"/>
                <a:gd name="T8" fmla="*/ 365 w 929"/>
                <a:gd name="T9" fmla="*/ 852 h 914"/>
                <a:gd name="T10" fmla="*/ 66 w 929"/>
                <a:gd name="T11" fmla="*/ 314 h 914"/>
                <a:gd name="T12" fmla="*/ 354 w 929"/>
                <a:gd name="T13" fmla="*/ 19 h 914"/>
                <a:gd name="T14" fmla="*/ 440 w 929"/>
                <a:gd name="T15" fmla="*/ 1 h 914"/>
                <a:gd name="T16" fmla="*/ 456 w 929"/>
                <a:gd name="T17" fmla="*/ 14 h 914"/>
                <a:gd name="T18" fmla="*/ 443 w 929"/>
                <a:gd name="T19" fmla="*/ 29 h 914"/>
                <a:gd name="T20" fmla="*/ 362 w 929"/>
                <a:gd name="T21" fmla="*/ 46 h 914"/>
                <a:gd name="T22" fmla="*/ 93 w 929"/>
                <a:gd name="T23" fmla="*/ 322 h 914"/>
                <a:gd name="T24" fmla="*/ 373 w 929"/>
                <a:gd name="T25" fmla="*/ 824 h 914"/>
                <a:gd name="T26" fmla="*/ 865 w 929"/>
                <a:gd name="T27" fmla="*/ 574 h 914"/>
                <a:gd name="T28" fmla="*/ 865 w 929"/>
                <a:gd name="T29" fmla="*/ 292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9" h="914">
                  <a:moveTo>
                    <a:pt x="865" y="292"/>
                  </a:moveTo>
                  <a:cubicBezTo>
                    <a:pt x="862" y="285"/>
                    <a:pt x="866" y="277"/>
                    <a:pt x="873" y="274"/>
                  </a:cubicBezTo>
                  <a:cubicBezTo>
                    <a:pt x="881" y="271"/>
                    <a:pt x="889" y="275"/>
                    <a:pt x="892" y="282"/>
                  </a:cubicBezTo>
                  <a:cubicBezTo>
                    <a:pt x="929" y="383"/>
                    <a:pt x="927" y="490"/>
                    <a:pt x="892" y="584"/>
                  </a:cubicBezTo>
                  <a:cubicBezTo>
                    <a:pt x="813" y="797"/>
                    <a:pt x="583" y="914"/>
                    <a:pt x="365" y="852"/>
                  </a:cubicBezTo>
                  <a:cubicBezTo>
                    <a:pt x="134" y="786"/>
                    <a:pt x="0" y="545"/>
                    <a:pt x="66" y="314"/>
                  </a:cubicBezTo>
                  <a:cubicBezTo>
                    <a:pt x="106" y="173"/>
                    <a:pt x="215" y="62"/>
                    <a:pt x="354" y="19"/>
                  </a:cubicBezTo>
                  <a:cubicBezTo>
                    <a:pt x="382" y="10"/>
                    <a:pt x="411" y="4"/>
                    <a:pt x="440" y="1"/>
                  </a:cubicBezTo>
                  <a:cubicBezTo>
                    <a:pt x="448" y="0"/>
                    <a:pt x="455" y="6"/>
                    <a:pt x="456" y="14"/>
                  </a:cubicBezTo>
                  <a:cubicBezTo>
                    <a:pt x="456" y="21"/>
                    <a:pt x="451" y="28"/>
                    <a:pt x="443" y="29"/>
                  </a:cubicBezTo>
                  <a:cubicBezTo>
                    <a:pt x="415" y="32"/>
                    <a:pt x="388" y="37"/>
                    <a:pt x="362" y="46"/>
                  </a:cubicBezTo>
                  <a:cubicBezTo>
                    <a:pt x="232" y="86"/>
                    <a:pt x="131" y="190"/>
                    <a:pt x="93" y="322"/>
                  </a:cubicBezTo>
                  <a:cubicBezTo>
                    <a:pt x="31" y="538"/>
                    <a:pt x="157" y="763"/>
                    <a:pt x="373" y="824"/>
                  </a:cubicBezTo>
                  <a:cubicBezTo>
                    <a:pt x="577" y="883"/>
                    <a:pt x="792" y="773"/>
                    <a:pt x="865" y="574"/>
                  </a:cubicBezTo>
                  <a:cubicBezTo>
                    <a:pt x="898" y="486"/>
                    <a:pt x="900" y="386"/>
                    <a:pt x="865" y="2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A2EF051C-83CD-96FF-9156-AE6D859FE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5641" y="4575252"/>
              <a:ext cx="202769" cy="199972"/>
            </a:xfrm>
            <a:custGeom>
              <a:avLst/>
              <a:gdLst>
                <a:gd name="T0" fmla="*/ 8 w 72"/>
                <a:gd name="T1" fmla="*/ 51 h 71"/>
                <a:gd name="T2" fmla="*/ 21 w 72"/>
                <a:gd name="T3" fmla="*/ 8 h 71"/>
                <a:gd name="T4" fmla="*/ 63 w 72"/>
                <a:gd name="T5" fmla="*/ 20 h 71"/>
                <a:gd name="T6" fmla="*/ 51 w 72"/>
                <a:gd name="T7" fmla="*/ 63 h 71"/>
                <a:gd name="T8" fmla="*/ 8 w 72"/>
                <a:gd name="T9" fmla="*/ 5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1">
                  <a:moveTo>
                    <a:pt x="8" y="51"/>
                  </a:moveTo>
                  <a:cubicBezTo>
                    <a:pt x="0" y="36"/>
                    <a:pt x="5" y="16"/>
                    <a:pt x="21" y="8"/>
                  </a:cubicBezTo>
                  <a:cubicBezTo>
                    <a:pt x="36" y="0"/>
                    <a:pt x="55" y="5"/>
                    <a:pt x="63" y="20"/>
                  </a:cubicBezTo>
                  <a:cubicBezTo>
                    <a:pt x="72" y="35"/>
                    <a:pt x="66" y="54"/>
                    <a:pt x="51" y="63"/>
                  </a:cubicBezTo>
                  <a:cubicBezTo>
                    <a:pt x="36" y="71"/>
                    <a:pt x="17" y="66"/>
                    <a:pt x="8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Freeform 11">
            <a:extLst>
              <a:ext uri="{FF2B5EF4-FFF2-40B4-BE49-F238E27FC236}">
                <a16:creationId xmlns:a16="http://schemas.microsoft.com/office/drawing/2014/main" id="{4FECF20C-FC3B-164F-4F67-6B19B92892CC}"/>
              </a:ext>
            </a:extLst>
          </p:cNvPr>
          <p:cNvSpPr>
            <a:spLocks/>
          </p:cNvSpPr>
          <p:nvPr/>
        </p:nvSpPr>
        <p:spPr bwMode="auto">
          <a:xfrm>
            <a:off x="8377481" y="1752262"/>
            <a:ext cx="1963356" cy="983077"/>
          </a:xfrm>
          <a:custGeom>
            <a:avLst/>
            <a:gdLst>
              <a:gd name="T0" fmla="*/ 350 w 699"/>
              <a:gd name="T1" fmla="*/ 350 h 350"/>
              <a:gd name="T2" fmla="*/ 0 w 699"/>
              <a:gd name="T3" fmla="*/ 350 h 350"/>
              <a:gd name="T4" fmla="*/ 350 w 699"/>
              <a:gd name="T5" fmla="*/ 0 h 350"/>
              <a:gd name="T6" fmla="*/ 699 w 699"/>
              <a:gd name="T7" fmla="*/ 350 h 350"/>
              <a:gd name="T8" fmla="*/ 350 w 699"/>
              <a:gd name="T9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9" h="350">
                <a:moveTo>
                  <a:pt x="350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57"/>
                  <a:pt x="157" y="0"/>
                  <a:pt x="350" y="0"/>
                </a:cubicBezTo>
                <a:cubicBezTo>
                  <a:pt x="543" y="0"/>
                  <a:pt x="699" y="157"/>
                  <a:pt x="699" y="350"/>
                </a:cubicBezTo>
                <a:cubicBezTo>
                  <a:pt x="350" y="350"/>
                  <a:pt x="350" y="350"/>
                  <a:pt x="350" y="350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1F13203-50E5-9F2A-97DD-BE656AAA06A6}"/>
              </a:ext>
            </a:extLst>
          </p:cNvPr>
          <p:cNvSpPr>
            <a:spLocks/>
          </p:cNvSpPr>
          <p:nvPr/>
        </p:nvSpPr>
        <p:spPr bwMode="auto">
          <a:xfrm>
            <a:off x="7138497" y="3668072"/>
            <a:ext cx="1612357" cy="1973145"/>
          </a:xfrm>
          <a:custGeom>
            <a:avLst/>
            <a:gdLst>
              <a:gd name="T0" fmla="*/ 399 w 574"/>
              <a:gd name="T1" fmla="*/ 303 h 702"/>
              <a:gd name="T2" fmla="*/ 574 w 574"/>
              <a:gd name="T3" fmla="*/ 605 h 702"/>
              <a:gd name="T4" fmla="*/ 97 w 574"/>
              <a:gd name="T5" fmla="*/ 477 h 702"/>
              <a:gd name="T6" fmla="*/ 225 w 574"/>
              <a:gd name="T7" fmla="*/ 0 h 702"/>
              <a:gd name="T8" fmla="*/ 399 w 574"/>
              <a:gd name="T9" fmla="*/ 303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4" h="702">
                <a:moveTo>
                  <a:pt x="399" y="303"/>
                </a:moveTo>
                <a:cubicBezTo>
                  <a:pt x="574" y="605"/>
                  <a:pt x="574" y="605"/>
                  <a:pt x="574" y="605"/>
                </a:cubicBezTo>
                <a:cubicBezTo>
                  <a:pt x="407" y="702"/>
                  <a:pt x="193" y="645"/>
                  <a:pt x="97" y="477"/>
                </a:cubicBezTo>
                <a:cubicBezTo>
                  <a:pt x="0" y="310"/>
                  <a:pt x="57" y="96"/>
                  <a:pt x="225" y="0"/>
                </a:cubicBezTo>
                <a:cubicBezTo>
                  <a:pt x="399" y="303"/>
                  <a:pt x="399" y="303"/>
                  <a:pt x="399" y="303"/>
                </a:cubicBezTo>
                <a:close/>
              </a:path>
            </a:pathLst>
          </a:custGeom>
          <a:solidFill>
            <a:srgbClr val="D2AC6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ED15E69C-CAC0-89FB-805D-E97B9F387FD7}"/>
              </a:ext>
            </a:extLst>
          </p:cNvPr>
          <p:cNvSpPr>
            <a:spLocks/>
          </p:cNvSpPr>
          <p:nvPr/>
        </p:nvSpPr>
        <p:spPr bwMode="auto">
          <a:xfrm>
            <a:off x="9858388" y="3668072"/>
            <a:ext cx="1612357" cy="1973145"/>
          </a:xfrm>
          <a:custGeom>
            <a:avLst/>
            <a:gdLst>
              <a:gd name="T0" fmla="*/ 175 w 574"/>
              <a:gd name="T1" fmla="*/ 303 h 702"/>
              <a:gd name="T2" fmla="*/ 0 w 574"/>
              <a:gd name="T3" fmla="*/ 605 h 702"/>
              <a:gd name="T4" fmla="*/ 478 w 574"/>
              <a:gd name="T5" fmla="*/ 477 h 702"/>
              <a:gd name="T6" fmla="*/ 350 w 574"/>
              <a:gd name="T7" fmla="*/ 0 h 702"/>
              <a:gd name="T8" fmla="*/ 175 w 574"/>
              <a:gd name="T9" fmla="*/ 303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4" h="702">
                <a:moveTo>
                  <a:pt x="175" y="303"/>
                </a:moveTo>
                <a:cubicBezTo>
                  <a:pt x="0" y="605"/>
                  <a:pt x="0" y="605"/>
                  <a:pt x="0" y="605"/>
                </a:cubicBezTo>
                <a:cubicBezTo>
                  <a:pt x="168" y="702"/>
                  <a:pt x="381" y="645"/>
                  <a:pt x="478" y="477"/>
                </a:cubicBezTo>
                <a:cubicBezTo>
                  <a:pt x="574" y="310"/>
                  <a:pt x="517" y="96"/>
                  <a:pt x="350" y="0"/>
                </a:cubicBezTo>
                <a:cubicBezTo>
                  <a:pt x="175" y="303"/>
                  <a:pt x="175" y="303"/>
                  <a:pt x="175" y="303"/>
                </a:cubicBezTo>
                <a:close/>
              </a:path>
            </a:pathLst>
          </a:custGeom>
          <a:solidFill>
            <a:srgbClr val="24A7D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DEA7EA-62B1-B18D-469D-C96347150F99}"/>
              </a:ext>
            </a:extLst>
          </p:cNvPr>
          <p:cNvGrpSpPr/>
          <p:nvPr/>
        </p:nvGrpSpPr>
        <p:grpSpPr>
          <a:xfrm>
            <a:off x="9048250" y="1948876"/>
            <a:ext cx="582861" cy="666945"/>
            <a:chOff x="6326188" y="3460750"/>
            <a:chExt cx="484188" cy="554038"/>
          </a:xfrm>
          <a:solidFill>
            <a:schemeClr val="bg1"/>
          </a:solidFill>
        </p:grpSpPr>
        <p:sp>
          <p:nvSpPr>
            <p:cNvPr id="16" name="Freeform 227">
              <a:extLst>
                <a:ext uri="{FF2B5EF4-FFF2-40B4-BE49-F238E27FC236}">
                  <a16:creationId xmlns:a16="http://schemas.microsoft.com/office/drawing/2014/main" id="{F58B1BBB-861E-3BFD-2722-4B8BA04FFF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188" y="3460750"/>
              <a:ext cx="276225" cy="288925"/>
            </a:xfrm>
            <a:custGeom>
              <a:avLst/>
              <a:gdLst>
                <a:gd name="T0" fmla="*/ 1475 w 1743"/>
                <a:gd name="T1" fmla="*/ 2 h 1815"/>
                <a:gd name="T2" fmla="*/ 1507 w 1743"/>
                <a:gd name="T3" fmla="*/ 21 h 1815"/>
                <a:gd name="T4" fmla="*/ 1733 w 1743"/>
                <a:gd name="T5" fmla="*/ 252 h 1815"/>
                <a:gd name="T6" fmla="*/ 1743 w 1743"/>
                <a:gd name="T7" fmla="*/ 287 h 1815"/>
                <a:gd name="T8" fmla="*/ 1733 w 1743"/>
                <a:gd name="T9" fmla="*/ 320 h 1815"/>
                <a:gd name="T10" fmla="*/ 1507 w 1743"/>
                <a:gd name="T11" fmla="*/ 552 h 1815"/>
                <a:gd name="T12" fmla="*/ 1475 w 1743"/>
                <a:gd name="T13" fmla="*/ 570 h 1815"/>
                <a:gd name="T14" fmla="*/ 1440 w 1743"/>
                <a:gd name="T15" fmla="*/ 570 h 1815"/>
                <a:gd name="T16" fmla="*/ 1408 w 1743"/>
                <a:gd name="T17" fmla="*/ 552 h 1815"/>
                <a:gd name="T18" fmla="*/ 1389 w 1743"/>
                <a:gd name="T19" fmla="*/ 520 h 1815"/>
                <a:gd name="T20" fmla="*/ 1389 w 1743"/>
                <a:gd name="T21" fmla="*/ 484 h 1815"/>
                <a:gd name="T22" fmla="*/ 1408 w 1743"/>
                <a:gd name="T23" fmla="*/ 452 h 1815"/>
                <a:gd name="T24" fmla="*/ 1410 w 1743"/>
                <a:gd name="T25" fmla="*/ 361 h 1815"/>
                <a:gd name="T26" fmla="*/ 1228 w 1743"/>
                <a:gd name="T27" fmla="*/ 388 h 1815"/>
                <a:gd name="T28" fmla="*/ 1056 w 1743"/>
                <a:gd name="T29" fmla="*/ 438 h 1815"/>
                <a:gd name="T30" fmla="*/ 893 w 1743"/>
                <a:gd name="T31" fmla="*/ 510 h 1815"/>
                <a:gd name="T32" fmla="*/ 741 w 1743"/>
                <a:gd name="T33" fmla="*/ 602 h 1815"/>
                <a:gd name="T34" fmla="*/ 602 w 1743"/>
                <a:gd name="T35" fmla="*/ 710 h 1815"/>
                <a:gd name="T36" fmla="*/ 480 w 1743"/>
                <a:gd name="T37" fmla="*/ 835 h 1815"/>
                <a:gd name="T38" fmla="*/ 373 w 1743"/>
                <a:gd name="T39" fmla="*/ 975 h 1815"/>
                <a:gd name="T40" fmla="*/ 284 w 1743"/>
                <a:gd name="T41" fmla="*/ 1129 h 1815"/>
                <a:gd name="T42" fmla="*/ 215 w 1743"/>
                <a:gd name="T43" fmla="*/ 1293 h 1815"/>
                <a:gd name="T44" fmla="*/ 167 w 1743"/>
                <a:gd name="T45" fmla="*/ 1468 h 1815"/>
                <a:gd name="T46" fmla="*/ 143 w 1743"/>
                <a:gd name="T47" fmla="*/ 1650 h 1815"/>
                <a:gd name="T48" fmla="*/ 138 w 1743"/>
                <a:gd name="T49" fmla="*/ 1763 h 1815"/>
                <a:gd name="T50" fmla="*/ 120 w 1743"/>
                <a:gd name="T51" fmla="*/ 1794 h 1815"/>
                <a:gd name="T52" fmla="*/ 89 w 1743"/>
                <a:gd name="T53" fmla="*/ 1812 h 1815"/>
                <a:gd name="T54" fmla="*/ 51 w 1743"/>
                <a:gd name="T55" fmla="*/ 1812 h 1815"/>
                <a:gd name="T56" fmla="*/ 20 w 1743"/>
                <a:gd name="T57" fmla="*/ 1794 h 1815"/>
                <a:gd name="T58" fmla="*/ 2 w 1743"/>
                <a:gd name="T59" fmla="*/ 1763 h 1815"/>
                <a:gd name="T60" fmla="*/ 3 w 1743"/>
                <a:gd name="T61" fmla="*/ 1645 h 1815"/>
                <a:gd name="T62" fmla="*/ 28 w 1743"/>
                <a:gd name="T63" fmla="*/ 1451 h 1815"/>
                <a:gd name="T64" fmla="*/ 76 w 1743"/>
                <a:gd name="T65" fmla="*/ 1265 h 1815"/>
                <a:gd name="T66" fmla="*/ 147 w 1743"/>
                <a:gd name="T67" fmla="*/ 1090 h 1815"/>
                <a:gd name="T68" fmla="*/ 237 w 1743"/>
                <a:gd name="T69" fmla="*/ 926 h 1815"/>
                <a:gd name="T70" fmla="*/ 346 w 1743"/>
                <a:gd name="T71" fmla="*/ 774 h 1815"/>
                <a:gd name="T72" fmla="*/ 473 w 1743"/>
                <a:gd name="T73" fmla="*/ 639 h 1815"/>
                <a:gd name="T74" fmla="*/ 615 w 1743"/>
                <a:gd name="T75" fmla="*/ 519 h 1815"/>
                <a:gd name="T76" fmla="*/ 772 w 1743"/>
                <a:gd name="T77" fmla="*/ 416 h 1815"/>
                <a:gd name="T78" fmla="*/ 940 w 1743"/>
                <a:gd name="T79" fmla="*/ 333 h 1815"/>
                <a:gd name="T80" fmla="*/ 1119 w 1743"/>
                <a:gd name="T81" fmla="*/ 272 h 1815"/>
                <a:gd name="T82" fmla="*/ 1308 w 1743"/>
                <a:gd name="T83" fmla="*/ 232 h 1815"/>
                <a:gd name="T84" fmla="*/ 1505 w 1743"/>
                <a:gd name="T85" fmla="*/ 217 h 1815"/>
                <a:gd name="T86" fmla="*/ 1397 w 1743"/>
                <a:gd name="T87" fmla="*/ 105 h 1815"/>
                <a:gd name="T88" fmla="*/ 1387 w 1743"/>
                <a:gd name="T89" fmla="*/ 71 h 1815"/>
                <a:gd name="T90" fmla="*/ 1397 w 1743"/>
                <a:gd name="T91" fmla="*/ 36 h 1815"/>
                <a:gd name="T92" fmla="*/ 1423 w 1743"/>
                <a:gd name="T93" fmla="*/ 10 h 1815"/>
                <a:gd name="T94" fmla="*/ 1457 w 1743"/>
                <a:gd name="T95" fmla="*/ 0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43" h="1815">
                  <a:moveTo>
                    <a:pt x="1457" y="0"/>
                  </a:moveTo>
                  <a:lnTo>
                    <a:pt x="1475" y="2"/>
                  </a:lnTo>
                  <a:lnTo>
                    <a:pt x="1492" y="10"/>
                  </a:lnTo>
                  <a:lnTo>
                    <a:pt x="1507" y="21"/>
                  </a:lnTo>
                  <a:lnTo>
                    <a:pt x="1722" y="237"/>
                  </a:lnTo>
                  <a:lnTo>
                    <a:pt x="1733" y="252"/>
                  </a:lnTo>
                  <a:lnTo>
                    <a:pt x="1741" y="269"/>
                  </a:lnTo>
                  <a:lnTo>
                    <a:pt x="1743" y="287"/>
                  </a:lnTo>
                  <a:lnTo>
                    <a:pt x="1741" y="304"/>
                  </a:lnTo>
                  <a:lnTo>
                    <a:pt x="1733" y="320"/>
                  </a:lnTo>
                  <a:lnTo>
                    <a:pt x="1722" y="335"/>
                  </a:lnTo>
                  <a:lnTo>
                    <a:pt x="1507" y="552"/>
                  </a:lnTo>
                  <a:lnTo>
                    <a:pt x="1492" y="562"/>
                  </a:lnTo>
                  <a:lnTo>
                    <a:pt x="1475" y="570"/>
                  </a:lnTo>
                  <a:lnTo>
                    <a:pt x="1458" y="572"/>
                  </a:lnTo>
                  <a:lnTo>
                    <a:pt x="1440" y="570"/>
                  </a:lnTo>
                  <a:lnTo>
                    <a:pt x="1423" y="562"/>
                  </a:lnTo>
                  <a:lnTo>
                    <a:pt x="1408" y="552"/>
                  </a:lnTo>
                  <a:lnTo>
                    <a:pt x="1397" y="536"/>
                  </a:lnTo>
                  <a:lnTo>
                    <a:pt x="1389" y="520"/>
                  </a:lnTo>
                  <a:lnTo>
                    <a:pt x="1387" y="502"/>
                  </a:lnTo>
                  <a:lnTo>
                    <a:pt x="1389" y="484"/>
                  </a:lnTo>
                  <a:lnTo>
                    <a:pt x="1397" y="467"/>
                  </a:lnTo>
                  <a:lnTo>
                    <a:pt x="1408" y="452"/>
                  </a:lnTo>
                  <a:lnTo>
                    <a:pt x="1504" y="357"/>
                  </a:lnTo>
                  <a:lnTo>
                    <a:pt x="1410" y="361"/>
                  </a:lnTo>
                  <a:lnTo>
                    <a:pt x="1318" y="371"/>
                  </a:lnTo>
                  <a:lnTo>
                    <a:pt x="1228" y="388"/>
                  </a:lnTo>
                  <a:lnTo>
                    <a:pt x="1140" y="411"/>
                  </a:lnTo>
                  <a:lnTo>
                    <a:pt x="1056" y="438"/>
                  </a:lnTo>
                  <a:lnTo>
                    <a:pt x="972" y="472"/>
                  </a:lnTo>
                  <a:lnTo>
                    <a:pt x="893" y="510"/>
                  </a:lnTo>
                  <a:lnTo>
                    <a:pt x="815" y="553"/>
                  </a:lnTo>
                  <a:lnTo>
                    <a:pt x="741" y="602"/>
                  </a:lnTo>
                  <a:lnTo>
                    <a:pt x="670" y="654"/>
                  </a:lnTo>
                  <a:lnTo>
                    <a:pt x="602" y="710"/>
                  </a:lnTo>
                  <a:lnTo>
                    <a:pt x="539" y="771"/>
                  </a:lnTo>
                  <a:lnTo>
                    <a:pt x="480" y="835"/>
                  </a:lnTo>
                  <a:lnTo>
                    <a:pt x="424" y="904"/>
                  </a:lnTo>
                  <a:lnTo>
                    <a:pt x="373" y="975"/>
                  </a:lnTo>
                  <a:lnTo>
                    <a:pt x="326" y="1050"/>
                  </a:lnTo>
                  <a:lnTo>
                    <a:pt x="284" y="1129"/>
                  </a:lnTo>
                  <a:lnTo>
                    <a:pt x="247" y="1209"/>
                  </a:lnTo>
                  <a:lnTo>
                    <a:pt x="215" y="1293"/>
                  </a:lnTo>
                  <a:lnTo>
                    <a:pt x="188" y="1379"/>
                  </a:lnTo>
                  <a:lnTo>
                    <a:pt x="167" y="1468"/>
                  </a:lnTo>
                  <a:lnTo>
                    <a:pt x="152" y="1558"/>
                  </a:lnTo>
                  <a:lnTo>
                    <a:pt x="143" y="1650"/>
                  </a:lnTo>
                  <a:lnTo>
                    <a:pt x="140" y="1744"/>
                  </a:lnTo>
                  <a:lnTo>
                    <a:pt x="138" y="1763"/>
                  </a:lnTo>
                  <a:lnTo>
                    <a:pt x="130" y="1780"/>
                  </a:lnTo>
                  <a:lnTo>
                    <a:pt x="120" y="1794"/>
                  </a:lnTo>
                  <a:lnTo>
                    <a:pt x="105" y="1805"/>
                  </a:lnTo>
                  <a:lnTo>
                    <a:pt x="89" y="1812"/>
                  </a:lnTo>
                  <a:lnTo>
                    <a:pt x="70" y="1815"/>
                  </a:lnTo>
                  <a:lnTo>
                    <a:pt x="51" y="1812"/>
                  </a:lnTo>
                  <a:lnTo>
                    <a:pt x="34" y="1805"/>
                  </a:lnTo>
                  <a:lnTo>
                    <a:pt x="20" y="1794"/>
                  </a:lnTo>
                  <a:lnTo>
                    <a:pt x="10" y="1780"/>
                  </a:lnTo>
                  <a:lnTo>
                    <a:pt x="2" y="1763"/>
                  </a:lnTo>
                  <a:lnTo>
                    <a:pt x="0" y="1744"/>
                  </a:lnTo>
                  <a:lnTo>
                    <a:pt x="3" y="1645"/>
                  </a:lnTo>
                  <a:lnTo>
                    <a:pt x="13" y="1547"/>
                  </a:lnTo>
                  <a:lnTo>
                    <a:pt x="28" y="1451"/>
                  </a:lnTo>
                  <a:lnTo>
                    <a:pt x="50" y="1357"/>
                  </a:lnTo>
                  <a:lnTo>
                    <a:pt x="76" y="1265"/>
                  </a:lnTo>
                  <a:lnTo>
                    <a:pt x="109" y="1176"/>
                  </a:lnTo>
                  <a:lnTo>
                    <a:pt x="147" y="1090"/>
                  </a:lnTo>
                  <a:lnTo>
                    <a:pt x="190" y="1007"/>
                  </a:lnTo>
                  <a:lnTo>
                    <a:pt x="237" y="926"/>
                  </a:lnTo>
                  <a:lnTo>
                    <a:pt x="290" y="849"/>
                  </a:lnTo>
                  <a:lnTo>
                    <a:pt x="346" y="774"/>
                  </a:lnTo>
                  <a:lnTo>
                    <a:pt x="408" y="704"/>
                  </a:lnTo>
                  <a:lnTo>
                    <a:pt x="473" y="639"/>
                  </a:lnTo>
                  <a:lnTo>
                    <a:pt x="542" y="576"/>
                  </a:lnTo>
                  <a:lnTo>
                    <a:pt x="615" y="519"/>
                  </a:lnTo>
                  <a:lnTo>
                    <a:pt x="691" y="465"/>
                  </a:lnTo>
                  <a:lnTo>
                    <a:pt x="772" y="416"/>
                  </a:lnTo>
                  <a:lnTo>
                    <a:pt x="854" y="372"/>
                  </a:lnTo>
                  <a:lnTo>
                    <a:pt x="940" y="333"/>
                  </a:lnTo>
                  <a:lnTo>
                    <a:pt x="1028" y="299"/>
                  </a:lnTo>
                  <a:lnTo>
                    <a:pt x="1119" y="272"/>
                  </a:lnTo>
                  <a:lnTo>
                    <a:pt x="1212" y="248"/>
                  </a:lnTo>
                  <a:lnTo>
                    <a:pt x="1308" y="232"/>
                  </a:lnTo>
                  <a:lnTo>
                    <a:pt x="1405" y="221"/>
                  </a:lnTo>
                  <a:lnTo>
                    <a:pt x="1505" y="217"/>
                  </a:lnTo>
                  <a:lnTo>
                    <a:pt x="1408" y="120"/>
                  </a:lnTo>
                  <a:lnTo>
                    <a:pt x="1397" y="105"/>
                  </a:lnTo>
                  <a:lnTo>
                    <a:pt x="1389" y="88"/>
                  </a:lnTo>
                  <a:lnTo>
                    <a:pt x="1387" y="71"/>
                  </a:lnTo>
                  <a:lnTo>
                    <a:pt x="1389" y="53"/>
                  </a:lnTo>
                  <a:lnTo>
                    <a:pt x="1397" y="36"/>
                  </a:lnTo>
                  <a:lnTo>
                    <a:pt x="1408" y="21"/>
                  </a:lnTo>
                  <a:lnTo>
                    <a:pt x="1423" y="10"/>
                  </a:lnTo>
                  <a:lnTo>
                    <a:pt x="1440" y="2"/>
                  </a:lnTo>
                  <a:lnTo>
                    <a:pt x="14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28">
              <a:extLst>
                <a:ext uri="{FF2B5EF4-FFF2-40B4-BE49-F238E27FC236}">
                  <a16:creationId xmlns:a16="http://schemas.microsoft.com/office/drawing/2014/main" id="{6BE8AF0F-6F14-DFE4-64DF-FB35FCD7F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4151" y="3727450"/>
              <a:ext cx="276225" cy="287338"/>
            </a:xfrm>
            <a:custGeom>
              <a:avLst/>
              <a:gdLst>
                <a:gd name="T0" fmla="*/ 1691 w 1743"/>
                <a:gd name="T1" fmla="*/ 3 h 1815"/>
                <a:gd name="T2" fmla="*/ 1722 w 1743"/>
                <a:gd name="T3" fmla="*/ 21 h 1815"/>
                <a:gd name="T4" fmla="*/ 1740 w 1743"/>
                <a:gd name="T5" fmla="*/ 52 h 1815"/>
                <a:gd name="T6" fmla="*/ 1739 w 1743"/>
                <a:gd name="T7" fmla="*/ 170 h 1815"/>
                <a:gd name="T8" fmla="*/ 1714 w 1743"/>
                <a:gd name="T9" fmla="*/ 364 h 1815"/>
                <a:gd name="T10" fmla="*/ 1666 w 1743"/>
                <a:gd name="T11" fmla="*/ 549 h 1815"/>
                <a:gd name="T12" fmla="*/ 1595 w 1743"/>
                <a:gd name="T13" fmla="*/ 724 h 1815"/>
                <a:gd name="T14" fmla="*/ 1505 w 1743"/>
                <a:gd name="T15" fmla="*/ 889 h 1815"/>
                <a:gd name="T16" fmla="*/ 1395 w 1743"/>
                <a:gd name="T17" fmla="*/ 1040 h 1815"/>
                <a:gd name="T18" fmla="*/ 1269 w 1743"/>
                <a:gd name="T19" fmla="*/ 1176 h 1815"/>
                <a:gd name="T20" fmla="*/ 1126 w 1743"/>
                <a:gd name="T21" fmla="*/ 1296 h 1815"/>
                <a:gd name="T22" fmla="*/ 971 w 1743"/>
                <a:gd name="T23" fmla="*/ 1399 h 1815"/>
                <a:gd name="T24" fmla="*/ 802 w 1743"/>
                <a:gd name="T25" fmla="*/ 1481 h 1815"/>
                <a:gd name="T26" fmla="*/ 622 w 1743"/>
                <a:gd name="T27" fmla="*/ 1543 h 1815"/>
                <a:gd name="T28" fmla="*/ 434 w 1743"/>
                <a:gd name="T29" fmla="*/ 1582 h 1815"/>
                <a:gd name="T30" fmla="*/ 238 w 1743"/>
                <a:gd name="T31" fmla="*/ 1598 h 1815"/>
                <a:gd name="T32" fmla="*/ 346 w 1743"/>
                <a:gd name="T33" fmla="*/ 1710 h 1815"/>
                <a:gd name="T34" fmla="*/ 354 w 1743"/>
                <a:gd name="T35" fmla="*/ 1743 h 1815"/>
                <a:gd name="T36" fmla="*/ 346 w 1743"/>
                <a:gd name="T37" fmla="*/ 1778 h 1815"/>
                <a:gd name="T38" fmla="*/ 320 w 1743"/>
                <a:gd name="T39" fmla="*/ 1805 h 1815"/>
                <a:gd name="T40" fmla="*/ 285 w 1743"/>
                <a:gd name="T41" fmla="*/ 1815 h 1815"/>
                <a:gd name="T42" fmla="*/ 250 w 1743"/>
                <a:gd name="T43" fmla="*/ 1805 h 1815"/>
                <a:gd name="T44" fmla="*/ 20 w 1743"/>
                <a:gd name="T45" fmla="*/ 1578 h 1815"/>
                <a:gd name="T46" fmla="*/ 2 w 1743"/>
                <a:gd name="T47" fmla="*/ 1546 h 1815"/>
                <a:gd name="T48" fmla="*/ 2 w 1743"/>
                <a:gd name="T49" fmla="*/ 1510 h 1815"/>
                <a:gd name="T50" fmla="*/ 20 w 1743"/>
                <a:gd name="T51" fmla="*/ 1479 h 1815"/>
                <a:gd name="T52" fmla="*/ 251 w 1743"/>
                <a:gd name="T53" fmla="*/ 1251 h 1815"/>
                <a:gd name="T54" fmla="*/ 285 w 1743"/>
                <a:gd name="T55" fmla="*/ 1243 h 1815"/>
                <a:gd name="T56" fmla="*/ 320 w 1743"/>
                <a:gd name="T57" fmla="*/ 1251 h 1815"/>
                <a:gd name="T58" fmla="*/ 346 w 1743"/>
                <a:gd name="T59" fmla="*/ 1279 h 1815"/>
                <a:gd name="T60" fmla="*/ 354 w 1743"/>
                <a:gd name="T61" fmla="*/ 1313 h 1815"/>
                <a:gd name="T62" fmla="*/ 346 w 1743"/>
                <a:gd name="T63" fmla="*/ 1348 h 1815"/>
                <a:gd name="T64" fmla="*/ 239 w 1743"/>
                <a:gd name="T65" fmla="*/ 1458 h 1815"/>
                <a:gd name="T66" fmla="*/ 424 w 1743"/>
                <a:gd name="T67" fmla="*/ 1443 h 1815"/>
                <a:gd name="T68" fmla="*/ 601 w 1743"/>
                <a:gd name="T69" fmla="*/ 1404 h 1815"/>
                <a:gd name="T70" fmla="*/ 770 w 1743"/>
                <a:gd name="T71" fmla="*/ 1343 h 1815"/>
                <a:gd name="T72" fmla="*/ 927 w 1743"/>
                <a:gd name="T73" fmla="*/ 1262 h 1815"/>
                <a:gd name="T74" fmla="*/ 1072 w 1743"/>
                <a:gd name="T75" fmla="*/ 1161 h 1815"/>
                <a:gd name="T76" fmla="*/ 1204 w 1743"/>
                <a:gd name="T77" fmla="*/ 1043 h 1815"/>
                <a:gd name="T78" fmla="*/ 1318 w 1743"/>
                <a:gd name="T79" fmla="*/ 911 h 1815"/>
                <a:gd name="T80" fmla="*/ 1416 w 1743"/>
                <a:gd name="T81" fmla="*/ 765 h 1815"/>
                <a:gd name="T82" fmla="*/ 1495 w 1743"/>
                <a:gd name="T83" fmla="*/ 605 h 1815"/>
                <a:gd name="T84" fmla="*/ 1554 w 1743"/>
                <a:gd name="T85" fmla="*/ 436 h 1815"/>
                <a:gd name="T86" fmla="*/ 1590 w 1743"/>
                <a:gd name="T87" fmla="*/ 256 h 1815"/>
                <a:gd name="T88" fmla="*/ 1603 w 1743"/>
                <a:gd name="T89" fmla="*/ 70 h 1815"/>
                <a:gd name="T90" fmla="*/ 1612 w 1743"/>
                <a:gd name="T91" fmla="*/ 35 h 1815"/>
                <a:gd name="T92" fmla="*/ 1637 w 1743"/>
                <a:gd name="T93" fmla="*/ 9 h 1815"/>
                <a:gd name="T94" fmla="*/ 1673 w 1743"/>
                <a:gd name="T95" fmla="*/ 0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43" h="1815">
                  <a:moveTo>
                    <a:pt x="1673" y="0"/>
                  </a:moveTo>
                  <a:lnTo>
                    <a:pt x="1691" y="3"/>
                  </a:lnTo>
                  <a:lnTo>
                    <a:pt x="1708" y="9"/>
                  </a:lnTo>
                  <a:lnTo>
                    <a:pt x="1722" y="21"/>
                  </a:lnTo>
                  <a:lnTo>
                    <a:pt x="1733" y="35"/>
                  </a:lnTo>
                  <a:lnTo>
                    <a:pt x="1740" y="52"/>
                  </a:lnTo>
                  <a:lnTo>
                    <a:pt x="1743" y="70"/>
                  </a:lnTo>
                  <a:lnTo>
                    <a:pt x="1739" y="170"/>
                  </a:lnTo>
                  <a:lnTo>
                    <a:pt x="1730" y="268"/>
                  </a:lnTo>
                  <a:lnTo>
                    <a:pt x="1714" y="364"/>
                  </a:lnTo>
                  <a:lnTo>
                    <a:pt x="1693" y="458"/>
                  </a:lnTo>
                  <a:lnTo>
                    <a:pt x="1666" y="549"/>
                  </a:lnTo>
                  <a:lnTo>
                    <a:pt x="1634" y="638"/>
                  </a:lnTo>
                  <a:lnTo>
                    <a:pt x="1595" y="724"/>
                  </a:lnTo>
                  <a:lnTo>
                    <a:pt x="1553" y="808"/>
                  </a:lnTo>
                  <a:lnTo>
                    <a:pt x="1505" y="889"/>
                  </a:lnTo>
                  <a:lnTo>
                    <a:pt x="1452" y="966"/>
                  </a:lnTo>
                  <a:lnTo>
                    <a:pt x="1395" y="1040"/>
                  </a:lnTo>
                  <a:lnTo>
                    <a:pt x="1334" y="1110"/>
                  </a:lnTo>
                  <a:lnTo>
                    <a:pt x="1269" y="1176"/>
                  </a:lnTo>
                  <a:lnTo>
                    <a:pt x="1199" y="1239"/>
                  </a:lnTo>
                  <a:lnTo>
                    <a:pt x="1126" y="1296"/>
                  </a:lnTo>
                  <a:lnTo>
                    <a:pt x="1050" y="1350"/>
                  </a:lnTo>
                  <a:lnTo>
                    <a:pt x="971" y="1399"/>
                  </a:lnTo>
                  <a:lnTo>
                    <a:pt x="888" y="1442"/>
                  </a:lnTo>
                  <a:lnTo>
                    <a:pt x="802" y="1481"/>
                  </a:lnTo>
                  <a:lnTo>
                    <a:pt x="713" y="1515"/>
                  </a:lnTo>
                  <a:lnTo>
                    <a:pt x="622" y="1543"/>
                  </a:lnTo>
                  <a:lnTo>
                    <a:pt x="529" y="1566"/>
                  </a:lnTo>
                  <a:lnTo>
                    <a:pt x="434" y="1582"/>
                  </a:lnTo>
                  <a:lnTo>
                    <a:pt x="338" y="1594"/>
                  </a:lnTo>
                  <a:lnTo>
                    <a:pt x="238" y="1598"/>
                  </a:lnTo>
                  <a:lnTo>
                    <a:pt x="334" y="1695"/>
                  </a:lnTo>
                  <a:lnTo>
                    <a:pt x="346" y="1710"/>
                  </a:lnTo>
                  <a:lnTo>
                    <a:pt x="352" y="1726"/>
                  </a:lnTo>
                  <a:lnTo>
                    <a:pt x="354" y="1743"/>
                  </a:lnTo>
                  <a:lnTo>
                    <a:pt x="352" y="1761"/>
                  </a:lnTo>
                  <a:lnTo>
                    <a:pt x="346" y="1778"/>
                  </a:lnTo>
                  <a:lnTo>
                    <a:pt x="334" y="1793"/>
                  </a:lnTo>
                  <a:lnTo>
                    <a:pt x="320" y="1805"/>
                  </a:lnTo>
                  <a:lnTo>
                    <a:pt x="303" y="1811"/>
                  </a:lnTo>
                  <a:lnTo>
                    <a:pt x="285" y="1815"/>
                  </a:lnTo>
                  <a:lnTo>
                    <a:pt x="267" y="1811"/>
                  </a:lnTo>
                  <a:lnTo>
                    <a:pt x="250" y="1805"/>
                  </a:lnTo>
                  <a:lnTo>
                    <a:pt x="235" y="1793"/>
                  </a:lnTo>
                  <a:lnTo>
                    <a:pt x="20" y="1578"/>
                  </a:lnTo>
                  <a:lnTo>
                    <a:pt x="9" y="1563"/>
                  </a:lnTo>
                  <a:lnTo>
                    <a:pt x="2" y="1546"/>
                  </a:lnTo>
                  <a:lnTo>
                    <a:pt x="0" y="1528"/>
                  </a:lnTo>
                  <a:lnTo>
                    <a:pt x="2" y="1510"/>
                  </a:lnTo>
                  <a:lnTo>
                    <a:pt x="9" y="1493"/>
                  </a:lnTo>
                  <a:lnTo>
                    <a:pt x="20" y="1479"/>
                  </a:lnTo>
                  <a:lnTo>
                    <a:pt x="235" y="1263"/>
                  </a:lnTo>
                  <a:lnTo>
                    <a:pt x="251" y="1251"/>
                  </a:lnTo>
                  <a:lnTo>
                    <a:pt x="267" y="1245"/>
                  </a:lnTo>
                  <a:lnTo>
                    <a:pt x="285" y="1243"/>
                  </a:lnTo>
                  <a:lnTo>
                    <a:pt x="303" y="1245"/>
                  </a:lnTo>
                  <a:lnTo>
                    <a:pt x="320" y="1251"/>
                  </a:lnTo>
                  <a:lnTo>
                    <a:pt x="334" y="1263"/>
                  </a:lnTo>
                  <a:lnTo>
                    <a:pt x="346" y="1279"/>
                  </a:lnTo>
                  <a:lnTo>
                    <a:pt x="352" y="1295"/>
                  </a:lnTo>
                  <a:lnTo>
                    <a:pt x="354" y="1313"/>
                  </a:lnTo>
                  <a:lnTo>
                    <a:pt x="352" y="1331"/>
                  </a:lnTo>
                  <a:lnTo>
                    <a:pt x="346" y="1348"/>
                  </a:lnTo>
                  <a:lnTo>
                    <a:pt x="334" y="1363"/>
                  </a:lnTo>
                  <a:lnTo>
                    <a:pt x="239" y="1458"/>
                  </a:lnTo>
                  <a:lnTo>
                    <a:pt x="332" y="1454"/>
                  </a:lnTo>
                  <a:lnTo>
                    <a:pt x="424" y="1443"/>
                  </a:lnTo>
                  <a:lnTo>
                    <a:pt x="513" y="1426"/>
                  </a:lnTo>
                  <a:lnTo>
                    <a:pt x="601" y="1404"/>
                  </a:lnTo>
                  <a:lnTo>
                    <a:pt x="687" y="1376"/>
                  </a:lnTo>
                  <a:lnTo>
                    <a:pt x="770" y="1343"/>
                  </a:lnTo>
                  <a:lnTo>
                    <a:pt x="850" y="1304"/>
                  </a:lnTo>
                  <a:lnTo>
                    <a:pt x="927" y="1262"/>
                  </a:lnTo>
                  <a:lnTo>
                    <a:pt x="1001" y="1213"/>
                  </a:lnTo>
                  <a:lnTo>
                    <a:pt x="1072" y="1161"/>
                  </a:lnTo>
                  <a:lnTo>
                    <a:pt x="1140" y="1105"/>
                  </a:lnTo>
                  <a:lnTo>
                    <a:pt x="1204" y="1043"/>
                  </a:lnTo>
                  <a:lnTo>
                    <a:pt x="1263" y="980"/>
                  </a:lnTo>
                  <a:lnTo>
                    <a:pt x="1318" y="911"/>
                  </a:lnTo>
                  <a:lnTo>
                    <a:pt x="1370" y="840"/>
                  </a:lnTo>
                  <a:lnTo>
                    <a:pt x="1416" y="765"/>
                  </a:lnTo>
                  <a:lnTo>
                    <a:pt x="1459" y="686"/>
                  </a:lnTo>
                  <a:lnTo>
                    <a:pt x="1495" y="605"/>
                  </a:lnTo>
                  <a:lnTo>
                    <a:pt x="1528" y="522"/>
                  </a:lnTo>
                  <a:lnTo>
                    <a:pt x="1554" y="436"/>
                  </a:lnTo>
                  <a:lnTo>
                    <a:pt x="1574" y="347"/>
                  </a:lnTo>
                  <a:lnTo>
                    <a:pt x="1590" y="256"/>
                  </a:lnTo>
                  <a:lnTo>
                    <a:pt x="1600" y="164"/>
                  </a:lnTo>
                  <a:lnTo>
                    <a:pt x="1603" y="70"/>
                  </a:lnTo>
                  <a:lnTo>
                    <a:pt x="1605" y="52"/>
                  </a:lnTo>
                  <a:lnTo>
                    <a:pt x="1612" y="35"/>
                  </a:lnTo>
                  <a:lnTo>
                    <a:pt x="1623" y="21"/>
                  </a:lnTo>
                  <a:lnTo>
                    <a:pt x="1637" y="9"/>
                  </a:lnTo>
                  <a:lnTo>
                    <a:pt x="1654" y="3"/>
                  </a:lnTo>
                  <a:lnTo>
                    <a:pt x="16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9">
              <a:extLst>
                <a:ext uri="{FF2B5EF4-FFF2-40B4-BE49-F238E27FC236}">
                  <a16:creationId xmlns:a16="http://schemas.microsoft.com/office/drawing/2014/main" id="{FDF3071E-5582-4DAE-2CD3-D786D80C0F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97638" y="3667125"/>
              <a:ext cx="142875" cy="142875"/>
            </a:xfrm>
            <a:custGeom>
              <a:avLst/>
              <a:gdLst>
                <a:gd name="T0" fmla="*/ 410 w 901"/>
                <a:gd name="T1" fmla="*/ 143 h 905"/>
                <a:gd name="T2" fmla="*/ 331 w 901"/>
                <a:gd name="T3" fmla="*/ 164 h 905"/>
                <a:gd name="T4" fmla="*/ 260 w 901"/>
                <a:gd name="T5" fmla="*/ 206 h 905"/>
                <a:gd name="T6" fmla="*/ 203 w 901"/>
                <a:gd name="T7" fmla="*/ 262 h 905"/>
                <a:gd name="T8" fmla="*/ 163 w 901"/>
                <a:gd name="T9" fmla="*/ 333 h 905"/>
                <a:gd name="T10" fmla="*/ 142 w 901"/>
                <a:gd name="T11" fmla="*/ 413 h 905"/>
                <a:gd name="T12" fmla="*/ 142 w 901"/>
                <a:gd name="T13" fmla="*/ 493 h 905"/>
                <a:gd name="T14" fmla="*/ 163 w 901"/>
                <a:gd name="T15" fmla="*/ 572 h 905"/>
                <a:gd name="T16" fmla="*/ 204 w 901"/>
                <a:gd name="T17" fmla="*/ 644 h 905"/>
                <a:gd name="T18" fmla="*/ 260 w 901"/>
                <a:gd name="T19" fmla="*/ 701 h 905"/>
                <a:gd name="T20" fmla="*/ 330 w 901"/>
                <a:gd name="T21" fmla="*/ 741 h 905"/>
                <a:gd name="T22" fmla="*/ 408 w 901"/>
                <a:gd name="T23" fmla="*/ 763 h 905"/>
                <a:gd name="T24" fmla="*/ 491 w 901"/>
                <a:gd name="T25" fmla="*/ 763 h 905"/>
                <a:gd name="T26" fmla="*/ 569 w 901"/>
                <a:gd name="T27" fmla="*/ 741 h 905"/>
                <a:gd name="T28" fmla="*/ 640 w 901"/>
                <a:gd name="T29" fmla="*/ 700 h 905"/>
                <a:gd name="T30" fmla="*/ 696 w 901"/>
                <a:gd name="T31" fmla="*/ 643 h 905"/>
                <a:gd name="T32" fmla="*/ 738 w 901"/>
                <a:gd name="T33" fmla="*/ 572 h 905"/>
                <a:gd name="T34" fmla="*/ 759 w 901"/>
                <a:gd name="T35" fmla="*/ 493 h 905"/>
                <a:gd name="T36" fmla="*/ 759 w 901"/>
                <a:gd name="T37" fmla="*/ 413 h 905"/>
                <a:gd name="T38" fmla="*/ 738 w 901"/>
                <a:gd name="T39" fmla="*/ 333 h 905"/>
                <a:gd name="T40" fmla="*/ 696 w 901"/>
                <a:gd name="T41" fmla="*/ 262 h 905"/>
                <a:gd name="T42" fmla="*/ 639 w 901"/>
                <a:gd name="T43" fmla="*/ 205 h 905"/>
                <a:gd name="T44" fmla="*/ 569 w 901"/>
                <a:gd name="T45" fmla="*/ 164 h 905"/>
                <a:gd name="T46" fmla="*/ 491 w 901"/>
                <a:gd name="T47" fmla="*/ 143 h 905"/>
                <a:gd name="T48" fmla="*/ 450 w 901"/>
                <a:gd name="T49" fmla="*/ 0 h 905"/>
                <a:gd name="T50" fmla="*/ 547 w 901"/>
                <a:gd name="T51" fmla="*/ 11 h 905"/>
                <a:gd name="T52" fmla="*/ 638 w 901"/>
                <a:gd name="T53" fmla="*/ 41 h 905"/>
                <a:gd name="T54" fmla="*/ 721 w 901"/>
                <a:gd name="T55" fmla="*/ 90 h 905"/>
                <a:gd name="T56" fmla="*/ 791 w 901"/>
                <a:gd name="T57" fmla="*/ 155 h 905"/>
                <a:gd name="T58" fmla="*/ 846 w 901"/>
                <a:gd name="T59" fmla="*/ 234 h 905"/>
                <a:gd name="T60" fmla="*/ 884 w 901"/>
                <a:gd name="T61" fmla="*/ 328 h 905"/>
                <a:gd name="T62" fmla="*/ 901 w 901"/>
                <a:gd name="T63" fmla="*/ 427 h 905"/>
                <a:gd name="T64" fmla="*/ 896 w 901"/>
                <a:gd name="T65" fmla="*/ 527 h 905"/>
                <a:gd name="T66" fmla="*/ 867 w 901"/>
                <a:gd name="T67" fmla="*/ 626 h 905"/>
                <a:gd name="T68" fmla="*/ 818 w 901"/>
                <a:gd name="T69" fmla="*/ 715 h 905"/>
                <a:gd name="T70" fmla="*/ 752 w 901"/>
                <a:gd name="T71" fmla="*/ 789 h 905"/>
                <a:gd name="T72" fmla="*/ 669 w 901"/>
                <a:gd name="T73" fmla="*/ 847 h 905"/>
                <a:gd name="T74" fmla="*/ 581 w 901"/>
                <a:gd name="T75" fmla="*/ 886 h 905"/>
                <a:gd name="T76" fmla="*/ 494 w 901"/>
                <a:gd name="T77" fmla="*/ 903 h 905"/>
                <a:gd name="T78" fmla="*/ 401 w 901"/>
                <a:gd name="T79" fmla="*/ 902 h 905"/>
                <a:gd name="T80" fmla="*/ 306 w 901"/>
                <a:gd name="T81" fmla="*/ 881 h 905"/>
                <a:gd name="T82" fmla="*/ 219 w 901"/>
                <a:gd name="T83" fmla="*/ 841 h 905"/>
                <a:gd name="T84" fmla="*/ 143 w 901"/>
                <a:gd name="T85" fmla="*/ 784 h 905"/>
                <a:gd name="T86" fmla="*/ 80 w 901"/>
                <a:gd name="T87" fmla="*/ 712 h 905"/>
                <a:gd name="T88" fmla="*/ 34 w 901"/>
                <a:gd name="T89" fmla="*/ 626 h 905"/>
                <a:gd name="T90" fmla="*/ 5 w 901"/>
                <a:gd name="T91" fmla="*/ 527 h 905"/>
                <a:gd name="T92" fmla="*/ 0 w 901"/>
                <a:gd name="T93" fmla="*/ 427 h 905"/>
                <a:gd name="T94" fmla="*/ 17 w 901"/>
                <a:gd name="T95" fmla="*/ 328 h 905"/>
                <a:gd name="T96" fmla="*/ 56 w 901"/>
                <a:gd name="T97" fmla="*/ 233 h 905"/>
                <a:gd name="T98" fmla="*/ 114 w 901"/>
                <a:gd name="T99" fmla="*/ 151 h 905"/>
                <a:gd name="T100" fmla="*/ 188 w 901"/>
                <a:gd name="T101" fmla="*/ 84 h 905"/>
                <a:gd name="T102" fmla="*/ 277 w 901"/>
                <a:gd name="T103" fmla="*/ 35 h 905"/>
                <a:gd name="T104" fmla="*/ 362 w 901"/>
                <a:gd name="T105" fmla="*/ 8 h 905"/>
                <a:gd name="T106" fmla="*/ 450 w 901"/>
                <a:gd name="T107" fmla="*/ 0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1" h="905">
                  <a:moveTo>
                    <a:pt x="450" y="140"/>
                  </a:moveTo>
                  <a:lnTo>
                    <a:pt x="410" y="143"/>
                  </a:lnTo>
                  <a:lnTo>
                    <a:pt x="370" y="152"/>
                  </a:lnTo>
                  <a:lnTo>
                    <a:pt x="331" y="164"/>
                  </a:lnTo>
                  <a:lnTo>
                    <a:pt x="294" y="182"/>
                  </a:lnTo>
                  <a:lnTo>
                    <a:pt x="260" y="206"/>
                  </a:lnTo>
                  <a:lnTo>
                    <a:pt x="230" y="232"/>
                  </a:lnTo>
                  <a:lnTo>
                    <a:pt x="203" y="262"/>
                  </a:lnTo>
                  <a:lnTo>
                    <a:pt x="181" y="296"/>
                  </a:lnTo>
                  <a:lnTo>
                    <a:pt x="163" y="333"/>
                  </a:lnTo>
                  <a:lnTo>
                    <a:pt x="149" y="372"/>
                  </a:lnTo>
                  <a:lnTo>
                    <a:pt x="142" y="413"/>
                  </a:lnTo>
                  <a:lnTo>
                    <a:pt x="138" y="453"/>
                  </a:lnTo>
                  <a:lnTo>
                    <a:pt x="142" y="493"/>
                  </a:lnTo>
                  <a:lnTo>
                    <a:pt x="149" y="533"/>
                  </a:lnTo>
                  <a:lnTo>
                    <a:pt x="163" y="572"/>
                  </a:lnTo>
                  <a:lnTo>
                    <a:pt x="181" y="610"/>
                  </a:lnTo>
                  <a:lnTo>
                    <a:pt x="204" y="644"/>
                  </a:lnTo>
                  <a:lnTo>
                    <a:pt x="231" y="675"/>
                  </a:lnTo>
                  <a:lnTo>
                    <a:pt x="260" y="701"/>
                  </a:lnTo>
                  <a:lnTo>
                    <a:pt x="294" y="723"/>
                  </a:lnTo>
                  <a:lnTo>
                    <a:pt x="330" y="741"/>
                  </a:lnTo>
                  <a:lnTo>
                    <a:pt x="368" y="754"/>
                  </a:lnTo>
                  <a:lnTo>
                    <a:pt x="408" y="763"/>
                  </a:lnTo>
                  <a:lnTo>
                    <a:pt x="450" y="765"/>
                  </a:lnTo>
                  <a:lnTo>
                    <a:pt x="491" y="763"/>
                  </a:lnTo>
                  <a:lnTo>
                    <a:pt x="530" y="754"/>
                  </a:lnTo>
                  <a:lnTo>
                    <a:pt x="569" y="741"/>
                  </a:lnTo>
                  <a:lnTo>
                    <a:pt x="606" y="722"/>
                  </a:lnTo>
                  <a:lnTo>
                    <a:pt x="640" y="700"/>
                  </a:lnTo>
                  <a:lnTo>
                    <a:pt x="670" y="673"/>
                  </a:lnTo>
                  <a:lnTo>
                    <a:pt x="696" y="643"/>
                  </a:lnTo>
                  <a:lnTo>
                    <a:pt x="720" y="609"/>
                  </a:lnTo>
                  <a:lnTo>
                    <a:pt x="738" y="572"/>
                  </a:lnTo>
                  <a:lnTo>
                    <a:pt x="750" y="533"/>
                  </a:lnTo>
                  <a:lnTo>
                    <a:pt x="759" y="493"/>
                  </a:lnTo>
                  <a:lnTo>
                    <a:pt x="761" y="453"/>
                  </a:lnTo>
                  <a:lnTo>
                    <a:pt x="759" y="413"/>
                  </a:lnTo>
                  <a:lnTo>
                    <a:pt x="750" y="372"/>
                  </a:lnTo>
                  <a:lnTo>
                    <a:pt x="738" y="333"/>
                  </a:lnTo>
                  <a:lnTo>
                    <a:pt x="719" y="296"/>
                  </a:lnTo>
                  <a:lnTo>
                    <a:pt x="696" y="262"/>
                  </a:lnTo>
                  <a:lnTo>
                    <a:pt x="670" y="231"/>
                  </a:lnTo>
                  <a:lnTo>
                    <a:pt x="639" y="205"/>
                  </a:lnTo>
                  <a:lnTo>
                    <a:pt x="605" y="182"/>
                  </a:lnTo>
                  <a:lnTo>
                    <a:pt x="569" y="164"/>
                  </a:lnTo>
                  <a:lnTo>
                    <a:pt x="531" y="152"/>
                  </a:lnTo>
                  <a:lnTo>
                    <a:pt x="491" y="143"/>
                  </a:lnTo>
                  <a:lnTo>
                    <a:pt x="450" y="140"/>
                  </a:lnTo>
                  <a:close/>
                  <a:moveTo>
                    <a:pt x="450" y="0"/>
                  </a:moveTo>
                  <a:lnTo>
                    <a:pt x="500" y="3"/>
                  </a:lnTo>
                  <a:lnTo>
                    <a:pt x="547" y="11"/>
                  </a:lnTo>
                  <a:lnTo>
                    <a:pt x="594" y="23"/>
                  </a:lnTo>
                  <a:lnTo>
                    <a:pt x="638" y="41"/>
                  </a:lnTo>
                  <a:lnTo>
                    <a:pt x="681" y="64"/>
                  </a:lnTo>
                  <a:lnTo>
                    <a:pt x="721" y="90"/>
                  </a:lnTo>
                  <a:lnTo>
                    <a:pt x="757" y="121"/>
                  </a:lnTo>
                  <a:lnTo>
                    <a:pt x="791" y="155"/>
                  </a:lnTo>
                  <a:lnTo>
                    <a:pt x="820" y="193"/>
                  </a:lnTo>
                  <a:lnTo>
                    <a:pt x="846" y="234"/>
                  </a:lnTo>
                  <a:lnTo>
                    <a:pt x="867" y="279"/>
                  </a:lnTo>
                  <a:lnTo>
                    <a:pt x="884" y="328"/>
                  </a:lnTo>
                  <a:lnTo>
                    <a:pt x="896" y="378"/>
                  </a:lnTo>
                  <a:lnTo>
                    <a:pt x="901" y="427"/>
                  </a:lnTo>
                  <a:lnTo>
                    <a:pt x="901" y="477"/>
                  </a:lnTo>
                  <a:lnTo>
                    <a:pt x="896" y="527"/>
                  </a:lnTo>
                  <a:lnTo>
                    <a:pt x="884" y="577"/>
                  </a:lnTo>
                  <a:lnTo>
                    <a:pt x="867" y="626"/>
                  </a:lnTo>
                  <a:lnTo>
                    <a:pt x="845" y="671"/>
                  </a:lnTo>
                  <a:lnTo>
                    <a:pt x="818" y="715"/>
                  </a:lnTo>
                  <a:lnTo>
                    <a:pt x="786" y="754"/>
                  </a:lnTo>
                  <a:lnTo>
                    <a:pt x="752" y="789"/>
                  </a:lnTo>
                  <a:lnTo>
                    <a:pt x="711" y="821"/>
                  </a:lnTo>
                  <a:lnTo>
                    <a:pt x="669" y="847"/>
                  </a:lnTo>
                  <a:lnTo>
                    <a:pt x="622" y="870"/>
                  </a:lnTo>
                  <a:lnTo>
                    <a:pt x="581" y="886"/>
                  </a:lnTo>
                  <a:lnTo>
                    <a:pt x="538" y="896"/>
                  </a:lnTo>
                  <a:lnTo>
                    <a:pt x="494" y="903"/>
                  </a:lnTo>
                  <a:lnTo>
                    <a:pt x="450" y="905"/>
                  </a:lnTo>
                  <a:lnTo>
                    <a:pt x="401" y="902"/>
                  </a:lnTo>
                  <a:lnTo>
                    <a:pt x="352" y="894"/>
                  </a:lnTo>
                  <a:lnTo>
                    <a:pt x="306" y="881"/>
                  </a:lnTo>
                  <a:lnTo>
                    <a:pt x="261" y="863"/>
                  </a:lnTo>
                  <a:lnTo>
                    <a:pt x="219" y="841"/>
                  </a:lnTo>
                  <a:lnTo>
                    <a:pt x="180" y="815"/>
                  </a:lnTo>
                  <a:lnTo>
                    <a:pt x="143" y="784"/>
                  </a:lnTo>
                  <a:lnTo>
                    <a:pt x="110" y="750"/>
                  </a:lnTo>
                  <a:lnTo>
                    <a:pt x="80" y="712"/>
                  </a:lnTo>
                  <a:lnTo>
                    <a:pt x="55" y="670"/>
                  </a:lnTo>
                  <a:lnTo>
                    <a:pt x="34" y="626"/>
                  </a:lnTo>
                  <a:lnTo>
                    <a:pt x="17" y="577"/>
                  </a:lnTo>
                  <a:lnTo>
                    <a:pt x="5" y="527"/>
                  </a:lnTo>
                  <a:lnTo>
                    <a:pt x="0" y="477"/>
                  </a:lnTo>
                  <a:lnTo>
                    <a:pt x="0" y="427"/>
                  </a:lnTo>
                  <a:lnTo>
                    <a:pt x="5" y="378"/>
                  </a:lnTo>
                  <a:lnTo>
                    <a:pt x="17" y="328"/>
                  </a:lnTo>
                  <a:lnTo>
                    <a:pt x="34" y="279"/>
                  </a:lnTo>
                  <a:lnTo>
                    <a:pt x="56" y="233"/>
                  </a:lnTo>
                  <a:lnTo>
                    <a:pt x="82" y="190"/>
                  </a:lnTo>
                  <a:lnTo>
                    <a:pt x="114" y="151"/>
                  </a:lnTo>
                  <a:lnTo>
                    <a:pt x="149" y="116"/>
                  </a:lnTo>
                  <a:lnTo>
                    <a:pt x="188" y="84"/>
                  </a:lnTo>
                  <a:lnTo>
                    <a:pt x="232" y="57"/>
                  </a:lnTo>
                  <a:lnTo>
                    <a:pt x="277" y="35"/>
                  </a:lnTo>
                  <a:lnTo>
                    <a:pt x="320" y="20"/>
                  </a:lnTo>
                  <a:lnTo>
                    <a:pt x="362" y="8"/>
                  </a:lnTo>
                  <a:lnTo>
                    <a:pt x="405" y="2"/>
                  </a:lnTo>
                  <a:lnTo>
                    <a:pt x="4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30">
              <a:extLst>
                <a:ext uri="{FF2B5EF4-FFF2-40B4-BE49-F238E27FC236}">
                  <a16:creationId xmlns:a16="http://schemas.microsoft.com/office/drawing/2014/main" id="{66E81021-8995-818E-E5CB-149CFEB309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05563" y="3575050"/>
              <a:ext cx="327025" cy="327025"/>
            </a:xfrm>
            <a:custGeom>
              <a:avLst/>
              <a:gdLst>
                <a:gd name="T0" fmla="*/ 599 w 2059"/>
                <a:gd name="T1" fmla="*/ 201 h 2062"/>
                <a:gd name="T2" fmla="*/ 653 w 2059"/>
                <a:gd name="T3" fmla="*/ 375 h 2062"/>
                <a:gd name="T4" fmla="*/ 421 w 2059"/>
                <a:gd name="T5" fmla="*/ 624 h 2062"/>
                <a:gd name="T6" fmla="*/ 211 w 2059"/>
                <a:gd name="T7" fmla="*/ 598 h 2062"/>
                <a:gd name="T8" fmla="*/ 139 w 2059"/>
                <a:gd name="T9" fmla="*/ 743 h 2062"/>
                <a:gd name="T10" fmla="*/ 287 w 2059"/>
                <a:gd name="T11" fmla="*/ 819 h 2062"/>
                <a:gd name="T12" fmla="*/ 312 w 2059"/>
                <a:gd name="T13" fmla="*/ 1172 h 2062"/>
                <a:gd name="T14" fmla="*/ 144 w 2059"/>
                <a:gd name="T15" fmla="*/ 1304 h 2062"/>
                <a:gd name="T16" fmla="*/ 197 w 2059"/>
                <a:gd name="T17" fmla="*/ 1457 h 2062"/>
                <a:gd name="T18" fmla="*/ 336 w 2059"/>
                <a:gd name="T19" fmla="*/ 1411 h 2062"/>
                <a:gd name="T20" fmla="*/ 532 w 2059"/>
                <a:gd name="T21" fmla="*/ 1567 h 2062"/>
                <a:gd name="T22" fmla="*/ 598 w 2059"/>
                <a:gd name="T23" fmla="*/ 1845 h 2062"/>
                <a:gd name="T24" fmla="*/ 749 w 2059"/>
                <a:gd name="T25" fmla="*/ 1920 h 2062"/>
                <a:gd name="T26" fmla="*/ 867 w 2059"/>
                <a:gd name="T27" fmla="*/ 1747 h 2062"/>
                <a:gd name="T28" fmla="*/ 1184 w 2059"/>
                <a:gd name="T29" fmla="*/ 1747 h 2062"/>
                <a:gd name="T30" fmla="*/ 1303 w 2059"/>
                <a:gd name="T31" fmla="*/ 1919 h 2062"/>
                <a:gd name="T32" fmla="*/ 1457 w 2059"/>
                <a:gd name="T33" fmla="*/ 1861 h 2062"/>
                <a:gd name="T34" fmla="*/ 1405 w 2059"/>
                <a:gd name="T35" fmla="*/ 1705 h 2062"/>
                <a:gd name="T36" fmla="*/ 1603 w 2059"/>
                <a:gd name="T37" fmla="*/ 1484 h 2062"/>
                <a:gd name="T38" fmla="*/ 1845 w 2059"/>
                <a:gd name="T39" fmla="*/ 1462 h 2062"/>
                <a:gd name="T40" fmla="*/ 1917 w 2059"/>
                <a:gd name="T41" fmla="*/ 1322 h 2062"/>
                <a:gd name="T42" fmla="*/ 1788 w 2059"/>
                <a:gd name="T43" fmla="*/ 1252 h 2062"/>
                <a:gd name="T44" fmla="*/ 1756 w 2059"/>
                <a:gd name="T45" fmla="*/ 960 h 2062"/>
                <a:gd name="T46" fmla="*/ 1915 w 2059"/>
                <a:gd name="T47" fmla="*/ 755 h 2062"/>
                <a:gd name="T48" fmla="*/ 1848 w 2059"/>
                <a:gd name="T49" fmla="*/ 598 h 2062"/>
                <a:gd name="T50" fmla="*/ 1637 w 2059"/>
                <a:gd name="T51" fmla="*/ 624 h 2062"/>
                <a:gd name="T52" fmla="*/ 1406 w 2059"/>
                <a:gd name="T53" fmla="*/ 375 h 2062"/>
                <a:gd name="T54" fmla="*/ 1458 w 2059"/>
                <a:gd name="T55" fmla="*/ 200 h 2062"/>
                <a:gd name="T56" fmla="*/ 1305 w 2059"/>
                <a:gd name="T57" fmla="*/ 143 h 2062"/>
                <a:gd name="T58" fmla="*/ 1172 w 2059"/>
                <a:gd name="T59" fmla="*/ 313 h 2062"/>
                <a:gd name="T60" fmla="*/ 819 w 2059"/>
                <a:gd name="T61" fmla="*/ 287 h 2062"/>
                <a:gd name="T62" fmla="*/ 1315 w 2059"/>
                <a:gd name="T63" fmla="*/ 0 h 2062"/>
                <a:gd name="T64" fmla="*/ 1590 w 2059"/>
                <a:gd name="T65" fmla="*/ 151 h 2062"/>
                <a:gd name="T66" fmla="*/ 1684 w 2059"/>
                <a:gd name="T67" fmla="*/ 455 h 2062"/>
                <a:gd name="T68" fmla="*/ 1946 w 2059"/>
                <a:gd name="T69" fmla="*/ 492 h 2062"/>
                <a:gd name="T70" fmla="*/ 2047 w 2059"/>
                <a:gd name="T71" fmla="*/ 805 h 2062"/>
                <a:gd name="T72" fmla="*/ 1900 w 2059"/>
                <a:gd name="T73" fmla="*/ 1068 h 2062"/>
                <a:gd name="T74" fmla="*/ 2056 w 2059"/>
                <a:gd name="T75" fmla="*/ 1286 h 2062"/>
                <a:gd name="T76" fmla="*/ 1925 w 2059"/>
                <a:gd name="T77" fmla="*/ 1584 h 2062"/>
                <a:gd name="T78" fmla="*/ 1646 w 2059"/>
                <a:gd name="T79" fmla="*/ 1647 h 2062"/>
                <a:gd name="T80" fmla="*/ 1579 w 2059"/>
                <a:gd name="T81" fmla="*/ 1933 h 2062"/>
                <a:gd name="T82" fmla="*/ 1288 w 2059"/>
                <a:gd name="T83" fmla="*/ 2060 h 2062"/>
                <a:gd name="T84" fmla="*/ 1067 w 2059"/>
                <a:gd name="T85" fmla="*/ 1903 h 2062"/>
                <a:gd name="T86" fmla="*/ 797 w 2059"/>
                <a:gd name="T87" fmla="*/ 2053 h 2062"/>
                <a:gd name="T88" fmla="*/ 489 w 2059"/>
                <a:gd name="T89" fmla="*/ 1946 h 2062"/>
                <a:gd name="T90" fmla="*/ 454 w 2059"/>
                <a:gd name="T91" fmla="*/ 1687 h 2062"/>
                <a:gd name="T92" fmla="*/ 157 w 2059"/>
                <a:gd name="T93" fmla="*/ 1596 h 2062"/>
                <a:gd name="T94" fmla="*/ 0 w 2059"/>
                <a:gd name="T95" fmla="*/ 1317 h 2062"/>
                <a:gd name="T96" fmla="*/ 166 w 2059"/>
                <a:gd name="T97" fmla="*/ 1144 h 2062"/>
                <a:gd name="T98" fmla="*/ 23 w 2059"/>
                <a:gd name="T99" fmla="*/ 828 h 2062"/>
                <a:gd name="T100" fmla="*/ 94 w 2059"/>
                <a:gd name="T101" fmla="*/ 510 h 2062"/>
                <a:gd name="T102" fmla="*/ 339 w 2059"/>
                <a:gd name="T103" fmla="*/ 499 h 2062"/>
                <a:gd name="T104" fmla="*/ 460 w 2059"/>
                <a:gd name="T105" fmla="*/ 181 h 2062"/>
                <a:gd name="T106" fmla="*/ 714 w 2059"/>
                <a:gd name="T107" fmla="*/ 4 h 2062"/>
                <a:gd name="T108" fmla="*/ 888 w 2059"/>
                <a:gd name="T109" fmla="*/ 96 h 2062"/>
                <a:gd name="T110" fmla="*/ 1217 w 2059"/>
                <a:gd name="T111" fmla="*/ 34 h 2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59" h="2062">
                  <a:moveTo>
                    <a:pt x="745" y="140"/>
                  </a:moveTo>
                  <a:lnTo>
                    <a:pt x="743" y="140"/>
                  </a:lnTo>
                  <a:lnTo>
                    <a:pt x="741" y="140"/>
                  </a:lnTo>
                  <a:lnTo>
                    <a:pt x="739" y="141"/>
                  </a:lnTo>
                  <a:lnTo>
                    <a:pt x="606" y="196"/>
                  </a:lnTo>
                  <a:lnTo>
                    <a:pt x="603" y="197"/>
                  </a:lnTo>
                  <a:lnTo>
                    <a:pt x="601" y="199"/>
                  </a:lnTo>
                  <a:lnTo>
                    <a:pt x="599" y="201"/>
                  </a:lnTo>
                  <a:lnTo>
                    <a:pt x="598" y="205"/>
                  </a:lnTo>
                  <a:lnTo>
                    <a:pt x="597" y="206"/>
                  </a:lnTo>
                  <a:lnTo>
                    <a:pt x="597" y="209"/>
                  </a:lnTo>
                  <a:lnTo>
                    <a:pt x="597" y="212"/>
                  </a:lnTo>
                  <a:lnTo>
                    <a:pt x="598" y="215"/>
                  </a:lnTo>
                  <a:lnTo>
                    <a:pt x="649" y="337"/>
                  </a:lnTo>
                  <a:lnTo>
                    <a:pt x="653" y="356"/>
                  </a:lnTo>
                  <a:lnTo>
                    <a:pt x="653" y="375"/>
                  </a:lnTo>
                  <a:lnTo>
                    <a:pt x="647" y="393"/>
                  </a:lnTo>
                  <a:lnTo>
                    <a:pt x="637" y="409"/>
                  </a:lnTo>
                  <a:lnTo>
                    <a:pt x="622" y="422"/>
                  </a:lnTo>
                  <a:lnTo>
                    <a:pt x="576" y="456"/>
                  </a:lnTo>
                  <a:lnTo>
                    <a:pt x="532" y="493"/>
                  </a:lnTo>
                  <a:lnTo>
                    <a:pt x="492" y="533"/>
                  </a:lnTo>
                  <a:lnTo>
                    <a:pt x="455" y="577"/>
                  </a:lnTo>
                  <a:lnTo>
                    <a:pt x="421" y="624"/>
                  </a:lnTo>
                  <a:lnTo>
                    <a:pt x="408" y="638"/>
                  </a:lnTo>
                  <a:lnTo>
                    <a:pt x="392" y="648"/>
                  </a:lnTo>
                  <a:lnTo>
                    <a:pt x="374" y="653"/>
                  </a:lnTo>
                  <a:lnTo>
                    <a:pt x="355" y="654"/>
                  </a:lnTo>
                  <a:lnTo>
                    <a:pt x="336" y="649"/>
                  </a:lnTo>
                  <a:lnTo>
                    <a:pt x="215" y="599"/>
                  </a:lnTo>
                  <a:lnTo>
                    <a:pt x="212" y="598"/>
                  </a:lnTo>
                  <a:lnTo>
                    <a:pt x="211" y="598"/>
                  </a:lnTo>
                  <a:lnTo>
                    <a:pt x="209" y="597"/>
                  </a:lnTo>
                  <a:lnTo>
                    <a:pt x="206" y="598"/>
                  </a:lnTo>
                  <a:lnTo>
                    <a:pt x="203" y="599"/>
                  </a:lnTo>
                  <a:lnTo>
                    <a:pt x="200" y="600"/>
                  </a:lnTo>
                  <a:lnTo>
                    <a:pt x="197" y="603"/>
                  </a:lnTo>
                  <a:lnTo>
                    <a:pt x="194" y="607"/>
                  </a:lnTo>
                  <a:lnTo>
                    <a:pt x="140" y="739"/>
                  </a:lnTo>
                  <a:lnTo>
                    <a:pt x="139" y="743"/>
                  </a:lnTo>
                  <a:lnTo>
                    <a:pt x="139" y="748"/>
                  </a:lnTo>
                  <a:lnTo>
                    <a:pt x="140" y="751"/>
                  </a:lnTo>
                  <a:lnTo>
                    <a:pt x="141" y="753"/>
                  </a:lnTo>
                  <a:lnTo>
                    <a:pt x="143" y="755"/>
                  </a:lnTo>
                  <a:lnTo>
                    <a:pt x="145" y="756"/>
                  </a:lnTo>
                  <a:lnTo>
                    <a:pt x="148" y="758"/>
                  </a:lnTo>
                  <a:lnTo>
                    <a:pt x="270" y="809"/>
                  </a:lnTo>
                  <a:lnTo>
                    <a:pt x="287" y="819"/>
                  </a:lnTo>
                  <a:lnTo>
                    <a:pt x="299" y="832"/>
                  </a:lnTo>
                  <a:lnTo>
                    <a:pt x="309" y="849"/>
                  </a:lnTo>
                  <a:lnTo>
                    <a:pt x="313" y="867"/>
                  </a:lnTo>
                  <a:lnTo>
                    <a:pt x="312" y="888"/>
                  </a:lnTo>
                  <a:lnTo>
                    <a:pt x="301" y="959"/>
                  </a:lnTo>
                  <a:lnTo>
                    <a:pt x="297" y="1030"/>
                  </a:lnTo>
                  <a:lnTo>
                    <a:pt x="301" y="1102"/>
                  </a:lnTo>
                  <a:lnTo>
                    <a:pt x="312" y="1172"/>
                  </a:lnTo>
                  <a:lnTo>
                    <a:pt x="313" y="1192"/>
                  </a:lnTo>
                  <a:lnTo>
                    <a:pt x="309" y="1211"/>
                  </a:lnTo>
                  <a:lnTo>
                    <a:pt x="299" y="1227"/>
                  </a:lnTo>
                  <a:lnTo>
                    <a:pt x="287" y="1241"/>
                  </a:lnTo>
                  <a:lnTo>
                    <a:pt x="270" y="1251"/>
                  </a:lnTo>
                  <a:lnTo>
                    <a:pt x="148" y="1301"/>
                  </a:lnTo>
                  <a:lnTo>
                    <a:pt x="146" y="1302"/>
                  </a:lnTo>
                  <a:lnTo>
                    <a:pt x="144" y="1304"/>
                  </a:lnTo>
                  <a:lnTo>
                    <a:pt x="141" y="1307"/>
                  </a:lnTo>
                  <a:lnTo>
                    <a:pt x="140" y="1309"/>
                  </a:lnTo>
                  <a:lnTo>
                    <a:pt x="139" y="1311"/>
                  </a:lnTo>
                  <a:lnTo>
                    <a:pt x="139" y="1314"/>
                  </a:lnTo>
                  <a:lnTo>
                    <a:pt x="139" y="1317"/>
                  </a:lnTo>
                  <a:lnTo>
                    <a:pt x="140" y="1320"/>
                  </a:lnTo>
                  <a:lnTo>
                    <a:pt x="194" y="1453"/>
                  </a:lnTo>
                  <a:lnTo>
                    <a:pt x="197" y="1457"/>
                  </a:lnTo>
                  <a:lnTo>
                    <a:pt x="200" y="1459"/>
                  </a:lnTo>
                  <a:lnTo>
                    <a:pt x="203" y="1461"/>
                  </a:lnTo>
                  <a:lnTo>
                    <a:pt x="206" y="1462"/>
                  </a:lnTo>
                  <a:lnTo>
                    <a:pt x="209" y="1462"/>
                  </a:lnTo>
                  <a:lnTo>
                    <a:pt x="211" y="1462"/>
                  </a:lnTo>
                  <a:lnTo>
                    <a:pt x="212" y="1461"/>
                  </a:lnTo>
                  <a:lnTo>
                    <a:pt x="215" y="1461"/>
                  </a:lnTo>
                  <a:lnTo>
                    <a:pt x="336" y="1411"/>
                  </a:lnTo>
                  <a:lnTo>
                    <a:pt x="355" y="1406"/>
                  </a:lnTo>
                  <a:lnTo>
                    <a:pt x="374" y="1406"/>
                  </a:lnTo>
                  <a:lnTo>
                    <a:pt x="392" y="1412"/>
                  </a:lnTo>
                  <a:lnTo>
                    <a:pt x="408" y="1422"/>
                  </a:lnTo>
                  <a:lnTo>
                    <a:pt x="421" y="1437"/>
                  </a:lnTo>
                  <a:lnTo>
                    <a:pt x="455" y="1484"/>
                  </a:lnTo>
                  <a:lnTo>
                    <a:pt x="492" y="1527"/>
                  </a:lnTo>
                  <a:lnTo>
                    <a:pt x="532" y="1567"/>
                  </a:lnTo>
                  <a:lnTo>
                    <a:pt x="576" y="1605"/>
                  </a:lnTo>
                  <a:lnTo>
                    <a:pt x="622" y="1639"/>
                  </a:lnTo>
                  <a:lnTo>
                    <a:pt x="637" y="1651"/>
                  </a:lnTo>
                  <a:lnTo>
                    <a:pt x="647" y="1667"/>
                  </a:lnTo>
                  <a:lnTo>
                    <a:pt x="652" y="1685"/>
                  </a:lnTo>
                  <a:lnTo>
                    <a:pt x="653" y="1704"/>
                  </a:lnTo>
                  <a:lnTo>
                    <a:pt x="648" y="1723"/>
                  </a:lnTo>
                  <a:lnTo>
                    <a:pt x="598" y="1845"/>
                  </a:lnTo>
                  <a:lnTo>
                    <a:pt x="596" y="1853"/>
                  </a:lnTo>
                  <a:lnTo>
                    <a:pt x="599" y="1860"/>
                  </a:lnTo>
                  <a:lnTo>
                    <a:pt x="605" y="1864"/>
                  </a:lnTo>
                  <a:lnTo>
                    <a:pt x="738" y="1920"/>
                  </a:lnTo>
                  <a:lnTo>
                    <a:pt x="741" y="1921"/>
                  </a:lnTo>
                  <a:lnTo>
                    <a:pt x="743" y="1921"/>
                  </a:lnTo>
                  <a:lnTo>
                    <a:pt x="746" y="1921"/>
                  </a:lnTo>
                  <a:lnTo>
                    <a:pt x="749" y="1920"/>
                  </a:lnTo>
                  <a:lnTo>
                    <a:pt x="752" y="1919"/>
                  </a:lnTo>
                  <a:lnTo>
                    <a:pt x="756" y="1915"/>
                  </a:lnTo>
                  <a:lnTo>
                    <a:pt x="758" y="1912"/>
                  </a:lnTo>
                  <a:lnTo>
                    <a:pt x="807" y="1790"/>
                  </a:lnTo>
                  <a:lnTo>
                    <a:pt x="818" y="1773"/>
                  </a:lnTo>
                  <a:lnTo>
                    <a:pt x="832" y="1761"/>
                  </a:lnTo>
                  <a:lnTo>
                    <a:pt x="848" y="1751"/>
                  </a:lnTo>
                  <a:lnTo>
                    <a:pt x="867" y="1747"/>
                  </a:lnTo>
                  <a:lnTo>
                    <a:pt x="886" y="1748"/>
                  </a:lnTo>
                  <a:lnTo>
                    <a:pt x="957" y="1758"/>
                  </a:lnTo>
                  <a:lnTo>
                    <a:pt x="1029" y="1762"/>
                  </a:lnTo>
                  <a:lnTo>
                    <a:pt x="1100" y="1758"/>
                  </a:lnTo>
                  <a:lnTo>
                    <a:pt x="1171" y="1748"/>
                  </a:lnTo>
                  <a:lnTo>
                    <a:pt x="1175" y="1748"/>
                  </a:lnTo>
                  <a:lnTo>
                    <a:pt x="1180" y="1747"/>
                  </a:lnTo>
                  <a:lnTo>
                    <a:pt x="1184" y="1747"/>
                  </a:lnTo>
                  <a:lnTo>
                    <a:pt x="1200" y="1749"/>
                  </a:lnTo>
                  <a:lnTo>
                    <a:pt x="1215" y="1754"/>
                  </a:lnTo>
                  <a:lnTo>
                    <a:pt x="1229" y="1763"/>
                  </a:lnTo>
                  <a:lnTo>
                    <a:pt x="1241" y="1775"/>
                  </a:lnTo>
                  <a:lnTo>
                    <a:pt x="1249" y="1790"/>
                  </a:lnTo>
                  <a:lnTo>
                    <a:pt x="1299" y="1912"/>
                  </a:lnTo>
                  <a:lnTo>
                    <a:pt x="1301" y="1915"/>
                  </a:lnTo>
                  <a:lnTo>
                    <a:pt x="1303" y="1919"/>
                  </a:lnTo>
                  <a:lnTo>
                    <a:pt x="1306" y="1920"/>
                  </a:lnTo>
                  <a:lnTo>
                    <a:pt x="1309" y="1921"/>
                  </a:lnTo>
                  <a:lnTo>
                    <a:pt x="1313" y="1921"/>
                  </a:lnTo>
                  <a:lnTo>
                    <a:pt x="1316" y="1921"/>
                  </a:lnTo>
                  <a:lnTo>
                    <a:pt x="1319" y="1920"/>
                  </a:lnTo>
                  <a:lnTo>
                    <a:pt x="1451" y="1864"/>
                  </a:lnTo>
                  <a:lnTo>
                    <a:pt x="1454" y="1863"/>
                  </a:lnTo>
                  <a:lnTo>
                    <a:pt x="1457" y="1861"/>
                  </a:lnTo>
                  <a:lnTo>
                    <a:pt x="1459" y="1859"/>
                  </a:lnTo>
                  <a:lnTo>
                    <a:pt x="1460" y="1857"/>
                  </a:lnTo>
                  <a:lnTo>
                    <a:pt x="1461" y="1855"/>
                  </a:lnTo>
                  <a:lnTo>
                    <a:pt x="1461" y="1853"/>
                  </a:lnTo>
                  <a:lnTo>
                    <a:pt x="1461" y="1850"/>
                  </a:lnTo>
                  <a:lnTo>
                    <a:pt x="1460" y="1845"/>
                  </a:lnTo>
                  <a:lnTo>
                    <a:pt x="1409" y="1723"/>
                  </a:lnTo>
                  <a:lnTo>
                    <a:pt x="1405" y="1705"/>
                  </a:lnTo>
                  <a:lnTo>
                    <a:pt x="1405" y="1686"/>
                  </a:lnTo>
                  <a:lnTo>
                    <a:pt x="1411" y="1668"/>
                  </a:lnTo>
                  <a:lnTo>
                    <a:pt x="1421" y="1652"/>
                  </a:lnTo>
                  <a:lnTo>
                    <a:pt x="1435" y="1639"/>
                  </a:lnTo>
                  <a:lnTo>
                    <a:pt x="1482" y="1606"/>
                  </a:lnTo>
                  <a:lnTo>
                    <a:pt x="1525" y="1569"/>
                  </a:lnTo>
                  <a:lnTo>
                    <a:pt x="1566" y="1527"/>
                  </a:lnTo>
                  <a:lnTo>
                    <a:pt x="1603" y="1484"/>
                  </a:lnTo>
                  <a:lnTo>
                    <a:pt x="1637" y="1437"/>
                  </a:lnTo>
                  <a:lnTo>
                    <a:pt x="1649" y="1423"/>
                  </a:lnTo>
                  <a:lnTo>
                    <a:pt x="1665" y="1413"/>
                  </a:lnTo>
                  <a:lnTo>
                    <a:pt x="1683" y="1407"/>
                  </a:lnTo>
                  <a:lnTo>
                    <a:pt x="1702" y="1407"/>
                  </a:lnTo>
                  <a:lnTo>
                    <a:pt x="1721" y="1412"/>
                  </a:lnTo>
                  <a:lnTo>
                    <a:pt x="1843" y="1462"/>
                  </a:lnTo>
                  <a:lnTo>
                    <a:pt x="1845" y="1462"/>
                  </a:lnTo>
                  <a:lnTo>
                    <a:pt x="1846" y="1464"/>
                  </a:lnTo>
                  <a:lnTo>
                    <a:pt x="1848" y="1464"/>
                  </a:lnTo>
                  <a:lnTo>
                    <a:pt x="1851" y="1464"/>
                  </a:lnTo>
                  <a:lnTo>
                    <a:pt x="1855" y="1462"/>
                  </a:lnTo>
                  <a:lnTo>
                    <a:pt x="1858" y="1460"/>
                  </a:lnTo>
                  <a:lnTo>
                    <a:pt x="1861" y="1458"/>
                  </a:lnTo>
                  <a:lnTo>
                    <a:pt x="1863" y="1454"/>
                  </a:lnTo>
                  <a:lnTo>
                    <a:pt x="1917" y="1322"/>
                  </a:lnTo>
                  <a:lnTo>
                    <a:pt x="1918" y="1318"/>
                  </a:lnTo>
                  <a:lnTo>
                    <a:pt x="1918" y="1314"/>
                  </a:lnTo>
                  <a:lnTo>
                    <a:pt x="1917" y="1311"/>
                  </a:lnTo>
                  <a:lnTo>
                    <a:pt x="1916" y="1309"/>
                  </a:lnTo>
                  <a:lnTo>
                    <a:pt x="1915" y="1307"/>
                  </a:lnTo>
                  <a:lnTo>
                    <a:pt x="1913" y="1304"/>
                  </a:lnTo>
                  <a:lnTo>
                    <a:pt x="1910" y="1302"/>
                  </a:lnTo>
                  <a:lnTo>
                    <a:pt x="1788" y="1252"/>
                  </a:lnTo>
                  <a:lnTo>
                    <a:pt x="1771" y="1243"/>
                  </a:lnTo>
                  <a:lnTo>
                    <a:pt x="1758" y="1229"/>
                  </a:lnTo>
                  <a:lnTo>
                    <a:pt x="1749" y="1212"/>
                  </a:lnTo>
                  <a:lnTo>
                    <a:pt x="1745" y="1193"/>
                  </a:lnTo>
                  <a:lnTo>
                    <a:pt x="1746" y="1174"/>
                  </a:lnTo>
                  <a:lnTo>
                    <a:pt x="1756" y="1103"/>
                  </a:lnTo>
                  <a:lnTo>
                    <a:pt x="1760" y="1031"/>
                  </a:lnTo>
                  <a:lnTo>
                    <a:pt x="1756" y="960"/>
                  </a:lnTo>
                  <a:lnTo>
                    <a:pt x="1746" y="889"/>
                  </a:lnTo>
                  <a:lnTo>
                    <a:pt x="1745" y="870"/>
                  </a:lnTo>
                  <a:lnTo>
                    <a:pt x="1749" y="851"/>
                  </a:lnTo>
                  <a:lnTo>
                    <a:pt x="1757" y="834"/>
                  </a:lnTo>
                  <a:lnTo>
                    <a:pt x="1771" y="820"/>
                  </a:lnTo>
                  <a:lnTo>
                    <a:pt x="1788" y="810"/>
                  </a:lnTo>
                  <a:lnTo>
                    <a:pt x="1910" y="760"/>
                  </a:lnTo>
                  <a:lnTo>
                    <a:pt x="1915" y="755"/>
                  </a:lnTo>
                  <a:lnTo>
                    <a:pt x="1918" y="748"/>
                  </a:lnTo>
                  <a:lnTo>
                    <a:pt x="1917" y="740"/>
                  </a:lnTo>
                  <a:lnTo>
                    <a:pt x="1863" y="608"/>
                  </a:lnTo>
                  <a:lnTo>
                    <a:pt x="1861" y="603"/>
                  </a:lnTo>
                  <a:lnTo>
                    <a:pt x="1858" y="601"/>
                  </a:lnTo>
                  <a:lnTo>
                    <a:pt x="1855" y="599"/>
                  </a:lnTo>
                  <a:lnTo>
                    <a:pt x="1851" y="598"/>
                  </a:lnTo>
                  <a:lnTo>
                    <a:pt x="1848" y="598"/>
                  </a:lnTo>
                  <a:lnTo>
                    <a:pt x="1846" y="599"/>
                  </a:lnTo>
                  <a:lnTo>
                    <a:pt x="1843" y="599"/>
                  </a:lnTo>
                  <a:lnTo>
                    <a:pt x="1721" y="650"/>
                  </a:lnTo>
                  <a:lnTo>
                    <a:pt x="1702" y="654"/>
                  </a:lnTo>
                  <a:lnTo>
                    <a:pt x="1683" y="654"/>
                  </a:lnTo>
                  <a:lnTo>
                    <a:pt x="1665" y="649"/>
                  </a:lnTo>
                  <a:lnTo>
                    <a:pt x="1649" y="638"/>
                  </a:lnTo>
                  <a:lnTo>
                    <a:pt x="1637" y="624"/>
                  </a:lnTo>
                  <a:lnTo>
                    <a:pt x="1603" y="577"/>
                  </a:lnTo>
                  <a:lnTo>
                    <a:pt x="1566" y="533"/>
                  </a:lnTo>
                  <a:lnTo>
                    <a:pt x="1525" y="493"/>
                  </a:lnTo>
                  <a:lnTo>
                    <a:pt x="1482" y="456"/>
                  </a:lnTo>
                  <a:lnTo>
                    <a:pt x="1435" y="422"/>
                  </a:lnTo>
                  <a:lnTo>
                    <a:pt x="1421" y="409"/>
                  </a:lnTo>
                  <a:lnTo>
                    <a:pt x="1411" y="393"/>
                  </a:lnTo>
                  <a:lnTo>
                    <a:pt x="1406" y="375"/>
                  </a:lnTo>
                  <a:lnTo>
                    <a:pt x="1405" y="356"/>
                  </a:lnTo>
                  <a:lnTo>
                    <a:pt x="1410" y="337"/>
                  </a:lnTo>
                  <a:lnTo>
                    <a:pt x="1460" y="215"/>
                  </a:lnTo>
                  <a:lnTo>
                    <a:pt x="1462" y="211"/>
                  </a:lnTo>
                  <a:lnTo>
                    <a:pt x="1461" y="208"/>
                  </a:lnTo>
                  <a:lnTo>
                    <a:pt x="1460" y="205"/>
                  </a:lnTo>
                  <a:lnTo>
                    <a:pt x="1460" y="202"/>
                  </a:lnTo>
                  <a:lnTo>
                    <a:pt x="1458" y="200"/>
                  </a:lnTo>
                  <a:lnTo>
                    <a:pt x="1455" y="198"/>
                  </a:lnTo>
                  <a:lnTo>
                    <a:pt x="1452" y="196"/>
                  </a:lnTo>
                  <a:lnTo>
                    <a:pt x="1320" y="142"/>
                  </a:lnTo>
                  <a:lnTo>
                    <a:pt x="1317" y="141"/>
                  </a:lnTo>
                  <a:lnTo>
                    <a:pt x="1315" y="140"/>
                  </a:lnTo>
                  <a:lnTo>
                    <a:pt x="1311" y="141"/>
                  </a:lnTo>
                  <a:lnTo>
                    <a:pt x="1308" y="142"/>
                  </a:lnTo>
                  <a:lnTo>
                    <a:pt x="1305" y="143"/>
                  </a:lnTo>
                  <a:lnTo>
                    <a:pt x="1302" y="146"/>
                  </a:lnTo>
                  <a:lnTo>
                    <a:pt x="1300" y="149"/>
                  </a:lnTo>
                  <a:lnTo>
                    <a:pt x="1250" y="271"/>
                  </a:lnTo>
                  <a:lnTo>
                    <a:pt x="1239" y="288"/>
                  </a:lnTo>
                  <a:lnTo>
                    <a:pt x="1226" y="301"/>
                  </a:lnTo>
                  <a:lnTo>
                    <a:pt x="1210" y="310"/>
                  </a:lnTo>
                  <a:lnTo>
                    <a:pt x="1191" y="314"/>
                  </a:lnTo>
                  <a:lnTo>
                    <a:pt x="1172" y="313"/>
                  </a:lnTo>
                  <a:lnTo>
                    <a:pt x="1101" y="302"/>
                  </a:lnTo>
                  <a:lnTo>
                    <a:pt x="1030" y="299"/>
                  </a:lnTo>
                  <a:lnTo>
                    <a:pt x="958" y="302"/>
                  </a:lnTo>
                  <a:lnTo>
                    <a:pt x="888" y="313"/>
                  </a:lnTo>
                  <a:lnTo>
                    <a:pt x="868" y="314"/>
                  </a:lnTo>
                  <a:lnTo>
                    <a:pt x="850" y="310"/>
                  </a:lnTo>
                  <a:lnTo>
                    <a:pt x="833" y="301"/>
                  </a:lnTo>
                  <a:lnTo>
                    <a:pt x="819" y="287"/>
                  </a:lnTo>
                  <a:lnTo>
                    <a:pt x="809" y="270"/>
                  </a:lnTo>
                  <a:lnTo>
                    <a:pt x="759" y="148"/>
                  </a:lnTo>
                  <a:lnTo>
                    <a:pt x="757" y="145"/>
                  </a:lnTo>
                  <a:lnTo>
                    <a:pt x="755" y="142"/>
                  </a:lnTo>
                  <a:lnTo>
                    <a:pt x="751" y="141"/>
                  </a:lnTo>
                  <a:lnTo>
                    <a:pt x="748" y="140"/>
                  </a:lnTo>
                  <a:lnTo>
                    <a:pt x="745" y="140"/>
                  </a:lnTo>
                  <a:close/>
                  <a:moveTo>
                    <a:pt x="1315" y="0"/>
                  </a:moveTo>
                  <a:lnTo>
                    <a:pt x="1344" y="3"/>
                  </a:lnTo>
                  <a:lnTo>
                    <a:pt x="1374" y="12"/>
                  </a:lnTo>
                  <a:lnTo>
                    <a:pt x="1506" y="67"/>
                  </a:lnTo>
                  <a:lnTo>
                    <a:pt x="1529" y="78"/>
                  </a:lnTo>
                  <a:lnTo>
                    <a:pt x="1548" y="92"/>
                  </a:lnTo>
                  <a:lnTo>
                    <a:pt x="1565" y="109"/>
                  </a:lnTo>
                  <a:lnTo>
                    <a:pt x="1579" y="129"/>
                  </a:lnTo>
                  <a:lnTo>
                    <a:pt x="1590" y="151"/>
                  </a:lnTo>
                  <a:lnTo>
                    <a:pt x="1599" y="180"/>
                  </a:lnTo>
                  <a:lnTo>
                    <a:pt x="1602" y="211"/>
                  </a:lnTo>
                  <a:lnTo>
                    <a:pt x="1599" y="241"/>
                  </a:lnTo>
                  <a:lnTo>
                    <a:pt x="1590" y="270"/>
                  </a:lnTo>
                  <a:lnTo>
                    <a:pt x="1561" y="340"/>
                  </a:lnTo>
                  <a:lnTo>
                    <a:pt x="1605" y="375"/>
                  </a:lnTo>
                  <a:lnTo>
                    <a:pt x="1646" y="415"/>
                  </a:lnTo>
                  <a:lnTo>
                    <a:pt x="1684" y="455"/>
                  </a:lnTo>
                  <a:lnTo>
                    <a:pt x="1720" y="499"/>
                  </a:lnTo>
                  <a:lnTo>
                    <a:pt x="1790" y="470"/>
                  </a:lnTo>
                  <a:lnTo>
                    <a:pt x="1819" y="461"/>
                  </a:lnTo>
                  <a:lnTo>
                    <a:pt x="1849" y="458"/>
                  </a:lnTo>
                  <a:lnTo>
                    <a:pt x="1876" y="460"/>
                  </a:lnTo>
                  <a:lnTo>
                    <a:pt x="1901" y="467"/>
                  </a:lnTo>
                  <a:lnTo>
                    <a:pt x="1925" y="477"/>
                  </a:lnTo>
                  <a:lnTo>
                    <a:pt x="1946" y="492"/>
                  </a:lnTo>
                  <a:lnTo>
                    <a:pt x="1965" y="509"/>
                  </a:lnTo>
                  <a:lnTo>
                    <a:pt x="1981" y="530"/>
                  </a:lnTo>
                  <a:lnTo>
                    <a:pt x="1993" y="554"/>
                  </a:lnTo>
                  <a:lnTo>
                    <a:pt x="2047" y="686"/>
                  </a:lnTo>
                  <a:lnTo>
                    <a:pt x="2056" y="716"/>
                  </a:lnTo>
                  <a:lnTo>
                    <a:pt x="2059" y="746"/>
                  </a:lnTo>
                  <a:lnTo>
                    <a:pt x="2056" y="776"/>
                  </a:lnTo>
                  <a:lnTo>
                    <a:pt x="2047" y="805"/>
                  </a:lnTo>
                  <a:lnTo>
                    <a:pt x="2036" y="827"/>
                  </a:lnTo>
                  <a:lnTo>
                    <a:pt x="2022" y="847"/>
                  </a:lnTo>
                  <a:lnTo>
                    <a:pt x="2005" y="864"/>
                  </a:lnTo>
                  <a:lnTo>
                    <a:pt x="1985" y="878"/>
                  </a:lnTo>
                  <a:lnTo>
                    <a:pt x="1964" y="890"/>
                  </a:lnTo>
                  <a:lnTo>
                    <a:pt x="1893" y="918"/>
                  </a:lnTo>
                  <a:lnTo>
                    <a:pt x="1900" y="994"/>
                  </a:lnTo>
                  <a:lnTo>
                    <a:pt x="1900" y="1068"/>
                  </a:lnTo>
                  <a:lnTo>
                    <a:pt x="1893" y="1143"/>
                  </a:lnTo>
                  <a:lnTo>
                    <a:pt x="1964" y="1172"/>
                  </a:lnTo>
                  <a:lnTo>
                    <a:pt x="1985" y="1184"/>
                  </a:lnTo>
                  <a:lnTo>
                    <a:pt x="2005" y="1198"/>
                  </a:lnTo>
                  <a:lnTo>
                    <a:pt x="2022" y="1215"/>
                  </a:lnTo>
                  <a:lnTo>
                    <a:pt x="2037" y="1234"/>
                  </a:lnTo>
                  <a:lnTo>
                    <a:pt x="2047" y="1257"/>
                  </a:lnTo>
                  <a:lnTo>
                    <a:pt x="2056" y="1286"/>
                  </a:lnTo>
                  <a:lnTo>
                    <a:pt x="2059" y="1316"/>
                  </a:lnTo>
                  <a:lnTo>
                    <a:pt x="2056" y="1347"/>
                  </a:lnTo>
                  <a:lnTo>
                    <a:pt x="2047" y="1376"/>
                  </a:lnTo>
                  <a:lnTo>
                    <a:pt x="1993" y="1508"/>
                  </a:lnTo>
                  <a:lnTo>
                    <a:pt x="1981" y="1532"/>
                  </a:lnTo>
                  <a:lnTo>
                    <a:pt x="1965" y="1553"/>
                  </a:lnTo>
                  <a:lnTo>
                    <a:pt x="1946" y="1571"/>
                  </a:lnTo>
                  <a:lnTo>
                    <a:pt x="1925" y="1584"/>
                  </a:lnTo>
                  <a:lnTo>
                    <a:pt x="1901" y="1595"/>
                  </a:lnTo>
                  <a:lnTo>
                    <a:pt x="1876" y="1601"/>
                  </a:lnTo>
                  <a:lnTo>
                    <a:pt x="1849" y="1605"/>
                  </a:lnTo>
                  <a:lnTo>
                    <a:pt x="1819" y="1601"/>
                  </a:lnTo>
                  <a:lnTo>
                    <a:pt x="1790" y="1592"/>
                  </a:lnTo>
                  <a:lnTo>
                    <a:pt x="1720" y="1563"/>
                  </a:lnTo>
                  <a:lnTo>
                    <a:pt x="1684" y="1607"/>
                  </a:lnTo>
                  <a:lnTo>
                    <a:pt x="1646" y="1647"/>
                  </a:lnTo>
                  <a:lnTo>
                    <a:pt x="1605" y="1686"/>
                  </a:lnTo>
                  <a:lnTo>
                    <a:pt x="1561" y="1721"/>
                  </a:lnTo>
                  <a:lnTo>
                    <a:pt x="1590" y="1792"/>
                  </a:lnTo>
                  <a:lnTo>
                    <a:pt x="1599" y="1821"/>
                  </a:lnTo>
                  <a:lnTo>
                    <a:pt x="1602" y="1852"/>
                  </a:lnTo>
                  <a:lnTo>
                    <a:pt x="1599" y="1881"/>
                  </a:lnTo>
                  <a:lnTo>
                    <a:pt x="1590" y="1911"/>
                  </a:lnTo>
                  <a:lnTo>
                    <a:pt x="1579" y="1933"/>
                  </a:lnTo>
                  <a:lnTo>
                    <a:pt x="1565" y="1952"/>
                  </a:lnTo>
                  <a:lnTo>
                    <a:pt x="1548" y="1971"/>
                  </a:lnTo>
                  <a:lnTo>
                    <a:pt x="1527" y="1984"/>
                  </a:lnTo>
                  <a:lnTo>
                    <a:pt x="1506" y="1995"/>
                  </a:lnTo>
                  <a:lnTo>
                    <a:pt x="1374" y="2050"/>
                  </a:lnTo>
                  <a:lnTo>
                    <a:pt x="1344" y="2059"/>
                  </a:lnTo>
                  <a:lnTo>
                    <a:pt x="1315" y="2062"/>
                  </a:lnTo>
                  <a:lnTo>
                    <a:pt x="1288" y="2060"/>
                  </a:lnTo>
                  <a:lnTo>
                    <a:pt x="1263" y="2053"/>
                  </a:lnTo>
                  <a:lnTo>
                    <a:pt x="1238" y="2043"/>
                  </a:lnTo>
                  <a:lnTo>
                    <a:pt x="1217" y="2029"/>
                  </a:lnTo>
                  <a:lnTo>
                    <a:pt x="1198" y="2011"/>
                  </a:lnTo>
                  <a:lnTo>
                    <a:pt x="1183" y="1990"/>
                  </a:lnTo>
                  <a:lnTo>
                    <a:pt x="1171" y="1966"/>
                  </a:lnTo>
                  <a:lnTo>
                    <a:pt x="1142" y="1896"/>
                  </a:lnTo>
                  <a:lnTo>
                    <a:pt x="1067" y="1903"/>
                  </a:lnTo>
                  <a:lnTo>
                    <a:pt x="992" y="1903"/>
                  </a:lnTo>
                  <a:lnTo>
                    <a:pt x="918" y="1896"/>
                  </a:lnTo>
                  <a:lnTo>
                    <a:pt x="888" y="1966"/>
                  </a:lnTo>
                  <a:lnTo>
                    <a:pt x="876" y="1990"/>
                  </a:lnTo>
                  <a:lnTo>
                    <a:pt x="860" y="2011"/>
                  </a:lnTo>
                  <a:lnTo>
                    <a:pt x="841" y="2029"/>
                  </a:lnTo>
                  <a:lnTo>
                    <a:pt x="820" y="2043"/>
                  </a:lnTo>
                  <a:lnTo>
                    <a:pt x="797" y="2053"/>
                  </a:lnTo>
                  <a:lnTo>
                    <a:pt x="771" y="2060"/>
                  </a:lnTo>
                  <a:lnTo>
                    <a:pt x="745" y="2062"/>
                  </a:lnTo>
                  <a:lnTo>
                    <a:pt x="714" y="2059"/>
                  </a:lnTo>
                  <a:lnTo>
                    <a:pt x="686" y="2050"/>
                  </a:lnTo>
                  <a:lnTo>
                    <a:pt x="553" y="1995"/>
                  </a:lnTo>
                  <a:lnTo>
                    <a:pt x="528" y="1982"/>
                  </a:lnTo>
                  <a:lnTo>
                    <a:pt x="507" y="1966"/>
                  </a:lnTo>
                  <a:lnTo>
                    <a:pt x="489" y="1946"/>
                  </a:lnTo>
                  <a:lnTo>
                    <a:pt x="474" y="1924"/>
                  </a:lnTo>
                  <a:lnTo>
                    <a:pt x="464" y="1899"/>
                  </a:lnTo>
                  <a:lnTo>
                    <a:pt x="458" y="1873"/>
                  </a:lnTo>
                  <a:lnTo>
                    <a:pt x="457" y="1846"/>
                  </a:lnTo>
                  <a:lnTo>
                    <a:pt x="460" y="1820"/>
                  </a:lnTo>
                  <a:lnTo>
                    <a:pt x="469" y="1792"/>
                  </a:lnTo>
                  <a:lnTo>
                    <a:pt x="497" y="1722"/>
                  </a:lnTo>
                  <a:lnTo>
                    <a:pt x="454" y="1687"/>
                  </a:lnTo>
                  <a:lnTo>
                    <a:pt x="414" y="1648"/>
                  </a:lnTo>
                  <a:lnTo>
                    <a:pt x="375" y="1607"/>
                  </a:lnTo>
                  <a:lnTo>
                    <a:pt x="339" y="1563"/>
                  </a:lnTo>
                  <a:lnTo>
                    <a:pt x="270" y="1593"/>
                  </a:lnTo>
                  <a:lnTo>
                    <a:pt x="240" y="1601"/>
                  </a:lnTo>
                  <a:lnTo>
                    <a:pt x="209" y="1605"/>
                  </a:lnTo>
                  <a:lnTo>
                    <a:pt x="183" y="1602"/>
                  </a:lnTo>
                  <a:lnTo>
                    <a:pt x="157" y="1596"/>
                  </a:lnTo>
                  <a:lnTo>
                    <a:pt x="134" y="1586"/>
                  </a:lnTo>
                  <a:lnTo>
                    <a:pt x="113" y="1571"/>
                  </a:lnTo>
                  <a:lnTo>
                    <a:pt x="94" y="1554"/>
                  </a:lnTo>
                  <a:lnTo>
                    <a:pt x="78" y="1532"/>
                  </a:lnTo>
                  <a:lnTo>
                    <a:pt x="66" y="1509"/>
                  </a:lnTo>
                  <a:lnTo>
                    <a:pt x="11" y="1377"/>
                  </a:lnTo>
                  <a:lnTo>
                    <a:pt x="3" y="1347"/>
                  </a:lnTo>
                  <a:lnTo>
                    <a:pt x="0" y="1317"/>
                  </a:lnTo>
                  <a:lnTo>
                    <a:pt x="3" y="1286"/>
                  </a:lnTo>
                  <a:lnTo>
                    <a:pt x="11" y="1258"/>
                  </a:lnTo>
                  <a:lnTo>
                    <a:pt x="23" y="1236"/>
                  </a:lnTo>
                  <a:lnTo>
                    <a:pt x="37" y="1215"/>
                  </a:lnTo>
                  <a:lnTo>
                    <a:pt x="55" y="1198"/>
                  </a:lnTo>
                  <a:lnTo>
                    <a:pt x="74" y="1185"/>
                  </a:lnTo>
                  <a:lnTo>
                    <a:pt x="96" y="1173"/>
                  </a:lnTo>
                  <a:lnTo>
                    <a:pt x="166" y="1144"/>
                  </a:lnTo>
                  <a:lnTo>
                    <a:pt x="159" y="1069"/>
                  </a:lnTo>
                  <a:lnTo>
                    <a:pt x="159" y="995"/>
                  </a:lnTo>
                  <a:lnTo>
                    <a:pt x="166" y="919"/>
                  </a:lnTo>
                  <a:lnTo>
                    <a:pt x="96" y="890"/>
                  </a:lnTo>
                  <a:lnTo>
                    <a:pt x="74" y="879"/>
                  </a:lnTo>
                  <a:lnTo>
                    <a:pt x="54" y="864"/>
                  </a:lnTo>
                  <a:lnTo>
                    <a:pt x="37" y="847"/>
                  </a:lnTo>
                  <a:lnTo>
                    <a:pt x="23" y="828"/>
                  </a:lnTo>
                  <a:lnTo>
                    <a:pt x="11" y="806"/>
                  </a:lnTo>
                  <a:lnTo>
                    <a:pt x="3" y="776"/>
                  </a:lnTo>
                  <a:lnTo>
                    <a:pt x="0" y="747"/>
                  </a:lnTo>
                  <a:lnTo>
                    <a:pt x="3" y="716"/>
                  </a:lnTo>
                  <a:lnTo>
                    <a:pt x="11" y="687"/>
                  </a:lnTo>
                  <a:lnTo>
                    <a:pt x="66" y="555"/>
                  </a:lnTo>
                  <a:lnTo>
                    <a:pt x="78" y="530"/>
                  </a:lnTo>
                  <a:lnTo>
                    <a:pt x="94" y="510"/>
                  </a:lnTo>
                  <a:lnTo>
                    <a:pt x="113" y="492"/>
                  </a:lnTo>
                  <a:lnTo>
                    <a:pt x="134" y="478"/>
                  </a:lnTo>
                  <a:lnTo>
                    <a:pt x="157" y="468"/>
                  </a:lnTo>
                  <a:lnTo>
                    <a:pt x="183" y="461"/>
                  </a:lnTo>
                  <a:lnTo>
                    <a:pt x="209" y="458"/>
                  </a:lnTo>
                  <a:lnTo>
                    <a:pt x="240" y="461"/>
                  </a:lnTo>
                  <a:lnTo>
                    <a:pt x="270" y="471"/>
                  </a:lnTo>
                  <a:lnTo>
                    <a:pt x="339" y="499"/>
                  </a:lnTo>
                  <a:lnTo>
                    <a:pt x="374" y="456"/>
                  </a:lnTo>
                  <a:lnTo>
                    <a:pt x="414" y="416"/>
                  </a:lnTo>
                  <a:lnTo>
                    <a:pt x="454" y="376"/>
                  </a:lnTo>
                  <a:lnTo>
                    <a:pt x="497" y="340"/>
                  </a:lnTo>
                  <a:lnTo>
                    <a:pt x="469" y="270"/>
                  </a:lnTo>
                  <a:lnTo>
                    <a:pt x="460" y="242"/>
                  </a:lnTo>
                  <a:lnTo>
                    <a:pt x="457" y="211"/>
                  </a:lnTo>
                  <a:lnTo>
                    <a:pt x="460" y="181"/>
                  </a:lnTo>
                  <a:lnTo>
                    <a:pt x="469" y="152"/>
                  </a:lnTo>
                  <a:lnTo>
                    <a:pt x="480" y="129"/>
                  </a:lnTo>
                  <a:lnTo>
                    <a:pt x="494" y="110"/>
                  </a:lnTo>
                  <a:lnTo>
                    <a:pt x="511" y="92"/>
                  </a:lnTo>
                  <a:lnTo>
                    <a:pt x="531" y="78"/>
                  </a:lnTo>
                  <a:lnTo>
                    <a:pt x="553" y="68"/>
                  </a:lnTo>
                  <a:lnTo>
                    <a:pt x="686" y="13"/>
                  </a:lnTo>
                  <a:lnTo>
                    <a:pt x="714" y="4"/>
                  </a:lnTo>
                  <a:lnTo>
                    <a:pt x="745" y="1"/>
                  </a:lnTo>
                  <a:lnTo>
                    <a:pt x="771" y="3"/>
                  </a:lnTo>
                  <a:lnTo>
                    <a:pt x="797" y="9"/>
                  </a:lnTo>
                  <a:lnTo>
                    <a:pt x="820" y="20"/>
                  </a:lnTo>
                  <a:lnTo>
                    <a:pt x="841" y="34"/>
                  </a:lnTo>
                  <a:lnTo>
                    <a:pt x="860" y="52"/>
                  </a:lnTo>
                  <a:lnTo>
                    <a:pt x="876" y="73"/>
                  </a:lnTo>
                  <a:lnTo>
                    <a:pt x="888" y="96"/>
                  </a:lnTo>
                  <a:lnTo>
                    <a:pt x="918" y="166"/>
                  </a:lnTo>
                  <a:lnTo>
                    <a:pt x="992" y="160"/>
                  </a:lnTo>
                  <a:lnTo>
                    <a:pt x="1067" y="160"/>
                  </a:lnTo>
                  <a:lnTo>
                    <a:pt x="1142" y="166"/>
                  </a:lnTo>
                  <a:lnTo>
                    <a:pt x="1171" y="96"/>
                  </a:lnTo>
                  <a:lnTo>
                    <a:pt x="1183" y="72"/>
                  </a:lnTo>
                  <a:lnTo>
                    <a:pt x="1198" y="52"/>
                  </a:lnTo>
                  <a:lnTo>
                    <a:pt x="1217" y="34"/>
                  </a:lnTo>
                  <a:lnTo>
                    <a:pt x="1238" y="19"/>
                  </a:lnTo>
                  <a:lnTo>
                    <a:pt x="1263" y="8"/>
                  </a:lnTo>
                  <a:lnTo>
                    <a:pt x="1288" y="2"/>
                  </a:lnTo>
                  <a:lnTo>
                    <a:pt x="1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0AC702B-DBA8-642B-69B0-ABF903D0CC7D}"/>
              </a:ext>
            </a:extLst>
          </p:cNvPr>
          <p:cNvGrpSpPr/>
          <p:nvPr/>
        </p:nvGrpSpPr>
        <p:grpSpPr>
          <a:xfrm>
            <a:off x="10524679" y="4322768"/>
            <a:ext cx="529774" cy="683387"/>
            <a:chOff x="10990263" y="4235450"/>
            <a:chExt cx="427037" cy="550863"/>
          </a:xfrm>
          <a:solidFill>
            <a:schemeClr val="bg1"/>
          </a:solidFill>
        </p:grpSpPr>
        <p:sp>
          <p:nvSpPr>
            <p:cNvPr id="21" name="Freeform 279">
              <a:extLst>
                <a:ext uri="{FF2B5EF4-FFF2-40B4-BE49-F238E27FC236}">
                  <a16:creationId xmlns:a16="http://schemas.microsoft.com/office/drawing/2014/main" id="{AA34F35A-637C-5787-A248-5E76630BC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0263" y="4386263"/>
              <a:ext cx="427037" cy="400050"/>
            </a:xfrm>
            <a:custGeom>
              <a:avLst/>
              <a:gdLst>
                <a:gd name="T0" fmla="*/ 2176 w 2687"/>
                <a:gd name="T1" fmla="*/ 67 h 2526"/>
                <a:gd name="T2" fmla="*/ 2177 w 2687"/>
                <a:gd name="T3" fmla="*/ 221 h 2526"/>
                <a:gd name="T4" fmla="*/ 2129 w 2687"/>
                <a:gd name="T5" fmla="*/ 463 h 2526"/>
                <a:gd name="T6" fmla="*/ 2420 w 2687"/>
                <a:gd name="T7" fmla="*/ 834 h 2526"/>
                <a:gd name="T8" fmla="*/ 2617 w 2687"/>
                <a:gd name="T9" fmla="*/ 951 h 2526"/>
                <a:gd name="T10" fmla="*/ 2687 w 2687"/>
                <a:gd name="T11" fmla="*/ 1406 h 2526"/>
                <a:gd name="T12" fmla="*/ 2590 w 2687"/>
                <a:gd name="T13" fmla="*/ 1575 h 2526"/>
                <a:gd name="T14" fmla="*/ 2424 w 2687"/>
                <a:gd name="T15" fmla="*/ 1663 h 2526"/>
                <a:gd name="T16" fmla="*/ 2302 w 2687"/>
                <a:gd name="T17" fmla="*/ 1854 h 2526"/>
                <a:gd name="T18" fmla="*/ 2191 w 2687"/>
                <a:gd name="T19" fmla="*/ 1997 h 2526"/>
                <a:gd name="T20" fmla="*/ 2151 w 2687"/>
                <a:gd name="T21" fmla="*/ 2041 h 2526"/>
                <a:gd name="T22" fmla="*/ 2037 w 2687"/>
                <a:gd name="T23" fmla="*/ 2200 h 2526"/>
                <a:gd name="T24" fmla="*/ 2018 w 2687"/>
                <a:gd name="T25" fmla="*/ 2388 h 2526"/>
                <a:gd name="T26" fmla="*/ 1934 w 2687"/>
                <a:gd name="T27" fmla="*/ 2514 h 2526"/>
                <a:gd name="T28" fmla="*/ 1392 w 2687"/>
                <a:gd name="T29" fmla="*/ 2501 h 2526"/>
                <a:gd name="T30" fmla="*/ 1331 w 2687"/>
                <a:gd name="T31" fmla="*/ 2367 h 2526"/>
                <a:gd name="T32" fmla="*/ 1122 w 2687"/>
                <a:gd name="T33" fmla="*/ 2464 h 2526"/>
                <a:gd name="T34" fmla="*/ 596 w 2687"/>
                <a:gd name="T35" fmla="*/ 2526 h 2526"/>
                <a:gd name="T36" fmla="*/ 473 w 2687"/>
                <a:gd name="T37" fmla="*/ 2447 h 2526"/>
                <a:gd name="T38" fmla="*/ 459 w 2687"/>
                <a:gd name="T39" fmla="*/ 2358 h 2526"/>
                <a:gd name="T40" fmla="*/ 419 w 2687"/>
                <a:gd name="T41" fmla="*/ 2183 h 2526"/>
                <a:gd name="T42" fmla="*/ 231 w 2687"/>
                <a:gd name="T43" fmla="*/ 1926 h 2526"/>
                <a:gd name="T44" fmla="*/ 29 w 2687"/>
                <a:gd name="T45" fmla="*/ 1496 h 2526"/>
                <a:gd name="T46" fmla="*/ 1 w 2687"/>
                <a:gd name="T47" fmla="*/ 1305 h 2526"/>
                <a:gd name="T48" fmla="*/ 14 w 2687"/>
                <a:gd name="T49" fmla="*/ 1098 h 2526"/>
                <a:gd name="T50" fmla="*/ 94 w 2687"/>
                <a:gd name="T51" fmla="*/ 1041 h 2526"/>
                <a:gd name="T52" fmla="*/ 153 w 2687"/>
                <a:gd name="T53" fmla="*/ 1122 h 2526"/>
                <a:gd name="T54" fmla="*/ 141 w 2687"/>
                <a:gd name="T55" fmla="*/ 1295 h 2526"/>
                <a:gd name="T56" fmla="*/ 163 w 2687"/>
                <a:gd name="T57" fmla="*/ 1457 h 2526"/>
                <a:gd name="T58" fmla="*/ 239 w 2687"/>
                <a:gd name="T59" fmla="*/ 1657 h 2526"/>
                <a:gd name="T60" fmla="*/ 425 w 2687"/>
                <a:gd name="T61" fmla="*/ 1940 h 2526"/>
                <a:gd name="T62" fmla="*/ 573 w 2687"/>
                <a:gd name="T63" fmla="*/ 2197 h 2526"/>
                <a:gd name="T64" fmla="*/ 600 w 2687"/>
                <a:gd name="T65" fmla="*/ 2385 h 2526"/>
                <a:gd name="T66" fmla="*/ 1029 w 2687"/>
                <a:gd name="T67" fmla="*/ 2234 h 2526"/>
                <a:gd name="T68" fmla="*/ 1238 w 2687"/>
                <a:gd name="T69" fmla="*/ 2227 h 2526"/>
                <a:gd name="T70" fmla="*/ 1462 w 2687"/>
                <a:gd name="T71" fmla="*/ 2254 h 2526"/>
                <a:gd name="T72" fmla="*/ 1879 w 2687"/>
                <a:gd name="T73" fmla="*/ 2272 h 2526"/>
                <a:gd name="T74" fmla="*/ 1927 w 2687"/>
                <a:gd name="T75" fmla="*/ 2099 h 2526"/>
                <a:gd name="T76" fmla="*/ 2072 w 2687"/>
                <a:gd name="T77" fmla="*/ 1920 h 2526"/>
                <a:gd name="T78" fmla="*/ 2207 w 2687"/>
                <a:gd name="T79" fmla="*/ 1744 h 2526"/>
                <a:gd name="T80" fmla="*/ 2328 w 2687"/>
                <a:gd name="T81" fmla="*/ 1540 h 2526"/>
                <a:gd name="T82" fmla="*/ 2406 w 2687"/>
                <a:gd name="T83" fmla="*/ 1461 h 2526"/>
                <a:gd name="T84" fmla="*/ 2546 w 2687"/>
                <a:gd name="T85" fmla="*/ 1407 h 2526"/>
                <a:gd name="T86" fmla="*/ 2492 w 2687"/>
                <a:gd name="T87" fmla="*/ 1047 h 2526"/>
                <a:gd name="T88" fmla="*/ 2334 w 2687"/>
                <a:gd name="T89" fmla="*/ 998 h 2526"/>
                <a:gd name="T90" fmla="*/ 2125 w 2687"/>
                <a:gd name="T91" fmla="*/ 652 h 2526"/>
                <a:gd name="T92" fmla="*/ 1993 w 2687"/>
                <a:gd name="T93" fmla="*/ 503 h 2526"/>
                <a:gd name="T94" fmla="*/ 2028 w 2687"/>
                <a:gd name="T95" fmla="*/ 198 h 2526"/>
                <a:gd name="T96" fmla="*/ 2054 w 2687"/>
                <a:gd name="T97" fmla="*/ 141 h 2526"/>
                <a:gd name="T98" fmla="*/ 1850 w 2687"/>
                <a:gd name="T99" fmla="*/ 207 h 2526"/>
                <a:gd name="T100" fmla="*/ 1721 w 2687"/>
                <a:gd name="T101" fmla="*/ 327 h 2526"/>
                <a:gd name="T102" fmla="*/ 1566 w 2687"/>
                <a:gd name="T103" fmla="*/ 334 h 2526"/>
                <a:gd name="T104" fmla="*/ 1356 w 2687"/>
                <a:gd name="T105" fmla="*/ 264 h 2526"/>
                <a:gd name="T106" fmla="*/ 1392 w 2687"/>
                <a:gd name="T107" fmla="*/ 171 h 2526"/>
                <a:gd name="T108" fmla="*/ 1656 w 2687"/>
                <a:gd name="T109" fmla="*/ 182 h 2526"/>
                <a:gd name="T110" fmla="*/ 1843 w 2687"/>
                <a:gd name="T111" fmla="*/ 52 h 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87" h="2526">
                  <a:moveTo>
                    <a:pt x="2063" y="0"/>
                  </a:moveTo>
                  <a:lnTo>
                    <a:pt x="2090" y="5"/>
                  </a:lnTo>
                  <a:lnTo>
                    <a:pt x="2115" y="13"/>
                  </a:lnTo>
                  <a:lnTo>
                    <a:pt x="2139" y="27"/>
                  </a:lnTo>
                  <a:lnTo>
                    <a:pt x="2159" y="45"/>
                  </a:lnTo>
                  <a:lnTo>
                    <a:pt x="2176" y="67"/>
                  </a:lnTo>
                  <a:lnTo>
                    <a:pt x="2188" y="91"/>
                  </a:lnTo>
                  <a:lnTo>
                    <a:pt x="2196" y="118"/>
                  </a:lnTo>
                  <a:lnTo>
                    <a:pt x="2199" y="144"/>
                  </a:lnTo>
                  <a:lnTo>
                    <a:pt x="2196" y="171"/>
                  </a:lnTo>
                  <a:lnTo>
                    <a:pt x="2188" y="197"/>
                  </a:lnTo>
                  <a:lnTo>
                    <a:pt x="2177" y="221"/>
                  </a:lnTo>
                  <a:lnTo>
                    <a:pt x="2153" y="264"/>
                  </a:lnTo>
                  <a:lnTo>
                    <a:pt x="2135" y="305"/>
                  </a:lnTo>
                  <a:lnTo>
                    <a:pt x="2125" y="345"/>
                  </a:lnTo>
                  <a:lnTo>
                    <a:pt x="2119" y="385"/>
                  </a:lnTo>
                  <a:lnTo>
                    <a:pt x="2122" y="425"/>
                  </a:lnTo>
                  <a:lnTo>
                    <a:pt x="2129" y="463"/>
                  </a:lnTo>
                  <a:lnTo>
                    <a:pt x="2189" y="517"/>
                  </a:lnTo>
                  <a:lnTo>
                    <a:pt x="2246" y="575"/>
                  </a:lnTo>
                  <a:lnTo>
                    <a:pt x="2297" y="636"/>
                  </a:lnTo>
                  <a:lnTo>
                    <a:pt x="2342" y="700"/>
                  </a:lnTo>
                  <a:lnTo>
                    <a:pt x="2384" y="765"/>
                  </a:lnTo>
                  <a:lnTo>
                    <a:pt x="2420" y="834"/>
                  </a:lnTo>
                  <a:lnTo>
                    <a:pt x="2450" y="906"/>
                  </a:lnTo>
                  <a:lnTo>
                    <a:pt x="2492" y="906"/>
                  </a:lnTo>
                  <a:lnTo>
                    <a:pt x="2527" y="909"/>
                  </a:lnTo>
                  <a:lnTo>
                    <a:pt x="2560" y="918"/>
                  </a:lnTo>
                  <a:lnTo>
                    <a:pt x="2590" y="932"/>
                  </a:lnTo>
                  <a:lnTo>
                    <a:pt x="2617" y="951"/>
                  </a:lnTo>
                  <a:lnTo>
                    <a:pt x="2641" y="975"/>
                  </a:lnTo>
                  <a:lnTo>
                    <a:pt x="2660" y="1002"/>
                  </a:lnTo>
                  <a:lnTo>
                    <a:pt x="2674" y="1032"/>
                  </a:lnTo>
                  <a:lnTo>
                    <a:pt x="2684" y="1065"/>
                  </a:lnTo>
                  <a:lnTo>
                    <a:pt x="2687" y="1100"/>
                  </a:lnTo>
                  <a:lnTo>
                    <a:pt x="2687" y="1406"/>
                  </a:lnTo>
                  <a:lnTo>
                    <a:pt x="2684" y="1441"/>
                  </a:lnTo>
                  <a:lnTo>
                    <a:pt x="2674" y="1474"/>
                  </a:lnTo>
                  <a:lnTo>
                    <a:pt x="2660" y="1505"/>
                  </a:lnTo>
                  <a:lnTo>
                    <a:pt x="2641" y="1531"/>
                  </a:lnTo>
                  <a:lnTo>
                    <a:pt x="2617" y="1556"/>
                  </a:lnTo>
                  <a:lnTo>
                    <a:pt x="2590" y="1575"/>
                  </a:lnTo>
                  <a:lnTo>
                    <a:pt x="2560" y="1588"/>
                  </a:lnTo>
                  <a:lnTo>
                    <a:pt x="2527" y="1598"/>
                  </a:lnTo>
                  <a:lnTo>
                    <a:pt x="2492" y="1601"/>
                  </a:lnTo>
                  <a:lnTo>
                    <a:pt x="2455" y="1601"/>
                  </a:lnTo>
                  <a:lnTo>
                    <a:pt x="2440" y="1632"/>
                  </a:lnTo>
                  <a:lnTo>
                    <a:pt x="2424" y="1663"/>
                  </a:lnTo>
                  <a:lnTo>
                    <a:pt x="2406" y="1696"/>
                  </a:lnTo>
                  <a:lnTo>
                    <a:pt x="2387" y="1728"/>
                  </a:lnTo>
                  <a:lnTo>
                    <a:pt x="2365" y="1761"/>
                  </a:lnTo>
                  <a:lnTo>
                    <a:pt x="2344" y="1792"/>
                  </a:lnTo>
                  <a:lnTo>
                    <a:pt x="2323" y="1823"/>
                  </a:lnTo>
                  <a:lnTo>
                    <a:pt x="2302" y="1854"/>
                  </a:lnTo>
                  <a:lnTo>
                    <a:pt x="2281" y="1882"/>
                  </a:lnTo>
                  <a:lnTo>
                    <a:pt x="2259" y="1910"/>
                  </a:lnTo>
                  <a:lnTo>
                    <a:pt x="2240" y="1934"/>
                  </a:lnTo>
                  <a:lnTo>
                    <a:pt x="2222" y="1958"/>
                  </a:lnTo>
                  <a:lnTo>
                    <a:pt x="2205" y="1979"/>
                  </a:lnTo>
                  <a:lnTo>
                    <a:pt x="2191" y="1997"/>
                  </a:lnTo>
                  <a:lnTo>
                    <a:pt x="2178" y="2011"/>
                  </a:lnTo>
                  <a:lnTo>
                    <a:pt x="2168" y="2022"/>
                  </a:lnTo>
                  <a:lnTo>
                    <a:pt x="2162" y="2030"/>
                  </a:lnTo>
                  <a:lnTo>
                    <a:pt x="2159" y="2034"/>
                  </a:lnTo>
                  <a:lnTo>
                    <a:pt x="2156" y="2038"/>
                  </a:lnTo>
                  <a:lnTo>
                    <a:pt x="2151" y="2041"/>
                  </a:lnTo>
                  <a:lnTo>
                    <a:pt x="2134" y="2057"/>
                  </a:lnTo>
                  <a:lnTo>
                    <a:pt x="2105" y="2086"/>
                  </a:lnTo>
                  <a:lnTo>
                    <a:pt x="2081" y="2115"/>
                  </a:lnTo>
                  <a:lnTo>
                    <a:pt x="2062" y="2145"/>
                  </a:lnTo>
                  <a:lnTo>
                    <a:pt x="2047" y="2173"/>
                  </a:lnTo>
                  <a:lnTo>
                    <a:pt x="2037" y="2200"/>
                  </a:lnTo>
                  <a:lnTo>
                    <a:pt x="2028" y="2224"/>
                  </a:lnTo>
                  <a:lnTo>
                    <a:pt x="2023" y="2246"/>
                  </a:lnTo>
                  <a:lnTo>
                    <a:pt x="2021" y="2264"/>
                  </a:lnTo>
                  <a:lnTo>
                    <a:pt x="2019" y="2278"/>
                  </a:lnTo>
                  <a:lnTo>
                    <a:pt x="2018" y="2288"/>
                  </a:lnTo>
                  <a:lnTo>
                    <a:pt x="2018" y="2388"/>
                  </a:lnTo>
                  <a:lnTo>
                    <a:pt x="2016" y="2416"/>
                  </a:lnTo>
                  <a:lnTo>
                    <a:pt x="2007" y="2441"/>
                  </a:lnTo>
                  <a:lnTo>
                    <a:pt x="1994" y="2464"/>
                  </a:lnTo>
                  <a:lnTo>
                    <a:pt x="1977" y="2485"/>
                  </a:lnTo>
                  <a:lnTo>
                    <a:pt x="1957" y="2501"/>
                  </a:lnTo>
                  <a:lnTo>
                    <a:pt x="1934" y="2514"/>
                  </a:lnTo>
                  <a:lnTo>
                    <a:pt x="1907" y="2522"/>
                  </a:lnTo>
                  <a:lnTo>
                    <a:pt x="1880" y="2526"/>
                  </a:lnTo>
                  <a:lnTo>
                    <a:pt x="1468" y="2526"/>
                  </a:lnTo>
                  <a:lnTo>
                    <a:pt x="1441" y="2522"/>
                  </a:lnTo>
                  <a:lnTo>
                    <a:pt x="1415" y="2514"/>
                  </a:lnTo>
                  <a:lnTo>
                    <a:pt x="1392" y="2501"/>
                  </a:lnTo>
                  <a:lnTo>
                    <a:pt x="1371" y="2485"/>
                  </a:lnTo>
                  <a:lnTo>
                    <a:pt x="1355" y="2464"/>
                  </a:lnTo>
                  <a:lnTo>
                    <a:pt x="1342" y="2441"/>
                  </a:lnTo>
                  <a:lnTo>
                    <a:pt x="1334" y="2416"/>
                  </a:lnTo>
                  <a:lnTo>
                    <a:pt x="1331" y="2388"/>
                  </a:lnTo>
                  <a:lnTo>
                    <a:pt x="1331" y="2367"/>
                  </a:lnTo>
                  <a:lnTo>
                    <a:pt x="1238" y="2369"/>
                  </a:lnTo>
                  <a:lnTo>
                    <a:pt x="1145" y="2365"/>
                  </a:lnTo>
                  <a:lnTo>
                    <a:pt x="1145" y="2388"/>
                  </a:lnTo>
                  <a:lnTo>
                    <a:pt x="1143" y="2416"/>
                  </a:lnTo>
                  <a:lnTo>
                    <a:pt x="1134" y="2441"/>
                  </a:lnTo>
                  <a:lnTo>
                    <a:pt x="1122" y="2464"/>
                  </a:lnTo>
                  <a:lnTo>
                    <a:pt x="1105" y="2485"/>
                  </a:lnTo>
                  <a:lnTo>
                    <a:pt x="1085" y="2501"/>
                  </a:lnTo>
                  <a:lnTo>
                    <a:pt x="1061" y="2514"/>
                  </a:lnTo>
                  <a:lnTo>
                    <a:pt x="1036" y="2522"/>
                  </a:lnTo>
                  <a:lnTo>
                    <a:pt x="1007" y="2526"/>
                  </a:lnTo>
                  <a:lnTo>
                    <a:pt x="596" y="2526"/>
                  </a:lnTo>
                  <a:lnTo>
                    <a:pt x="570" y="2522"/>
                  </a:lnTo>
                  <a:lnTo>
                    <a:pt x="545" y="2515"/>
                  </a:lnTo>
                  <a:lnTo>
                    <a:pt x="523" y="2503"/>
                  </a:lnTo>
                  <a:lnTo>
                    <a:pt x="503" y="2488"/>
                  </a:lnTo>
                  <a:lnTo>
                    <a:pt x="486" y="2468"/>
                  </a:lnTo>
                  <a:lnTo>
                    <a:pt x="473" y="2447"/>
                  </a:lnTo>
                  <a:lnTo>
                    <a:pt x="463" y="2423"/>
                  </a:lnTo>
                  <a:lnTo>
                    <a:pt x="459" y="2397"/>
                  </a:lnTo>
                  <a:lnTo>
                    <a:pt x="459" y="2393"/>
                  </a:lnTo>
                  <a:lnTo>
                    <a:pt x="459" y="2390"/>
                  </a:lnTo>
                  <a:lnTo>
                    <a:pt x="459" y="2388"/>
                  </a:lnTo>
                  <a:lnTo>
                    <a:pt x="459" y="2358"/>
                  </a:lnTo>
                  <a:lnTo>
                    <a:pt x="457" y="2338"/>
                  </a:lnTo>
                  <a:lnTo>
                    <a:pt x="454" y="2313"/>
                  </a:lnTo>
                  <a:lnTo>
                    <a:pt x="450" y="2284"/>
                  </a:lnTo>
                  <a:lnTo>
                    <a:pt x="442" y="2253"/>
                  </a:lnTo>
                  <a:lnTo>
                    <a:pt x="433" y="2219"/>
                  </a:lnTo>
                  <a:lnTo>
                    <a:pt x="419" y="2183"/>
                  </a:lnTo>
                  <a:lnTo>
                    <a:pt x="402" y="2146"/>
                  </a:lnTo>
                  <a:lnTo>
                    <a:pt x="381" y="2109"/>
                  </a:lnTo>
                  <a:lnTo>
                    <a:pt x="355" y="2073"/>
                  </a:lnTo>
                  <a:lnTo>
                    <a:pt x="323" y="2037"/>
                  </a:lnTo>
                  <a:lnTo>
                    <a:pt x="277" y="1984"/>
                  </a:lnTo>
                  <a:lnTo>
                    <a:pt x="231" y="1926"/>
                  </a:lnTo>
                  <a:lnTo>
                    <a:pt x="189" y="1862"/>
                  </a:lnTo>
                  <a:lnTo>
                    <a:pt x="149" y="1792"/>
                  </a:lnTo>
                  <a:lnTo>
                    <a:pt x="112" y="1717"/>
                  </a:lnTo>
                  <a:lnTo>
                    <a:pt x="78" y="1645"/>
                  </a:lnTo>
                  <a:lnTo>
                    <a:pt x="51" y="1572"/>
                  </a:lnTo>
                  <a:lnTo>
                    <a:pt x="29" y="1496"/>
                  </a:lnTo>
                  <a:lnTo>
                    <a:pt x="20" y="1462"/>
                  </a:lnTo>
                  <a:lnTo>
                    <a:pt x="13" y="1427"/>
                  </a:lnTo>
                  <a:lnTo>
                    <a:pt x="7" y="1393"/>
                  </a:lnTo>
                  <a:lnTo>
                    <a:pt x="4" y="1361"/>
                  </a:lnTo>
                  <a:lnTo>
                    <a:pt x="2" y="1331"/>
                  </a:lnTo>
                  <a:lnTo>
                    <a:pt x="1" y="1305"/>
                  </a:lnTo>
                  <a:lnTo>
                    <a:pt x="0" y="1285"/>
                  </a:lnTo>
                  <a:lnTo>
                    <a:pt x="0" y="1269"/>
                  </a:lnTo>
                  <a:lnTo>
                    <a:pt x="0" y="1260"/>
                  </a:lnTo>
                  <a:lnTo>
                    <a:pt x="2" y="1206"/>
                  </a:lnTo>
                  <a:lnTo>
                    <a:pt x="6" y="1151"/>
                  </a:lnTo>
                  <a:lnTo>
                    <a:pt x="14" y="1098"/>
                  </a:lnTo>
                  <a:lnTo>
                    <a:pt x="19" y="1081"/>
                  </a:lnTo>
                  <a:lnTo>
                    <a:pt x="30" y="1065"/>
                  </a:lnTo>
                  <a:lnTo>
                    <a:pt x="42" y="1053"/>
                  </a:lnTo>
                  <a:lnTo>
                    <a:pt x="58" y="1045"/>
                  </a:lnTo>
                  <a:lnTo>
                    <a:pt x="76" y="1040"/>
                  </a:lnTo>
                  <a:lnTo>
                    <a:pt x="94" y="1041"/>
                  </a:lnTo>
                  <a:lnTo>
                    <a:pt x="112" y="1047"/>
                  </a:lnTo>
                  <a:lnTo>
                    <a:pt x="128" y="1056"/>
                  </a:lnTo>
                  <a:lnTo>
                    <a:pt x="140" y="1069"/>
                  </a:lnTo>
                  <a:lnTo>
                    <a:pt x="148" y="1085"/>
                  </a:lnTo>
                  <a:lnTo>
                    <a:pt x="153" y="1103"/>
                  </a:lnTo>
                  <a:lnTo>
                    <a:pt x="153" y="1122"/>
                  </a:lnTo>
                  <a:lnTo>
                    <a:pt x="144" y="1192"/>
                  </a:lnTo>
                  <a:lnTo>
                    <a:pt x="141" y="1262"/>
                  </a:lnTo>
                  <a:lnTo>
                    <a:pt x="141" y="1265"/>
                  </a:lnTo>
                  <a:lnTo>
                    <a:pt x="141" y="1268"/>
                  </a:lnTo>
                  <a:lnTo>
                    <a:pt x="141" y="1279"/>
                  </a:lnTo>
                  <a:lnTo>
                    <a:pt x="141" y="1295"/>
                  </a:lnTo>
                  <a:lnTo>
                    <a:pt x="142" y="1316"/>
                  </a:lnTo>
                  <a:lnTo>
                    <a:pt x="144" y="1342"/>
                  </a:lnTo>
                  <a:lnTo>
                    <a:pt x="146" y="1369"/>
                  </a:lnTo>
                  <a:lnTo>
                    <a:pt x="151" y="1399"/>
                  </a:lnTo>
                  <a:lnTo>
                    <a:pt x="156" y="1427"/>
                  </a:lnTo>
                  <a:lnTo>
                    <a:pt x="163" y="1457"/>
                  </a:lnTo>
                  <a:lnTo>
                    <a:pt x="164" y="1459"/>
                  </a:lnTo>
                  <a:lnTo>
                    <a:pt x="165" y="1462"/>
                  </a:lnTo>
                  <a:lnTo>
                    <a:pt x="184" y="1529"/>
                  </a:lnTo>
                  <a:lnTo>
                    <a:pt x="208" y="1594"/>
                  </a:lnTo>
                  <a:lnTo>
                    <a:pt x="237" y="1655"/>
                  </a:lnTo>
                  <a:lnTo>
                    <a:pt x="239" y="1657"/>
                  </a:lnTo>
                  <a:lnTo>
                    <a:pt x="239" y="1658"/>
                  </a:lnTo>
                  <a:lnTo>
                    <a:pt x="272" y="1725"/>
                  </a:lnTo>
                  <a:lnTo>
                    <a:pt x="307" y="1786"/>
                  </a:lnTo>
                  <a:lnTo>
                    <a:pt x="346" y="1843"/>
                  </a:lnTo>
                  <a:lnTo>
                    <a:pt x="384" y="1894"/>
                  </a:lnTo>
                  <a:lnTo>
                    <a:pt x="425" y="1940"/>
                  </a:lnTo>
                  <a:lnTo>
                    <a:pt x="462" y="1982"/>
                  </a:lnTo>
                  <a:lnTo>
                    <a:pt x="494" y="2025"/>
                  </a:lnTo>
                  <a:lnTo>
                    <a:pt x="521" y="2069"/>
                  </a:lnTo>
                  <a:lnTo>
                    <a:pt x="542" y="2113"/>
                  </a:lnTo>
                  <a:lnTo>
                    <a:pt x="560" y="2155"/>
                  </a:lnTo>
                  <a:lnTo>
                    <a:pt x="573" y="2197"/>
                  </a:lnTo>
                  <a:lnTo>
                    <a:pt x="583" y="2235"/>
                  </a:lnTo>
                  <a:lnTo>
                    <a:pt x="591" y="2271"/>
                  </a:lnTo>
                  <a:lnTo>
                    <a:pt x="596" y="2303"/>
                  </a:lnTo>
                  <a:lnTo>
                    <a:pt x="598" y="2331"/>
                  </a:lnTo>
                  <a:lnTo>
                    <a:pt x="600" y="2354"/>
                  </a:lnTo>
                  <a:lnTo>
                    <a:pt x="600" y="2385"/>
                  </a:lnTo>
                  <a:lnTo>
                    <a:pt x="1005" y="2385"/>
                  </a:lnTo>
                  <a:lnTo>
                    <a:pt x="1005" y="2287"/>
                  </a:lnTo>
                  <a:lnTo>
                    <a:pt x="1007" y="2272"/>
                  </a:lnTo>
                  <a:lnTo>
                    <a:pt x="1011" y="2257"/>
                  </a:lnTo>
                  <a:lnTo>
                    <a:pt x="1019" y="2244"/>
                  </a:lnTo>
                  <a:lnTo>
                    <a:pt x="1029" y="2234"/>
                  </a:lnTo>
                  <a:lnTo>
                    <a:pt x="1042" y="2224"/>
                  </a:lnTo>
                  <a:lnTo>
                    <a:pt x="1056" y="2219"/>
                  </a:lnTo>
                  <a:lnTo>
                    <a:pt x="1070" y="2216"/>
                  </a:lnTo>
                  <a:lnTo>
                    <a:pt x="1086" y="2216"/>
                  </a:lnTo>
                  <a:lnTo>
                    <a:pt x="1161" y="2224"/>
                  </a:lnTo>
                  <a:lnTo>
                    <a:pt x="1238" y="2227"/>
                  </a:lnTo>
                  <a:lnTo>
                    <a:pt x="1317" y="2226"/>
                  </a:lnTo>
                  <a:lnTo>
                    <a:pt x="1394" y="2221"/>
                  </a:lnTo>
                  <a:lnTo>
                    <a:pt x="1414" y="2221"/>
                  </a:lnTo>
                  <a:lnTo>
                    <a:pt x="1432" y="2227"/>
                  </a:lnTo>
                  <a:lnTo>
                    <a:pt x="1449" y="2238"/>
                  </a:lnTo>
                  <a:lnTo>
                    <a:pt x="1462" y="2254"/>
                  </a:lnTo>
                  <a:lnTo>
                    <a:pt x="1470" y="2271"/>
                  </a:lnTo>
                  <a:lnTo>
                    <a:pt x="1473" y="2291"/>
                  </a:lnTo>
                  <a:lnTo>
                    <a:pt x="1473" y="2386"/>
                  </a:lnTo>
                  <a:lnTo>
                    <a:pt x="1878" y="2386"/>
                  </a:lnTo>
                  <a:lnTo>
                    <a:pt x="1878" y="2287"/>
                  </a:lnTo>
                  <a:lnTo>
                    <a:pt x="1879" y="2272"/>
                  </a:lnTo>
                  <a:lnTo>
                    <a:pt x="1881" y="2252"/>
                  </a:lnTo>
                  <a:lnTo>
                    <a:pt x="1884" y="2227"/>
                  </a:lnTo>
                  <a:lnTo>
                    <a:pt x="1890" y="2199"/>
                  </a:lnTo>
                  <a:lnTo>
                    <a:pt x="1899" y="2168"/>
                  </a:lnTo>
                  <a:lnTo>
                    <a:pt x="1911" y="2134"/>
                  </a:lnTo>
                  <a:lnTo>
                    <a:pt x="1927" y="2099"/>
                  </a:lnTo>
                  <a:lnTo>
                    <a:pt x="1948" y="2063"/>
                  </a:lnTo>
                  <a:lnTo>
                    <a:pt x="1972" y="2026"/>
                  </a:lnTo>
                  <a:lnTo>
                    <a:pt x="2003" y="1989"/>
                  </a:lnTo>
                  <a:lnTo>
                    <a:pt x="2040" y="1952"/>
                  </a:lnTo>
                  <a:lnTo>
                    <a:pt x="2056" y="1940"/>
                  </a:lnTo>
                  <a:lnTo>
                    <a:pt x="2072" y="1920"/>
                  </a:lnTo>
                  <a:lnTo>
                    <a:pt x="2091" y="1897"/>
                  </a:lnTo>
                  <a:lnTo>
                    <a:pt x="2112" y="1871"/>
                  </a:lnTo>
                  <a:lnTo>
                    <a:pt x="2134" y="1842"/>
                  </a:lnTo>
                  <a:lnTo>
                    <a:pt x="2159" y="1812"/>
                  </a:lnTo>
                  <a:lnTo>
                    <a:pt x="2183" y="1779"/>
                  </a:lnTo>
                  <a:lnTo>
                    <a:pt x="2207" y="1744"/>
                  </a:lnTo>
                  <a:lnTo>
                    <a:pt x="2232" y="1709"/>
                  </a:lnTo>
                  <a:lnTo>
                    <a:pt x="2255" y="1674"/>
                  </a:lnTo>
                  <a:lnTo>
                    <a:pt x="2276" y="1639"/>
                  </a:lnTo>
                  <a:lnTo>
                    <a:pt x="2297" y="1604"/>
                  </a:lnTo>
                  <a:lnTo>
                    <a:pt x="2314" y="1571"/>
                  </a:lnTo>
                  <a:lnTo>
                    <a:pt x="2328" y="1540"/>
                  </a:lnTo>
                  <a:lnTo>
                    <a:pt x="2338" y="1511"/>
                  </a:lnTo>
                  <a:lnTo>
                    <a:pt x="2346" y="1494"/>
                  </a:lnTo>
                  <a:lnTo>
                    <a:pt x="2357" y="1480"/>
                  </a:lnTo>
                  <a:lnTo>
                    <a:pt x="2372" y="1470"/>
                  </a:lnTo>
                  <a:lnTo>
                    <a:pt x="2388" y="1463"/>
                  </a:lnTo>
                  <a:lnTo>
                    <a:pt x="2406" y="1461"/>
                  </a:lnTo>
                  <a:lnTo>
                    <a:pt x="2492" y="1461"/>
                  </a:lnTo>
                  <a:lnTo>
                    <a:pt x="2509" y="1458"/>
                  </a:lnTo>
                  <a:lnTo>
                    <a:pt x="2523" y="1451"/>
                  </a:lnTo>
                  <a:lnTo>
                    <a:pt x="2535" y="1439"/>
                  </a:lnTo>
                  <a:lnTo>
                    <a:pt x="2544" y="1424"/>
                  </a:lnTo>
                  <a:lnTo>
                    <a:pt x="2546" y="1407"/>
                  </a:lnTo>
                  <a:lnTo>
                    <a:pt x="2546" y="1101"/>
                  </a:lnTo>
                  <a:lnTo>
                    <a:pt x="2544" y="1084"/>
                  </a:lnTo>
                  <a:lnTo>
                    <a:pt x="2535" y="1069"/>
                  </a:lnTo>
                  <a:lnTo>
                    <a:pt x="2523" y="1057"/>
                  </a:lnTo>
                  <a:lnTo>
                    <a:pt x="2509" y="1049"/>
                  </a:lnTo>
                  <a:lnTo>
                    <a:pt x="2492" y="1047"/>
                  </a:lnTo>
                  <a:lnTo>
                    <a:pt x="2400" y="1047"/>
                  </a:lnTo>
                  <a:lnTo>
                    <a:pt x="2384" y="1045"/>
                  </a:lnTo>
                  <a:lnTo>
                    <a:pt x="2368" y="1038"/>
                  </a:lnTo>
                  <a:lnTo>
                    <a:pt x="2353" y="1028"/>
                  </a:lnTo>
                  <a:lnTo>
                    <a:pt x="2342" y="1015"/>
                  </a:lnTo>
                  <a:lnTo>
                    <a:pt x="2334" y="998"/>
                  </a:lnTo>
                  <a:lnTo>
                    <a:pt x="2311" y="936"/>
                  </a:lnTo>
                  <a:lnTo>
                    <a:pt x="2283" y="874"/>
                  </a:lnTo>
                  <a:lnTo>
                    <a:pt x="2250" y="815"/>
                  </a:lnTo>
                  <a:lnTo>
                    <a:pt x="2213" y="759"/>
                  </a:lnTo>
                  <a:lnTo>
                    <a:pt x="2170" y="704"/>
                  </a:lnTo>
                  <a:lnTo>
                    <a:pt x="2125" y="652"/>
                  </a:lnTo>
                  <a:lnTo>
                    <a:pt x="2074" y="602"/>
                  </a:lnTo>
                  <a:lnTo>
                    <a:pt x="2020" y="556"/>
                  </a:lnTo>
                  <a:lnTo>
                    <a:pt x="2009" y="544"/>
                  </a:lnTo>
                  <a:lnTo>
                    <a:pt x="2001" y="533"/>
                  </a:lnTo>
                  <a:lnTo>
                    <a:pt x="1995" y="518"/>
                  </a:lnTo>
                  <a:lnTo>
                    <a:pt x="1993" y="503"/>
                  </a:lnTo>
                  <a:lnTo>
                    <a:pt x="1983" y="453"/>
                  </a:lnTo>
                  <a:lnTo>
                    <a:pt x="1980" y="402"/>
                  </a:lnTo>
                  <a:lnTo>
                    <a:pt x="1982" y="352"/>
                  </a:lnTo>
                  <a:lnTo>
                    <a:pt x="1991" y="301"/>
                  </a:lnTo>
                  <a:lnTo>
                    <a:pt x="2006" y="249"/>
                  </a:lnTo>
                  <a:lnTo>
                    <a:pt x="2028" y="198"/>
                  </a:lnTo>
                  <a:lnTo>
                    <a:pt x="2057" y="147"/>
                  </a:lnTo>
                  <a:lnTo>
                    <a:pt x="2058" y="146"/>
                  </a:lnTo>
                  <a:lnTo>
                    <a:pt x="2058" y="145"/>
                  </a:lnTo>
                  <a:lnTo>
                    <a:pt x="2057" y="143"/>
                  </a:lnTo>
                  <a:lnTo>
                    <a:pt x="2056" y="142"/>
                  </a:lnTo>
                  <a:lnTo>
                    <a:pt x="2054" y="141"/>
                  </a:lnTo>
                  <a:lnTo>
                    <a:pt x="2053" y="141"/>
                  </a:lnTo>
                  <a:lnTo>
                    <a:pt x="2004" y="150"/>
                  </a:lnTo>
                  <a:lnTo>
                    <a:pt x="1959" y="160"/>
                  </a:lnTo>
                  <a:lnTo>
                    <a:pt x="1919" y="174"/>
                  </a:lnTo>
                  <a:lnTo>
                    <a:pt x="1883" y="190"/>
                  </a:lnTo>
                  <a:lnTo>
                    <a:pt x="1850" y="207"/>
                  </a:lnTo>
                  <a:lnTo>
                    <a:pt x="1822" y="226"/>
                  </a:lnTo>
                  <a:lnTo>
                    <a:pt x="1795" y="246"/>
                  </a:lnTo>
                  <a:lnTo>
                    <a:pt x="1773" y="266"/>
                  </a:lnTo>
                  <a:lnTo>
                    <a:pt x="1753" y="287"/>
                  </a:lnTo>
                  <a:lnTo>
                    <a:pt x="1736" y="307"/>
                  </a:lnTo>
                  <a:lnTo>
                    <a:pt x="1721" y="327"/>
                  </a:lnTo>
                  <a:lnTo>
                    <a:pt x="1709" y="341"/>
                  </a:lnTo>
                  <a:lnTo>
                    <a:pt x="1694" y="351"/>
                  </a:lnTo>
                  <a:lnTo>
                    <a:pt x="1677" y="356"/>
                  </a:lnTo>
                  <a:lnTo>
                    <a:pt x="1659" y="358"/>
                  </a:lnTo>
                  <a:lnTo>
                    <a:pt x="1641" y="355"/>
                  </a:lnTo>
                  <a:lnTo>
                    <a:pt x="1566" y="334"/>
                  </a:lnTo>
                  <a:lnTo>
                    <a:pt x="1490" y="317"/>
                  </a:lnTo>
                  <a:lnTo>
                    <a:pt x="1412" y="305"/>
                  </a:lnTo>
                  <a:lnTo>
                    <a:pt x="1393" y="301"/>
                  </a:lnTo>
                  <a:lnTo>
                    <a:pt x="1377" y="291"/>
                  </a:lnTo>
                  <a:lnTo>
                    <a:pt x="1365" y="279"/>
                  </a:lnTo>
                  <a:lnTo>
                    <a:pt x="1356" y="264"/>
                  </a:lnTo>
                  <a:lnTo>
                    <a:pt x="1351" y="246"/>
                  </a:lnTo>
                  <a:lnTo>
                    <a:pt x="1350" y="227"/>
                  </a:lnTo>
                  <a:lnTo>
                    <a:pt x="1355" y="209"/>
                  </a:lnTo>
                  <a:lnTo>
                    <a:pt x="1363" y="193"/>
                  </a:lnTo>
                  <a:lnTo>
                    <a:pt x="1376" y="180"/>
                  </a:lnTo>
                  <a:lnTo>
                    <a:pt x="1392" y="171"/>
                  </a:lnTo>
                  <a:lnTo>
                    <a:pt x="1409" y="165"/>
                  </a:lnTo>
                  <a:lnTo>
                    <a:pt x="1428" y="165"/>
                  </a:lnTo>
                  <a:lnTo>
                    <a:pt x="1498" y="175"/>
                  </a:lnTo>
                  <a:lnTo>
                    <a:pt x="1568" y="189"/>
                  </a:lnTo>
                  <a:lnTo>
                    <a:pt x="1636" y="206"/>
                  </a:lnTo>
                  <a:lnTo>
                    <a:pt x="1656" y="182"/>
                  </a:lnTo>
                  <a:lnTo>
                    <a:pt x="1681" y="158"/>
                  </a:lnTo>
                  <a:lnTo>
                    <a:pt x="1707" y="135"/>
                  </a:lnTo>
                  <a:lnTo>
                    <a:pt x="1736" y="113"/>
                  </a:lnTo>
                  <a:lnTo>
                    <a:pt x="1769" y="91"/>
                  </a:lnTo>
                  <a:lnTo>
                    <a:pt x="1804" y="70"/>
                  </a:lnTo>
                  <a:lnTo>
                    <a:pt x="1843" y="52"/>
                  </a:lnTo>
                  <a:lnTo>
                    <a:pt x="1885" y="35"/>
                  </a:lnTo>
                  <a:lnTo>
                    <a:pt x="1932" y="22"/>
                  </a:lnTo>
                  <a:lnTo>
                    <a:pt x="1982" y="10"/>
                  </a:lnTo>
                  <a:lnTo>
                    <a:pt x="2036" y="1"/>
                  </a:lnTo>
                  <a:lnTo>
                    <a:pt x="20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80">
              <a:extLst>
                <a:ext uri="{FF2B5EF4-FFF2-40B4-BE49-F238E27FC236}">
                  <a16:creationId xmlns:a16="http://schemas.microsoft.com/office/drawing/2014/main" id="{1E5DAC1F-1D69-7E3B-0D2B-980683E3AA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91850" y="4359275"/>
              <a:ext cx="182562" cy="182562"/>
            </a:xfrm>
            <a:custGeom>
              <a:avLst/>
              <a:gdLst>
                <a:gd name="T0" fmla="*/ 528 w 1158"/>
                <a:gd name="T1" fmla="*/ 144 h 1155"/>
                <a:gd name="T2" fmla="*/ 432 w 1158"/>
                <a:gd name="T3" fmla="*/ 166 h 1155"/>
                <a:gd name="T4" fmla="*/ 344 w 1158"/>
                <a:gd name="T5" fmla="*/ 208 h 1155"/>
                <a:gd name="T6" fmla="*/ 270 w 1158"/>
                <a:gd name="T7" fmla="*/ 269 h 1155"/>
                <a:gd name="T8" fmla="*/ 209 w 1158"/>
                <a:gd name="T9" fmla="*/ 344 h 1155"/>
                <a:gd name="T10" fmla="*/ 167 w 1158"/>
                <a:gd name="T11" fmla="*/ 431 h 1155"/>
                <a:gd name="T12" fmla="*/ 143 w 1158"/>
                <a:gd name="T13" fmla="*/ 527 h 1155"/>
                <a:gd name="T14" fmla="*/ 143 w 1158"/>
                <a:gd name="T15" fmla="*/ 628 h 1155"/>
                <a:gd name="T16" fmla="*/ 167 w 1158"/>
                <a:gd name="T17" fmla="*/ 725 h 1155"/>
                <a:gd name="T18" fmla="*/ 209 w 1158"/>
                <a:gd name="T19" fmla="*/ 813 h 1155"/>
                <a:gd name="T20" fmla="*/ 270 w 1158"/>
                <a:gd name="T21" fmla="*/ 887 h 1155"/>
                <a:gd name="T22" fmla="*/ 344 w 1158"/>
                <a:gd name="T23" fmla="*/ 947 h 1155"/>
                <a:gd name="T24" fmla="*/ 432 w 1158"/>
                <a:gd name="T25" fmla="*/ 989 h 1155"/>
                <a:gd name="T26" fmla="*/ 528 w 1158"/>
                <a:gd name="T27" fmla="*/ 1012 h 1155"/>
                <a:gd name="T28" fmla="*/ 630 w 1158"/>
                <a:gd name="T29" fmla="*/ 1012 h 1155"/>
                <a:gd name="T30" fmla="*/ 727 w 1158"/>
                <a:gd name="T31" fmla="*/ 989 h 1155"/>
                <a:gd name="T32" fmla="*/ 814 w 1158"/>
                <a:gd name="T33" fmla="*/ 947 h 1155"/>
                <a:gd name="T34" fmla="*/ 889 w 1158"/>
                <a:gd name="T35" fmla="*/ 887 h 1155"/>
                <a:gd name="T36" fmla="*/ 949 w 1158"/>
                <a:gd name="T37" fmla="*/ 813 h 1155"/>
                <a:gd name="T38" fmla="*/ 992 w 1158"/>
                <a:gd name="T39" fmla="*/ 725 h 1155"/>
                <a:gd name="T40" fmla="*/ 1014 w 1158"/>
                <a:gd name="T41" fmla="*/ 628 h 1155"/>
                <a:gd name="T42" fmla="*/ 1014 w 1158"/>
                <a:gd name="T43" fmla="*/ 527 h 1155"/>
                <a:gd name="T44" fmla="*/ 992 w 1158"/>
                <a:gd name="T45" fmla="*/ 431 h 1155"/>
                <a:gd name="T46" fmla="*/ 949 w 1158"/>
                <a:gd name="T47" fmla="*/ 344 h 1155"/>
                <a:gd name="T48" fmla="*/ 889 w 1158"/>
                <a:gd name="T49" fmla="*/ 269 h 1155"/>
                <a:gd name="T50" fmla="*/ 814 w 1158"/>
                <a:gd name="T51" fmla="*/ 208 h 1155"/>
                <a:gd name="T52" fmla="*/ 727 w 1158"/>
                <a:gd name="T53" fmla="*/ 166 h 1155"/>
                <a:gd name="T54" fmla="*/ 630 w 1158"/>
                <a:gd name="T55" fmla="*/ 144 h 1155"/>
                <a:gd name="T56" fmla="*/ 579 w 1158"/>
                <a:gd name="T57" fmla="*/ 0 h 1155"/>
                <a:gd name="T58" fmla="*/ 696 w 1158"/>
                <a:gd name="T59" fmla="*/ 12 h 1155"/>
                <a:gd name="T60" fmla="*/ 804 w 1158"/>
                <a:gd name="T61" fmla="*/ 46 h 1155"/>
                <a:gd name="T62" fmla="*/ 903 w 1158"/>
                <a:gd name="T63" fmla="*/ 100 h 1155"/>
                <a:gd name="T64" fmla="*/ 989 w 1158"/>
                <a:gd name="T65" fmla="*/ 169 h 1155"/>
                <a:gd name="T66" fmla="*/ 1060 w 1158"/>
                <a:gd name="T67" fmla="*/ 255 h 1155"/>
                <a:gd name="T68" fmla="*/ 1113 w 1158"/>
                <a:gd name="T69" fmla="*/ 353 h 1155"/>
                <a:gd name="T70" fmla="*/ 1146 w 1158"/>
                <a:gd name="T71" fmla="*/ 461 h 1155"/>
                <a:gd name="T72" fmla="*/ 1158 w 1158"/>
                <a:gd name="T73" fmla="*/ 578 h 1155"/>
                <a:gd name="T74" fmla="*/ 1146 w 1158"/>
                <a:gd name="T75" fmla="*/ 694 h 1155"/>
                <a:gd name="T76" fmla="*/ 1113 w 1158"/>
                <a:gd name="T77" fmla="*/ 803 h 1155"/>
                <a:gd name="T78" fmla="*/ 1058 w 1158"/>
                <a:gd name="T79" fmla="*/ 900 h 1155"/>
                <a:gd name="T80" fmla="*/ 989 w 1158"/>
                <a:gd name="T81" fmla="*/ 986 h 1155"/>
                <a:gd name="T82" fmla="*/ 903 w 1158"/>
                <a:gd name="T83" fmla="*/ 1057 h 1155"/>
                <a:gd name="T84" fmla="*/ 804 w 1158"/>
                <a:gd name="T85" fmla="*/ 1110 h 1155"/>
                <a:gd name="T86" fmla="*/ 696 w 1158"/>
                <a:gd name="T87" fmla="*/ 1144 h 1155"/>
                <a:gd name="T88" fmla="*/ 579 w 1158"/>
                <a:gd name="T89" fmla="*/ 1155 h 1155"/>
                <a:gd name="T90" fmla="*/ 463 w 1158"/>
                <a:gd name="T91" fmla="*/ 1144 h 1155"/>
                <a:gd name="T92" fmla="*/ 353 w 1158"/>
                <a:gd name="T93" fmla="*/ 1110 h 1155"/>
                <a:gd name="T94" fmla="*/ 256 w 1158"/>
                <a:gd name="T95" fmla="*/ 1057 h 1155"/>
                <a:gd name="T96" fmla="*/ 170 w 1158"/>
                <a:gd name="T97" fmla="*/ 986 h 1155"/>
                <a:gd name="T98" fmla="*/ 99 w 1158"/>
                <a:gd name="T99" fmla="*/ 900 h 1155"/>
                <a:gd name="T100" fmla="*/ 46 w 1158"/>
                <a:gd name="T101" fmla="*/ 802 h 1155"/>
                <a:gd name="T102" fmla="*/ 12 w 1158"/>
                <a:gd name="T103" fmla="*/ 694 h 1155"/>
                <a:gd name="T104" fmla="*/ 0 w 1158"/>
                <a:gd name="T105" fmla="*/ 578 h 1155"/>
                <a:gd name="T106" fmla="*/ 12 w 1158"/>
                <a:gd name="T107" fmla="*/ 461 h 1155"/>
                <a:gd name="T108" fmla="*/ 46 w 1158"/>
                <a:gd name="T109" fmla="*/ 353 h 1155"/>
                <a:gd name="T110" fmla="*/ 99 w 1158"/>
                <a:gd name="T111" fmla="*/ 255 h 1155"/>
                <a:gd name="T112" fmla="*/ 170 w 1158"/>
                <a:gd name="T113" fmla="*/ 169 h 1155"/>
                <a:gd name="T114" fmla="*/ 256 w 1158"/>
                <a:gd name="T115" fmla="*/ 98 h 1155"/>
                <a:gd name="T116" fmla="*/ 354 w 1158"/>
                <a:gd name="T117" fmla="*/ 46 h 1155"/>
                <a:gd name="T118" fmla="*/ 463 w 1158"/>
                <a:gd name="T119" fmla="*/ 12 h 1155"/>
                <a:gd name="T120" fmla="*/ 579 w 1158"/>
                <a:gd name="T121" fmla="*/ 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8" h="1155">
                  <a:moveTo>
                    <a:pt x="579" y="141"/>
                  </a:moveTo>
                  <a:lnTo>
                    <a:pt x="528" y="144"/>
                  </a:lnTo>
                  <a:lnTo>
                    <a:pt x="479" y="152"/>
                  </a:lnTo>
                  <a:lnTo>
                    <a:pt x="432" y="166"/>
                  </a:lnTo>
                  <a:lnTo>
                    <a:pt x="386" y="185"/>
                  </a:lnTo>
                  <a:lnTo>
                    <a:pt x="344" y="208"/>
                  </a:lnTo>
                  <a:lnTo>
                    <a:pt x="305" y="237"/>
                  </a:lnTo>
                  <a:lnTo>
                    <a:pt x="270" y="269"/>
                  </a:lnTo>
                  <a:lnTo>
                    <a:pt x="237" y="305"/>
                  </a:lnTo>
                  <a:lnTo>
                    <a:pt x="209" y="344"/>
                  </a:lnTo>
                  <a:lnTo>
                    <a:pt x="185" y="386"/>
                  </a:lnTo>
                  <a:lnTo>
                    <a:pt x="167" y="431"/>
                  </a:lnTo>
                  <a:lnTo>
                    <a:pt x="152" y="478"/>
                  </a:lnTo>
                  <a:lnTo>
                    <a:pt x="143" y="527"/>
                  </a:lnTo>
                  <a:lnTo>
                    <a:pt x="140" y="578"/>
                  </a:lnTo>
                  <a:lnTo>
                    <a:pt x="143" y="628"/>
                  </a:lnTo>
                  <a:lnTo>
                    <a:pt x="152" y="678"/>
                  </a:lnTo>
                  <a:lnTo>
                    <a:pt x="167" y="725"/>
                  </a:lnTo>
                  <a:lnTo>
                    <a:pt x="185" y="770"/>
                  </a:lnTo>
                  <a:lnTo>
                    <a:pt x="209" y="813"/>
                  </a:lnTo>
                  <a:lnTo>
                    <a:pt x="237" y="852"/>
                  </a:lnTo>
                  <a:lnTo>
                    <a:pt x="270" y="887"/>
                  </a:lnTo>
                  <a:lnTo>
                    <a:pt x="305" y="919"/>
                  </a:lnTo>
                  <a:lnTo>
                    <a:pt x="344" y="947"/>
                  </a:lnTo>
                  <a:lnTo>
                    <a:pt x="386" y="970"/>
                  </a:lnTo>
                  <a:lnTo>
                    <a:pt x="432" y="989"/>
                  </a:lnTo>
                  <a:lnTo>
                    <a:pt x="479" y="1004"/>
                  </a:lnTo>
                  <a:lnTo>
                    <a:pt x="528" y="1012"/>
                  </a:lnTo>
                  <a:lnTo>
                    <a:pt x="579" y="1016"/>
                  </a:lnTo>
                  <a:lnTo>
                    <a:pt x="630" y="1012"/>
                  </a:lnTo>
                  <a:lnTo>
                    <a:pt x="679" y="1004"/>
                  </a:lnTo>
                  <a:lnTo>
                    <a:pt x="727" y="989"/>
                  </a:lnTo>
                  <a:lnTo>
                    <a:pt x="771" y="970"/>
                  </a:lnTo>
                  <a:lnTo>
                    <a:pt x="814" y="947"/>
                  </a:lnTo>
                  <a:lnTo>
                    <a:pt x="853" y="919"/>
                  </a:lnTo>
                  <a:lnTo>
                    <a:pt x="889" y="887"/>
                  </a:lnTo>
                  <a:lnTo>
                    <a:pt x="921" y="852"/>
                  </a:lnTo>
                  <a:lnTo>
                    <a:pt x="949" y="813"/>
                  </a:lnTo>
                  <a:lnTo>
                    <a:pt x="973" y="770"/>
                  </a:lnTo>
                  <a:lnTo>
                    <a:pt x="992" y="725"/>
                  </a:lnTo>
                  <a:lnTo>
                    <a:pt x="1005" y="678"/>
                  </a:lnTo>
                  <a:lnTo>
                    <a:pt x="1014" y="628"/>
                  </a:lnTo>
                  <a:lnTo>
                    <a:pt x="1017" y="578"/>
                  </a:lnTo>
                  <a:lnTo>
                    <a:pt x="1014" y="527"/>
                  </a:lnTo>
                  <a:lnTo>
                    <a:pt x="1005" y="478"/>
                  </a:lnTo>
                  <a:lnTo>
                    <a:pt x="992" y="431"/>
                  </a:lnTo>
                  <a:lnTo>
                    <a:pt x="973" y="386"/>
                  </a:lnTo>
                  <a:lnTo>
                    <a:pt x="949" y="344"/>
                  </a:lnTo>
                  <a:lnTo>
                    <a:pt x="921" y="305"/>
                  </a:lnTo>
                  <a:lnTo>
                    <a:pt x="889" y="269"/>
                  </a:lnTo>
                  <a:lnTo>
                    <a:pt x="853" y="237"/>
                  </a:lnTo>
                  <a:lnTo>
                    <a:pt x="814" y="208"/>
                  </a:lnTo>
                  <a:lnTo>
                    <a:pt x="771" y="185"/>
                  </a:lnTo>
                  <a:lnTo>
                    <a:pt x="727" y="166"/>
                  </a:lnTo>
                  <a:lnTo>
                    <a:pt x="679" y="152"/>
                  </a:lnTo>
                  <a:lnTo>
                    <a:pt x="630" y="144"/>
                  </a:lnTo>
                  <a:lnTo>
                    <a:pt x="579" y="141"/>
                  </a:lnTo>
                  <a:close/>
                  <a:moveTo>
                    <a:pt x="579" y="0"/>
                  </a:moveTo>
                  <a:lnTo>
                    <a:pt x="639" y="3"/>
                  </a:lnTo>
                  <a:lnTo>
                    <a:pt x="696" y="12"/>
                  </a:lnTo>
                  <a:lnTo>
                    <a:pt x="751" y="27"/>
                  </a:lnTo>
                  <a:lnTo>
                    <a:pt x="804" y="46"/>
                  </a:lnTo>
                  <a:lnTo>
                    <a:pt x="855" y="70"/>
                  </a:lnTo>
                  <a:lnTo>
                    <a:pt x="903" y="100"/>
                  </a:lnTo>
                  <a:lnTo>
                    <a:pt x="947" y="132"/>
                  </a:lnTo>
                  <a:lnTo>
                    <a:pt x="989" y="169"/>
                  </a:lnTo>
                  <a:lnTo>
                    <a:pt x="1026" y="211"/>
                  </a:lnTo>
                  <a:lnTo>
                    <a:pt x="1060" y="255"/>
                  </a:lnTo>
                  <a:lnTo>
                    <a:pt x="1088" y="303"/>
                  </a:lnTo>
                  <a:lnTo>
                    <a:pt x="1113" y="353"/>
                  </a:lnTo>
                  <a:lnTo>
                    <a:pt x="1132" y="406"/>
                  </a:lnTo>
                  <a:lnTo>
                    <a:pt x="1146" y="461"/>
                  </a:lnTo>
                  <a:lnTo>
                    <a:pt x="1155" y="518"/>
                  </a:lnTo>
                  <a:lnTo>
                    <a:pt x="1158" y="578"/>
                  </a:lnTo>
                  <a:lnTo>
                    <a:pt x="1155" y="637"/>
                  </a:lnTo>
                  <a:lnTo>
                    <a:pt x="1146" y="694"/>
                  </a:lnTo>
                  <a:lnTo>
                    <a:pt x="1132" y="750"/>
                  </a:lnTo>
                  <a:lnTo>
                    <a:pt x="1113" y="803"/>
                  </a:lnTo>
                  <a:lnTo>
                    <a:pt x="1088" y="853"/>
                  </a:lnTo>
                  <a:lnTo>
                    <a:pt x="1058" y="900"/>
                  </a:lnTo>
                  <a:lnTo>
                    <a:pt x="1026" y="946"/>
                  </a:lnTo>
                  <a:lnTo>
                    <a:pt x="989" y="986"/>
                  </a:lnTo>
                  <a:lnTo>
                    <a:pt x="947" y="1024"/>
                  </a:lnTo>
                  <a:lnTo>
                    <a:pt x="903" y="1057"/>
                  </a:lnTo>
                  <a:lnTo>
                    <a:pt x="855" y="1085"/>
                  </a:lnTo>
                  <a:lnTo>
                    <a:pt x="804" y="1110"/>
                  </a:lnTo>
                  <a:lnTo>
                    <a:pt x="751" y="1130"/>
                  </a:lnTo>
                  <a:lnTo>
                    <a:pt x="696" y="1144"/>
                  </a:lnTo>
                  <a:lnTo>
                    <a:pt x="639" y="1152"/>
                  </a:lnTo>
                  <a:lnTo>
                    <a:pt x="579" y="1155"/>
                  </a:lnTo>
                  <a:lnTo>
                    <a:pt x="520" y="1152"/>
                  </a:lnTo>
                  <a:lnTo>
                    <a:pt x="463" y="1144"/>
                  </a:lnTo>
                  <a:lnTo>
                    <a:pt x="406" y="1130"/>
                  </a:lnTo>
                  <a:lnTo>
                    <a:pt x="353" y="1110"/>
                  </a:lnTo>
                  <a:lnTo>
                    <a:pt x="304" y="1085"/>
                  </a:lnTo>
                  <a:lnTo>
                    <a:pt x="256" y="1057"/>
                  </a:lnTo>
                  <a:lnTo>
                    <a:pt x="210" y="1023"/>
                  </a:lnTo>
                  <a:lnTo>
                    <a:pt x="170" y="986"/>
                  </a:lnTo>
                  <a:lnTo>
                    <a:pt x="132" y="945"/>
                  </a:lnTo>
                  <a:lnTo>
                    <a:pt x="99" y="900"/>
                  </a:lnTo>
                  <a:lnTo>
                    <a:pt x="70" y="853"/>
                  </a:lnTo>
                  <a:lnTo>
                    <a:pt x="46" y="802"/>
                  </a:lnTo>
                  <a:lnTo>
                    <a:pt x="26" y="749"/>
                  </a:lnTo>
                  <a:lnTo>
                    <a:pt x="12" y="694"/>
                  </a:lnTo>
                  <a:lnTo>
                    <a:pt x="3" y="637"/>
                  </a:lnTo>
                  <a:lnTo>
                    <a:pt x="0" y="578"/>
                  </a:lnTo>
                  <a:lnTo>
                    <a:pt x="3" y="518"/>
                  </a:lnTo>
                  <a:lnTo>
                    <a:pt x="12" y="461"/>
                  </a:lnTo>
                  <a:lnTo>
                    <a:pt x="26" y="406"/>
                  </a:lnTo>
                  <a:lnTo>
                    <a:pt x="46" y="353"/>
                  </a:lnTo>
                  <a:lnTo>
                    <a:pt x="70" y="303"/>
                  </a:lnTo>
                  <a:lnTo>
                    <a:pt x="99" y="255"/>
                  </a:lnTo>
                  <a:lnTo>
                    <a:pt x="133" y="211"/>
                  </a:lnTo>
                  <a:lnTo>
                    <a:pt x="170" y="169"/>
                  </a:lnTo>
                  <a:lnTo>
                    <a:pt x="211" y="132"/>
                  </a:lnTo>
                  <a:lnTo>
                    <a:pt x="256" y="98"/>
                  </a:lnTo>
                  <a:lnTo>
                    <a:pt x="304" y="70"/>
                  </a:lnTo>
                  <a:lnTo>
                    <a:pt x="354" y="46"/>
                  </a:lnTo>
                  <a:lnTo>
                    <a:pt x="407" y="27"/>
                  </a:lnTo>
                  <a:lnTo>
                    <a:pt x="463" y="12"/>
                  </a:lnTo>
                  <a:lnTo>
                    <a:pt x="520" y="3"/>
                  </a:lnTo>
                  <a:lnTo>
                    <a:pt x="5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81">
              <a:extLst>
                <a:ext uri="{FF2B5EF4-FFF2-40B4-BE49-F238E27FC236}">
                  <a16:creationId xmlns:a16="http://schemas.microsoft.com/office/drawing/2014/main" id="{D076D731-4695-CDAF-10FB-F94491CC32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23613" y="4235450"/>
              <a:ext cx="128587" cy="127000"/>
            </a:xfrm>
            <a:custGeom>
              <a:avLst/>
              <a:gdLst>
                <a:gd name="T0" fmla="*/ 364 w 807"/>
                <a:gd name="T1" fmla="*/ 143 h 806"/>
                <a:gd name="T2" fmla="*/ 293 w 807"/>
                <a:gd name="T3" fmla="*/ 164 h 806"/>
                <a:gd name="T4" fmla="*/ 230 w 807"/>
                <a:gd name="T5" fmla="*/ 205 h 806"/>
                <a:gd name="T6" fmla="*/ 182 w 807"/>
                <a:gd name="T7" fmla="*/ 260 h 806"/>
                <a:gd name="T8" fmla="*/ 152 w 807"/>
                <a:gd name="T9" fmla="*/ 327 h 806"/>
                <a:gd name="T10" fmla="*/ 140 w 807"/>
                <a:gd name="T11" fmla="*/ 402 h 806"/>
                <a:gd name="T12" fmla="*/ 152 w 807"/>
                <a:gd name="T13" fmla="*/ 479 h 806"/>
                <a:gd name="T14" fmla="*/ 182 w 807"/>
                <a:gd name="T15" fmla="*/ 545 h 806"/>
                <a:gd name="T16" fmla="*/ 230 w 807"/>
                <a:gd name="T17" fmla="*/ 600 h 806"/>
                <a:gd name="T18" fmla="*/ 293 w 807"/>
                <a:gd name="T19" fmla="*/ 640 h 806"/>
                <a:gd name="T20" fmla="*/ 364 w 807"/>
                <a:gd name="T21" fmla="*/ 663 h 806"/>
                <a:gd name="T22" fmla="*/ 442 w 807"/>
                <a:gd name="T23" fmla="*/ 663 h 806"/>
                <a:gd name="T24" fmla="*/ 513 w 807"/>
                <a:gd name="T25" fmla="*/ 640 h 806"/>
                <a:gd name="T26" fmla="*/ 576 w 807"/>
                <a:gd name="T27" fmla="*/ 600 h 806"/>
                <a:gd name="T28" fmla="*/ 623 w 807"/>
                <a:gd name="T29" fmla="*/ 545 h 806"/>
                <a:gd name="T30" fmla="*/ 654 w 807"/>
                <a:gd name="T31" fmla="*/ 479 h 806"/>
                <a:gd name="T32" fmla="*/ 666 w 807"/>
                <a:gd name="T33" fmla="*/ 402 h 806"/>
                <a:gd name="T34" fmla="*/ 654 w 807"/>
                <a:gd name="T35" fmla="*/ 327 h 806"/>
                <a:gd name="T36" fmla="*/ 623 w 807"/>
                <a:gd name="T37" fmla="*/ 260 h 806"/>
                <a:gd name="T38" fmla="*/ 576 w 807"/>
                <a:gd name="T39" fmla="*/ 205 h 806"/>
                <a:gd name="T40" fmla="*/ 513 w 807"/>
                <a:gd name="T41" fmla="*/ 164 h 806"/>
                <a:gd name="T42" fmla="*/ 442 w 807"/>
                <a:gd name="T43" fmla="*/ 143 h 806"/>
                <a:gd name="T44" fmla="*/ 404 w 807"/>
                <a:gd name="T45" fmla="*/ 0 h 806"/>
                <a:gd name="T46" fmla="*/ 502 w 807"/>
                <a:gd name="T47" fmla="*/ 12 h 806"/>
                <a:gd name="T48" fmla="*/ 593 w 807"/>
                <a:gd name="T49" fmla="*/ 47 h 806"/>
                <a:gd name="T50" fmla="*/ 671 w 807"/>
                <a:gd name="T51" fmla="*/ 102 h 806"/>
                <a:gd name="T52" fmla="*/ 735 w 807"/>
                <a:gd name="T53" fmla="*/ 173 h 806"/>
                <a:gd name="T54" fmla="*/ 780 w 807"/>
                <a:gd name="T55" fmla="*/ 258 h 806"/>
                <a:gd name="T56" fmla="*/ 804 w 807"/>
                <a:gd name="T57" fmla="*/ 353 h 806"/>
                <a:gd name="T58" fmla="*/ 804 w 807"/>
                <a:gd name="T59" fmla="*/ 453 h 806"/>
                <a:gd name="T60" fmla="*/ 780 w 807"/>
                <a:gd name="T61" fmla="*/ 548 h 806"/>
                <a:gd name="T62" fmla="*/ 735 w 807"/>
                <a:gd name="T63" fmla="*/ 633 h 806"/>
                <a:gd name="T64" fmla="*/ 671 w 807"/>
                <a:gd name="T65" fmla="*/ 704 h 806"/>
                <a:gd name="T66" fmla="*/ 593 w 807"/>
                <a:gd name="T67" fmla="*/ 758 h 806"/>
                <a:gd name="T68" fmla="*/ 502 w 807"/>
                <a:gd name="T69" fmla="*/ 793 h 806"/>
                <a:gd name="T70" fmla="*/ 404 w 807"/>
                <a:gd name="T71" fmla="*/ 806 h 806"/>
                <a:gd name="T72" fmla="*/ 304 w 807"/>
                <a:gd name="T73" fmla="*/ 793 h 806"/>
                <a:gd name="T74" fmla="*/ 214 w 807"/>
                <a:gd name="T75" fmla="*/ 758 h 806"/>
                <a:gd name="T76" fmla="*/ 136 w 807"/>
                <a:gd name="T77" fmla="*/ 704 h 806"/>
                <a:gd name="T78" fmla="*/ 72 w 807"/>
                <a:gd name="T79" fmla="*/ 633 h 806"/>
                <a:gd name="T80" fmla="*/ 27 w 807"/>
                <a:gd name="T81" fmla="*/ 548 h 806"/>
                <a:gd name="T82" fmla="*/ 3 w 807"/>
                <a:gd name="T83" fmla="*/ 453 h 806"/>
                <a:gd name="T84" fmla="*/ 3 w 807"/>
                <a:gd name="T85" fmla="*/ 353 h 806"/>
                <a:gd name="T86" fmla="*/ 27 w 807"/>
                <a:gd name="T87" fmla="*/ 258 h 806"/>
                <a:gd name="T88" fmla="*/ 72 w 807"/>
                <a:gd name="T89" fmla="*/ 173 h 806"/>
                <a:gd name="T90" fmla="*/ 136 w 807"/>
                <a:gd name="T91" fmla="*/ 102 h 806"/>
                <a:gd name="T92" fmla="*/ 214 w 807"/>
                <a:gd name="T93" fmla="*/ 47 h 806"/>
                <a:gd name="T94" fmla="*/ 304 w 807"/>
                <a:gd name="T95" fmla="*/ 12 h 806"/>
                <a:gd name="T96" fmla="*/ 404 w 807"/>
                <a:gd name="T9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7" h="806">
                  <a:moveTo>
                    <a:pt x="403" y="140"/>
                  </a:moveTo>
                  <a:lnTo>
                    <a:pt x="364" y="143"/>
                  </a:lnTo>
                  <a:lnTo>
                    <a:pt x="326" y="152"/>
                  </a:lnTo>
                  <a:lnTo>
                    <a:pt x="293" y="164"/>
                  </a:lnTo>
                  <a:lnTo>
                    <a:pt x="260" y="182"/>
                  </a:lnTo>
                  <a:lnTo>
                    <a:pt x="230" y="205"/>
                  </a:lnTo>
                  <a:lnTo>
                    <a:pt x="205" y="231"/>
                  </a:lnTo>
                  <a:lnTo>
                    <a:pt x="182" y="260"/>
                  </a:lnTo>
                  <a:lnTo>
                    <a:pt x="164" y="292"/>
                  </a:lnTo>
                  <a:lnTo>
                    <a:pt x="152" y="327"/>
                  </a:lnTo>
                  <a:lnTo>
                    <a:pt x="143" y="364"/>
                  </a:lnTo>
                  <a:lnTo>
                    <a:pt x="140" y="402"/>
                  </a:lnTo>
                  <a:lnTo>
                    <a:pt x="143" y="442"/>
                  </a:lnTo>
                  <a:lnTo>
                    <a:pt x="152" y="479"/>
                  </a:lnTo>
                  <a:lnTo>
                    <a:pt x="164" y="514"/>
                  </a:lnTo>
                  <a:lnTo>
                    <a:pt x="182" y="545"/>
                  </a:lnTo>
                  <a:lnTo>
                    <a:pt x="205" y="575"/>
                  </a:lnTo>
                  <a:lnTo>
                    <a:pt x="230" y="600"/>
                  </a:lnTo>
                  <a:lnTo>
                    <a:pt x="260" y="623"/>
                  </a:lnTo>
                  <a:lnTo>
                    <a:pt x="293" y="640"/>
                  </a:lnTo>
                  <a:lnTo>
                    <a:pt x="326" y="654"/>
                  </a:lnTo>
                  <a:lnTo>
                    <a:pt x="364" y="663"/>
                  </a:lnTo>
                  <a:lnTo>
                    <a:pt x="403" y="665"/>
                  </a:lnTo>
                  <a:lnTo>
                    <a:pt x="442" y="663"/>
                  </a:lnTo>
                  <a:lnTo>
                    <a:pt x="478" y="654"/>
                  </a:lnTo>
                  <a:lnTo>
                    <a:pt x="513" y="640"/>
                  </a:lnTo>
                  <a:lnTo>
                    <a:pt x="546" y="623"/>
                  </a:lnTo>
                  <a:lnTo>
                    <a:pt x="576" y="600"/>
                  </a:lnTo>
                  <a:lnTo>
                    <a:pt x="601" y="575"/>
                  </a:lnTo>
                  <a:lnTo>
                    <a:pt x="623" y="545"/>
                  </a:lnTo>
                  <a:lnTo>
                    <a:pt x="641" y="514"/>
                  </a:lnTo>
                  <a:lnTo>
                    <a:pt x="654" y="479"/>
                  </a:lnTo>
                  <a:lnTo>
                    <a:pt x="663" y="442"/>
                  </a:lnTo>
                  <a:lnTo>
                    <a:pt x="666" y="402"/>
                  </a:lnTo>
                  <a:lnTo>
                    <a:pt x="663" y="364"/>
                  </a:lnTo>
                  <a:lnTo>
                    <a:pt x="654" y="327"/>
                  </a:lnTo>
                  <a:lnTo>
                    <a:pt x="641" y="292"/>
                  </a:lnTo>
                  <a:lnTo>
                    <a:pt x="623" y="260"/>
                  </a:lnTo>
                  <a:lnTo>
                    <a:pt x="601" y="231"/>
                  </a:lnTo>
                  <a:lnTo>
                    <a:pt x="576" y="205"/>
                  </a:lnTo>
                  <a:lnTo>
                    <a:pt x="546" y="182"/>
                  </a:lnTo>
                  <a:lnTo>
                    <a:pt x="513" y="164"/>
                  </a:lnTo>
                  <a:lnTo>
                    <a:pt x="478" y="152"/>
                  </a:lnTo>
                  <a:lnTo>
                    <a:pt x="442" y="143"/>
                  </a:lnTo>
                  <a:lnTo>
                    <a:pt x="403" y="140"/>
                  </a:lnTo>
                  <a:close/>
                  <a:moveTo>
                    <a:pt x="404" y="0"/>
                  </a:moveTo>
                  <a:lnTo>
                    <a:pt x="454" y="4"/>
                  </a:lnTo>
                  <a:lnTo>
                    <a:pt x="502" y="12"/>
                  </a:lnTo>
                  <a:lnTo>
                    <a:pt x="549" y="27"/>
                  </a:lnTo>
                  <a:lnTo>
                    <a:pt x="593" y="47"/>
                  </a:lnTo>
                  <a:lnTo>
                    <a:pt x="634" y="72"/>
                  </a:lnTo>
                  <a:lnTo>
                    <a:pt x="671" y="102"/>
                  </a:lnTo>
                  <a:lnTo>
                    <a:pt x="705" y="136"/>
                  </a:lnTo>
                  <a:lnTo>
                    <a:pt x="735" y="173"/>
                  </a:lnTo>
                  <a:lnTo>
                    <a:pt x="760" y="214"/>
                  </a:lnTo>
                  <a:lnTo>
                    <a:pt x="780" y="258"/>
                  </a:lnTo>
                  <a:lnTo>
                    <a:pt x="795" y="304"/>
                  </a:lnTo>
                  <a:lnTo>
                    <a:pt x="804" y="353"/>
                  </a:lnTo>
                  <a:lnTo>
                    <a:pt x="807" y="402"/>
                  </a:lnTo>
                  <a:lnTo>
                    <a:pt x="804" y="453"/>
                  </a:lnTo>
                  <a:lnTo>
                    <a:pt x="795" y="502"/>
                  </a:lnTo>
                  <a:lnTo>
                    <a:pt x="780" y="548"/>
                  </a:lnTo>
                  <a:lnTo>
                    <a:pt x="760" y="592"/>
                  </a:lnTo>
                  <a:lnTo>
                    <a:pt x="735" y="633"/>
                  </a:lnTo>
                  <a:lnTo>
                    <a:pt x="705" y="670"/>
                  </a:lnTo>
                  <a:lnTo>
                    <a:pt x="671" y="704"/>
                  </a:lnTo>
                  <a:lnTo>
                    <a:pt x="634" y="734"/>
                  </a:lnTo>
                  <a:lnTo>
                    <a:pt x="593" y="758"/>
                  </a:lnTo>
                  <a:lnTo>
                    <a:pt x="549" y="778"/>
                  </a:lnTo>
                  <a:lnTo>
                    <a:pt x="502" y="793"/>
                  </a:lnTo>
                  <a:lnTo>
                    <a:pt x="454" y="802"/>
                  </a:lnTo>
                  <a:lnTo>
                    <a:pt x="404" y="806"/>
                  </a:lnTo>
                  <a:lnTo>
                    <a:pt x="353" y="802"/>
                  </a:lnTo>
                  <a:lnTo>
                    <a:pt x="304" y="793"/>
                  </a:lnTo>
                  <a:lnTo>
                    <a:pt x="258" y="778"/>
                  </a:lnTo>
                  <a:lnTo>
                    <a:pt x="214" y="758"/>
                  </a:lnTo>
                  <a:lnTo>
                    <a:pt x="173" y="734"/>
                  </a:lnTo>
                  <a:lnTo>
                    <a:pt x="136" y="704"/>
                  </a:lnTo>
                  <a:lnTo>
                    <a:pt x="102" y="670"/>
                  </a:lnTo>
                  <a:lnTo>
                    <a:pt x="72" y="633"/>
                  </a:lnTo>
                  <a:lnTo>
                    <a:pt x="48" y="592"/>
                  </a:lnTo>
                  <a:lnTo>
                    <a:pt x="27" y="548"/>
                  </a:lnTo>
                  <a:lnTo>
                    <a:pt x="13" y="502"/>
                  </a:lnTo>
                  <a:lnTo>
                    <a:pt x="3" y="453"/>
                  </a:lnTo>
                  <a:lnTo>
                    <a:pt x="0" y="402"/>
                  </a:lnTo>
                  <a:lnTo>
                    <a:pt x="3" y="353"/>
                  </a:lnTo>
                  <a:lnTo>
                    <a:pt x="13" y="304"/>
                  </a:lnTo>
                  <a:lnTo>
                    <a:pt x="27" y="258"/>
                  </a:lnTo>
                  <a:lnTo>
                    <a:pt x="48" y="214"/>
                  </a:lnTo>
                  <a:lnTo>
                    <a:pt x="72" y="173"/>
                  </a:lnTo>
                  <a:lnTo>
                    <a:pt x="102" y="136"/>
                  </a:lnTo>
                  <a:lnTo>
                    <a:pt x="136" y="102"/>
                  </a:lnTo>
                  <a:lnTo>
                    <a:pt x="173" y="72"/>
                  </a:lnTo>
                  <a:lnTo>
                    <a:pt x="214" y="47"/>
                  </a:lnTo>
                  <a:lnTo>
                    <a:pt x="258" y="27"/>
                  </a:lnTo>
                  <a:lnTo>
                    <a:pt x="304" y="12"/>
                  </a:lnTo>
                  <a:lnTo>
                    <a:pt x="353" y="4"/>
                  </a:lnTo>
                  <a:lnTo>
                    <a:pt x="4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35B9C4D-CFC6-0A0B-8751-27137E30CBB7}"/>
              </a:ext>
            </a:extLst>
          </p:cNvPr>
          <p:cNvGrpSpPr/>
          <p:nvPr/>
        </p:nvGrpSpPr>
        <p:grpSpPr>
          <a:xfrm>
            <a:off x="7577815" y="4411743"/>
            <a:ext cx="583842" cy="545473"/>
            <a:chOff x="3521075" y="5022850"/>
            <a:chExt cx="555625" cy="519113"/>
          </a:xfrm>
          <a:solidFill>
            <a:schemeClr val="bg1"/>
          </a:solidFill>
        </p:grpSpPr>
        <p:sp>
          <p:nvSpPr>
            <p:cNvPr id="25" name="Freeform 454">
              <a:extLst>
                <a:ext uri="{FF2B5EF4-FFF2-40B4-BE49-F238E27FC236}">
                  <a16:creationId xmlns:a16="http://schemas.microsoft.com/office/drawing/2014/main" id="{BA442F37-2768-3813-DC28-E2672F0328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1075" y="5022850"/>
              <a:ext cx="498475" cy="481013"/>
            </a:xfrm>
            <a:custGeom>
              <a:avLst/>
              <a:gdLst>
                <a:gd name="T0" fmla="*/ 151 w 3145"/>
                <a:gd name="T1" fmla="*/ 1322 h 3028"/>
                <a:gd name="T2" fmla="*/ 143 w 3145"/>
                <a:gd name="T3" fmla="*/ 2772 h 3028"/>
                <a:gd name="T4" fmla="*/ 189 w 3145"/>
                <a:gd name="T5" fmla="*/ 2805 h 3028"/>
                <a:gd name="T6" fmla="*/ 660 w 3145"/>
                <a:gd name="T7" fmla="*/ 2786 h 3028"/>
                <a:gd name="T8" fmla="*/ 667 w 3145"/>
                <a:gd name="T9" fmla="*/ 1335 h 3028"/>
                <a:gd name="T10" fmla="*/ 623 w 3145"/>
                <a:gd name="T11" fmla="*/ 1302 h 3028"/>
                <a:gd name="T12" fmla="*/ 1662 w 3145"/>
                <a:gd name="T13" fmla="*/ 6 h 3028"/>
                <a:gd name="T14" fmla="*/ 1812 w 3145"/>
                <a:gd name="T15" fmla="*/ 57 h 3028"/>
                <a:gd name="T16" fmla="*/ 1937 w 3145"/>
                <a:gd name="T17" fmla="*/ 174 h 3028"/>
                <a:gd name="T18" fmla="*/ 2008 w 3145"/>
                <a:gd name="T19" fmla="*/ 348 h 3028"/>
                <a:gd name="T20" fmla="*/ 2024 w 3145"/>
                <a:gd name="T21" fmla="*/ 1013 h 3028"/>
                <a:gd name="T22" fmla="*/ 2870 w 3145"/>
                <a:gd name="T23" fmla="*/ 1043 h 3028"/>
                <a:gd name="T24" fmla="*/ 3036 w 3145"/>
                <a:gd name="T25" fmla="*/ 1158 h 3028"/>
                <a:gd name="T26" fmla="*/ 3132 w 3145"/>
                <a:gd name="T27" fmla="*/ 1338 h 3028"/>
                <a:gd name="T28" fmla="*/ 3145 w 3145"/>
                <a:gd name="T29" fmla="*/ 1463 h 3028"/>
                <a:gd name="T30" fmla="*/ 3116 w 3145"/>
                <a:gd name="T31" fmla="*/ 1576 h 3028"/>
                <a:gd name="T32" fmla="*/ 3058 w 3145"/>
                <a:gd name="T33" fmla="*/ 1599 h 3028"/>
                <a:gd name="T34" fmla="*/ 3006 w 3145"/>
                <a:gd name="T35" fmla="*/ 1570 h 3028"/>
                <a:gd name="T36" fmla="*/ 3004 w 3145"/>
                <a:gd name="T37" fmla="*/ 1453 h 3028"/>
                <a:gd name="T38" fmla="*/ 2977 w 3145"/>
                <a:gd name="T39" fmla="*/ 1322 h 3028"/>
                <a:gd name="T40" fmla="*/ 2872 w 3145"/>
                <a:gd name="T41" fmla="*/ 1202 h 3028"/>
                <a:gd name="T42" fmla="*/ 2714 w 3145"/>
                <a:gd name="T43" fmla="*/ 1155 h 3028"/>
                <a:gd name="T44" fmla="*/ 1904 w 3145"/>
                <a:gd name="T45" fmla="*/ 1134 h 3028"/>
                <a:gd name="T46" fmla="*/ 1884 w 3145"/>
                <a:gd name="T47" fmla="*/ 517 h 3028"/>
                <a:gd name="T48" fmla="*/ 1853 w 3145"/>
                <a:gd name="T49" fmla="*/ 318 h 3028"/>
                <a:gd name="T50" fmla="*/ 1764 w 3145"/>
                <a:gd name="T51" fmla="*/ 193 h 3028"/>
                <a:gd name="T52" fmla="*/ 1635 w 3145"/>
                <a:gd name="T53" fmla="*/ 144 h 3028"/>
                <a:gd name="T54" fmla="*/ 1511 w 3145"/>
                <a:gd name="T55" fmla="*/ 145 h 3028"/>
                <a:gd name="T56" fmla="*/ 1477 w 3145"/>
                <a:gd name="T57" fmla="*/ 754 h 3028"/>
                <a:gd name="T58" fmla="*/ 1404 w 3145"/>
                <a:gd name="T59" fmla="*/ 948 h 3028"/>
                <a:gd name="T60" fmla="*/ 1283 w 3145"/>
                <a:gd name="T61" fmla="*/ 1104 h 3028"/>
                <a:gd name="T62" fmla="*/ 1135 w 3145"/>
                <a:gd name="T63" fmla="*/ 1226 h 3028"/>
                <a:gd name="T64" fmla="*/ 986 w 3145"/>
                <a:gd name="T65" fmla="*/ 1315 h 3028"/>
                <a:gd name="T66" fmla="*/ 858 w 3145"/>
                <a:gd name="T67" fmla="*/ 1373 h 3028"/>
                <a:gd name="T68" fmla="*/ 814 w 3145"/>
                <a:gd name="T69" fmla="*/ 2640 h 3028"/>
                <a:gd name="T70" fmla="*/ 882 w 3145"/>
                <a:gd name="T71" fmla="*/ 2788 h 3028"/>
                <a:gd name="T72" fmla="*/ 1017 w 3145"/>
                <a:gd name="T73" fmla="*/ 2875 h 3028"/>
                <a:gd name="T74" fmla="*/ 1982 w 3145"/>
                <a:gd name="T75" fmla="*/ 2889 h 3028"/>
                <a:gd name="T76" fmla="*/ 2032 w 3145"/>
                <a:gd name="T77" fmla="*/ 2939 h 3028"/>
                <a:gd name="T78" fmla="*/ 2014 w 3145"/>
                <a:gd name="T79" fmla="*/ 3007 h 3028"/>
                <a:gd name="T80" fmla="*/ 1101 w 3145"/>
                <a:gd name="T81" fmla="*/ 3028 h 3028"/>
                <a:gd name="T82" fmla="*/ 916 w 3145"/>
                <a:gd name="T83" fmla="*/ 2986 h 3028"/>
                <a:gd name="T84" fmla="*/ 770 w 3145"/>
                <a:gd name="T85" fmla="*/ 2874 h 3028"/>
                <a:gd name="T86" fmla="*/ 680 w 3145"/>
                <a:gd name="T87" fmla="*/ 2936 h 3028"/>
                <a:gd name="T88" fmla="*/ 155 w 3145"/>
                <a:gd name="T89" fmla="*/ 2942 h 3028"/>
                <a:gd name="T90" fmla="*/ 44 w 3145"/>
                <a:gd name="T91" fmla="*/ 2879 h 3028"/>
                <a:gd name="T92" fmla="*/ 0 w 3145"/>
                <a:gd name="T93" fmla="*/ 2757 h 3028"/>
                <a:gd name="T94" fmla="*/ 25 w 3145"/>
                <a:gd name="T95" fmla="*/ 1255 h 3028"/>
                <a:gd name="T96" fmla="*/ 123 w 3145"/>
                <a:gd name="T97" fmla="*/ 1174 h 3028"/>
                <a:gd name="T98" fmla="*/ 656 w 3145"/>
                <a:gd name="T99" fmla="*/ 1165 h 3028"/>
                <a:gd name="T100" fmla="*/ 764 w 3145"/>
                <a:gd name="T101" fmla="*/ 1226 h 3028"/>
                <a:gd name="T102" fmla="*/ 864 w 3145"/>
                <a:gd name="T103" fmla="*/ 1217 h 3028"/>
                <a:gd name="T104" fmla="*/ 998 w 3145"/>
                <a:gd name="T105" fmla="*/ 1146 h 3028"/>
                <a:gd name="T106" fmla="*/ 1140 w 3145"/>
                <a:gd name="T107" fmla="*/ 1043 h 3028"/>
                <a:gd name="T108" fmla="*/ 1261 w 3145"/>
                <a:gd name="T109" fmla="*/ 907 h 3028"/>
                <a:gd name="T110" fmla="*/ 1336 w 3145"/>
                <a:gd name="T111" fmla="*/ 739 h 3028"/>
                <a:gd name="T112" fmla="*/ 1348 w 3145"/>
                <a:gd name="T113" fmla="*/ 74 h 3028"/>
                <a:gd name="T114" fmla="*/ 1395 w 3145"/>
                <a:gd name="T115" fmla="*/ 26 h 3028"/>
                <a:gd name="T116" fmla="*/ 1444 w 3145"/>
                <a:gd name="T117" fmla="*/ 14 h 3028"/>
                <a:gd name="T118" fmla="*/ 1555 w 3145"/>
                <a:gd name="T119" fmla="*/ 0 h 3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45" h="3028">
                  <a:moveTo>
                    <a:pt x="189" y="1302"/>
                  </a:moveTo>
                  <a:lnTo>
                    <a:pt x="174" y="1304"/>
                  </a:lnTo>
                  <a:lnTo>
                    <a:pt x="160" y="1312"/>
                  </a:lnTo>
                  <a:lnTo>
                    <a:pt x="151" y="1322"/>
                  </a:lnTo>
                  <a:lnTo>
                    <a:pt x="143" y="1335"/>
                  </a:lnTo>
                  <a:lnTo>
                    <a:pt x="141" y="1350"/>
                  </a:lnTo>
                  <a:lnTo>
                    <a:pt x="141" y="2757"/>
                  </a:lnTo>
                  <a:lnTo>
                    <a:pt x="143" y="2772"/>
                  </a:lnTo>
                  <a:lnTo>
                    <a:pt x="151" y="2786"/>
                  </a:lnTo>
                  <a:lnTo>
                    <a:pt x="160" y="2795"/>
                  </a:lnTo>
                  <a:lnTo>
                    <a:pt x="174" y="2803"/>
                  </a:lnTo>
                  <a:lnTo>
                    <a:pt x="189" y="2805"/>
                  </a:lnTo>
                  <a:lnTo>
                    <a:pt x="622" y="2805"/>
                  </a:lnTo>
                  <a:lnTo>
                    <a:pt x="636" y="2803"/>
                  </a:lnTo>
                  <a:lnTo>
                    <a:pt x="650" y="2795"/>
                  </a:lnTo>
                  <a:lnTo>
                    <a:pt x="660" y="2786"/>
                  </a:lnTo>
                  <a:lnTo>
                    <a:pt x="667" y="2772"/>
                  </a:lnTo>
                  <a:lnTo>
                    <a:pt x="669" y="2757"/>
                  </a:lnTo>
                  <a:lnTo>
                    <a:pt x="669" y="1350"/>
                  </a:lnTo>
                  <a:lnTo>
                    <a:pt x="667" y="1335"/>
                  </a:lnTo>
                  <a:lnTo>
                    <a:pt x="660" y="1322"/>
                  </a:lnTo>
                  <a:lnTo>
                    <a:pt x="650" y="1312"/>
                  </a:lnTo>
                  <a:lnTo>
                    <a:pt x="638" y="1304"/>
                  </a:lnTo>
                  <a:lnTo>
                    <a:pt x="623" y="1302"/>
                  </a:lnTo>
                  <a:lnTo>
                    <a:pt x="189" y="1302"/>
                  </a:lnTo>
                  <a:close/>
                  <a:moveTo>
                    <a:pt x="1589" y="0"/>
                  </a:moveTo>
                  <a:lnTo>
                    <a:pt x="1625" y="2"/>
                  </a:lnTo>
                  <a:lnTo>
                    <a:pt x="1662" y="6"/>
                  </a:lnTo>
                  <a:lnTo>
                    <a:pt x="1700" y="14"/>
                  </a:lnTo>
                  <a:lnTo>
                    <a:pt x="1738" y="24"/>
                  </a:lnTo>
                  <a:lnTo>
                    <a:pt x="1775" y="38"/>
                  </a:lnTo>
                  <a:lnTo>
                    <a:pt x="1812" y="57"/>
                  </a:lnTo>
                  <a:lnTo>
                    <a:pt x="1847" y="81"/>
                  </a:lnTo>
                  <a:lnTo>
                    <a:pt x="1881" y="108"/>
                  </a:lnTo>
                  <a:lnTo>
                    <a:pt x="1911" y="139"/>
                  </a:lnTo>
                  <a:lnTo>
                    <a:pt x="1937" y="174"/>
                  </a:lnTo>
                  <a:lnTo>
                    <a:pt x="1961" y="212"/>
                  </a:lnTo>
                  <a:lnTo>
                    <a:pt x="1980" y="254"/>
                  </a:lnTo>
                  <a:lnTo>
                    <a:pt x="1996" y="300"/>
                  </a:lnTo>
                  <a:lnTo>
                    <a:pt x="2008" y="348"/>
                  </a:lnTo>
                  <a:lnTo>
                    <a:pt x="2018" y="401"/>
                  </a:lnTo>
                  <a:lnTo>
                    <a:pt x="2023" y="457"/>
                  </a:lnTo>
                  <a:lnTo>
                    <a:pt x="2024" y="517"/>
                  </a:lnTo>
                  <a:lnTo>
                    <a:pt x="2024" y="1013"/>
                  </a:lnTo>
                  <a:lnTo>
                    <a:pt x="2714" y="1013"/>
                  </a:lnTo>
                  <a:lnTo>
                    <a:pt x="2768" y="1018"/>
                  </a:lnTo>
                  <a:lnTo>
                    <a:pt x="2820" y="1027"/>
                  </a:lnTo>
                  <a:lnTo>
                    <a:pt x="2870" y="1043"/>
                  </a:lnTo>
                  <a:lnTo>
                    <a:pt x="2916" y="1064"/>
                  </a:lnTo>
                  <a:lnTo>
                    <a:pt x="2960" y="1091"/>
                  </a:lnTo>
                  <a:lnTo>
                    <a:pt x="3000" y="1122"/>
                  </a:lnTo>
                  <a:lnTo>
                    <a:pt x="3036" y="1158"/>
                  </a:lnTo>
                  <a:lnTo>
                    <a:pt x="3067" y="1199"/>
                  </a:lnTo>
                  <a:lnTo>
                    <a:pt x="3095" y="1242"/>
                  </a:lnTo>
                  <a:lnTo>
                    <a:pt x="3116" y="1289"/>
                  </a:lnTo>
                  <a:lnTo>
                    <a:pt x="3132" y="1338"/>
                  </a:lnTo>
                  <a:lnTo>
                    <a:pt x="3141" y="1390"/>
                  </a:lnTo>
                  <a:lnTo>
                    <a:pt x="3145" y="1444"/>
                  </a:lnTo>
                  <a:lnTo>
                    <a:pt x="3145" y="1458"/>
                  </a:lnTo>
                  <a:lnTo>
                    <a:pt x="3145" y="1463"/>
                  </a:lnTo>
                  <a:lnTo>
                    <a:pt x="3145" y="1470"/>
                  </a:lnTo>
                  <a:lnTo>
                    <a:pt x="3133" y="1541"/>
                  </a:lnTo>
                  <a:lnTo>
                    <a:pt x="3126" y="1560"/>
                  </a:lnTo>
                  <a:lnTo>
                    <a:pt x="3116" y="1576"/>
                  </a:lnTo>
                  <a:lnTo>
                    <a:pt x="3101" y="1588"/>
                  </a:lnTo>
                  <a:lnTo>
                    <a:pt x="3083" y="1596"/>
                  </a:lnTo>
                  <a:lnTo>
                    <a:pt x="3063" y="1599"/>
                  </a:lnTo>
                  <a:lnTo>
                    <a:pt x="3058" y="1599"/>
                  </a:lnTo>
                  <a:lnTo>
                    <a:pt x="3052" y="1598"/>
                  </a:lnTo>
                  <a:lnTo>
                    <a:pt x="3033" y="1594"/>
                  </a:lnTo>
                  <a:lnTo>
                    <a:pt x="3018" y="1584"/>
                  </a:lnTo>
                  <a:lnTo>
                    <a:pt x="3006" y="1570"/>
                  </a:lnTo>
                  <a:lnTo>
                    <a:pt x="2997" y="1554"/>
                  </a:lnTo>
                  <a:lnTo>
                    <a:pt x="2993" y="1537"/>
                  </a:lnTo>
                  <a:lnTo>
                    <a:pt x="2994" y="1518"/>
                  </a:lnTo>
                  <a:lnTo>
                    <a:pt x="3004" y="1453"/>
                  </a:lnTo>
                  <a:lnTo>
                    <a:pt x="3004" y="1445"/>
                  </a:lnTo>
                  <a:lnTo>
                    <a:pt x="3001" y="1402"/>
                  </a:lnTo>
                  <a:lnTo>
                    <a:pt x="2992" y="1362"/>
                  </a:lnTo>
                  <a:lnTo>
                    <a:pt x="2977" y="1322"/>
                  </a:lnTo>
                  <a:lnTo>
                    <a:pt x="2957" y="1286"/>
                  </a:lnTo>
                  <a:lnTo>
                    <a:pt x="2932" y="1255"/>
                  </a:lnTo>
                  <a:lnTo>
                    <a:pt x="2904" y="1226"/>
                  </a:lnTo>
                  <a:lnTo>
                    <a:pt x="2872" y="1202"/>
                  </a:lnTo>
                  <a:lnTo>
                    <a:pt x="2836" y="1182"/>
                  </a:lnTo>
                  <a:lnTo>
                    <a:pt x="2798" y="1167"/>
                  </a:lnTo>
                  <a:lnTo>
                    <a:pt x="2756" y="1158"/>
                  </a:lnTo>
                  <a:lnTo>
                    <a:pt x="2714" y="1155"/>
                  </a:lnTo>
                  <a:lnTo>
                    <a:pt x="1954" y="1155"/>
                  </a:lnTo>
                  <a:lnTo>
                    <a:pt x="1935" y="1152"/>
                  </a:lnTo>
                  <a:lnTo>
                    <a:pt x="1918" y="1146"/>
                  </a:lnTo>
                  <a:lnTo>
                    <a:pt x="1904" y="1134"/>
                  </a:lnTo>
                  <a:lnTo>
                    <a:pt x="1894" y="1120"/>
                  </a:lnTo>
                  <a:lnTo>
                    <a:pt x="1886" y="1103"/>
                  </a:lnTo>
                  <a:lnTo>
                    <a:pt x="1884" y="1084"/>
                  </a:lnTo>
                  <a:lnTo>
                    <a:pt x="1884" y="517"/>
                  </a:lnTo>
                  <a:lnTo>
                    <a:pt x="1882" y="460"/>
                  </a:lnTo>
                  <a:lnTo>
                    <a:pt x="1877" y="408"/>
                  </a:lnTo>
                  <a:lnTo>
                    <a:pt x="1867" y="360"/>
                  </a:lnTo>
                  <a:lnTo>
                    <a:pt x="1853" y="318"/>
                  </a:lnTo>
                  <a:lnTo>
                    <a:pt x="1836" y="280"/>
                  </a:lnTo>
                  <a:lnTo>
                    <a:pt x="1816" y="246"/>
                  </a:lnTo>
                  <a:lnTo>
                    <a:pt x="1792" y="217"/>
                  </a:lnTo>
                  <a:lnTo>
                    <a:pt x="1764" y="193"/>
                  </a:lnTo>
                  <a:lnTo>
                    <a:pt x="1733" y="174"/>
                  </a:lnTo>
                  <a:lnTo>
                    <a:pt x="1702" y="160"/>
                  </a:lnTo>
                  <a:lnTo>
                    <a:pt x="1668" y="150"/>
                  </a:lnTo>
                  <a:lnTo>
                    <a:pt x="1635" y="144"/>
                  </a:lnTo>
                  <a:lnTo>
                    <a:pt x="1601" y="141"/>
                  </a:lnTo>
                  <a:lnTo>
                    <a:pt x="1569" y="141"/>
                  </a:lnTo>
                  <a:lnTo>
                    <a:pt x="1538" y="142"/>
                  </a:lnTo>
                  <a:lnTo>
                    <a:pt x="1511" y="145"/>
                  </a:lnTo>
                  <a:lnTo>
                    <a:pt x="1486" y="148"/>
                  </a:lnTo>
                  <a:lnTo>
                    <a:pt x="1486" y="642"/>
                  </a:lnTo>
                  <a:lnTo>
                    <a:pt x="1484" y="699"/>
                  </a:lnTo>
                  <a:lnTo>
                    <a:pt x="1477" y="754"/>
                  </a:lnTo>
                  <a:lnTo>
                    <a:pt x="1464" y="806"/>
                  </a:lnTo>
                  <a:lnTo>
                    <a:pt x="1448" y="856"/>
                  </a:lnTo>
                  <a:lnTo>
                    <a:pt x="1428" y="903"/>
                  </a:lnTo>
                  <a:lnTo>
                    <a:pt x="1404" y="948"/>
                  </a:lnTo>
                  <a:lnTo>
                    <a:pt x="1377" y="991"/>
                  </a:lnTo>
                  <a:lnTo>
                    <a:pt x="1348" y="1031"/>
                  </a:lnTo>
                  <a:lnTo>
                    <a:pt x="1317" y="1069"/>
                  </a:lnTo>
                  <a:lnTo>
                    <a:pt x="1283" y="1104"/>
                  </a:lnTo>
                  <a:lnTo>
                    <a:pt x="1247" y="1138"/>
                  </a:lnTo>
                  <a:lnTo>
                    <a:pt x="1210" y="1170"/>
                  </a:lnTo>
                  <a:lnTo>
                    <a:pt x="1173" y="1200"/>
                  </a:lnTo>
                  <a:lnTo>
                    <a:pt x="1135" y="1226"/>
                  </a:lnTo>
                  <a:lnTo>
                    <a:pt x="1097" y="1252"/>
                  </a:lnTo>
                  <a:lnTo>
                    <a:pt x="1059" y="1275"/>
                  </a:lnTo>
                  <a:lnTo>
                    <a:pt x="1022" y="1296"/>
                  </a:lnTo>
                  <a:lnTo>
                    <a:pt x="986" y="1315"/>
                  </a:lnTo>
                  <a:lnTo>
                    <a:pt x="951" y="1333"/>
                  </a:lnTo>
                  <a:lnTo>
                    <a:pt x="918" y="1348"/>
                  </a:lnTo>
                  <a:lnTo>
                    <a:pt x="887" y="1362"/>
                  </a:lnTo>
                  <a:lnTo>
                    <a:pt x="858" y="1373"/>
                  </a:lnTo>
                  <a:lnTo>
                    <a:pt x="833" y="1384"/>
                  </a:lnTo>
                  <a:lnTo>
                    <a:pt x="810" y="1391"/>
                  </a:lnTo>
                  <a:lnTo>
                    <a:pt x="810" y="2597"/>
                  </a:lnTo>
                  <a:lnTo>
                    <a:pt x="814" y="2640"/>
                  </a:lnTo>
                  <a:lnTo>
                    <a:pt x="823" y="2681"/>
                  </a:lnTo>
                  <a:lnTo>
                    <a:pt x="837" y="2719"/>
                  </a:lnTo>
                  <a:lnTo>
                    <a:pt x="857" y="2755"/>
                  </a:lnTo>
                  <a:lnTo>
                    <a:pt x="882" y="2788"/>
                  </a:lnTo>
                  <a:lnTo>
                    <a:pt x="910" y="2816"/>
                  </a:lnTo>
                  <a:lnTo>
                    <a:pt x="943" y="2841"/>
                  </a:lnTo>
                  <a:lnTo>
                    <a:pt x="979" y="2861"/>
                  </a:lnTo>
                  <a:lnTo>
                    <a:pt x="1017" y="2875"/>
                  </a:lnTo>
                  <a:lnTo>
                    <a:pt x="1059" y="2884"/>
                  </a:lnTo>
                  <a:lnTo>
                    <a:pt x="1101" y="2887"/>
                  </a:lnTo>
                  <a:lnTo>
                    <a:pt x="1964" y="2887"/>
                  </a:lnTo>
                  <a:lnTo>
                    <a:pt x="1982" y="2889"/>
                  </a:lnTo>
                  <a:lnTo>
                    <a:pt x="1999" y="2897"/>
                  </a:lnTo>
                  <a:lnTo>
                    <a:pt x="2014" y="2907"/>
                  </a:lnTo>
                  <a:lnTo>
                    <a:pt x="2024" y="2922"/>
                  </a:lnTo>
                  <a:lnTo>
                    <a:pt x="2032" y="2939"/>
                  </a:lnTo>
                  <a:lnTo>
                    <a:pt x="2034" y="2957"/>
                  </a:lnTo>
                  <a:lnTo>
                    <a:pt x="2032" y="2976"/>
                  </a:lnTo>
                  <a:lnTo>
                    <a:pt x="2024" y="2993"/>
                  </a:lnTo>
                  <a:lnTo>
                    <a:pt x="2014" y="3007"/>
                  </a:lnTo>
                  <a:lnTo>
                    <a:pt x="1999" y="3019"/>
                  </a:lnTo>
                  <a:lnTo>
                    <a:pt x="1982" y="3025"/>
                  </a:lnTo>
                  <a:lnTo>
                    <a:pt x="1964" y="3028"/>
                  </a:lnTo>
                  <a:lnTo>
                    <a:pt x="1101" y="3028"/>
                  </a:lnTo>
                  <a:lnTo>
                    <a:pt x="1052" y="3025"/>
                  </a:lnTo>
                  <a:lnTo>
                    <a:pt x="1005" y="3016"/>
                  </a:lnTo>
                  <a:lnTo>
                    <a:pt x="959" y="3004"/>
                  </a:lnTo>
                  <a:lnTo>
                    <a:pt x="916" y="2986"/>
                  </a:lnTo>
                  <a:lnTo>
                    <a:pt x="875" y="2964"/>
                  </a:lnTo>
                  <a:lnTo>
                    <a:pt x="837" y="2937"/>
                  </a:lnTo>
                  <a:lnTo>
                    <a:pt x="802" y="2906"/>
                  </a:lnTo>
                  <a:lnTo>
                    <a:pt x="770" y="2874"/>
                  </a:lnTo>
                  <a:lnTo>
                    <a:pt x="752" y="2894"/>
                  </a:lnTo>
                  <a:lnTo>
                    <a:pt x="731" y="2912"/>
                  </a:lnTo>
                  <a:lnTo>
                    <a:pt x="707" y="2925"/>
                  </a:lnTo>
                  <a:lnTo>
                    <a:pt x="680" y="2936"/>
                  </a:lnTo>
                  <a:lnTo>
                    <a:pt x="652" y="2943"/>
                  </a:lnTo>
                  <a:lnTo>
                    <a:pt x="623" y="2946"/>
                  </a:lnTo>
                  <a:lnTo>
                    <a:pt x="189" y="2946"/>
                  </a:lnTo>
                  <a:lnTo>
                    <a:pt x="155" y="2942"/>
                  </a:lnTo>
                  <a:lnTo>
                    <a:pt x="123" y="2934"/>
                  </a:lnTo>
                  <a:lnTo>
                    <a:pt x="93" y="2920"/>
                  </a:lnTo>
                  <a:lnTo>
                    <a:pt x="67" y="2901"/>
                  </a:lnTo>
                  <a:lnTo>
                    <a:pt x="44" y="2879"/>
                  </a:lnTo>
                  <a:lnTo>
                    <a:pt x="25" y="2852"/>
                  </a:lnTo>
                  <a:lnTo>
                    <a:pt x="12" y="2823"/>
                  </a:lnTo>
                  <a:lnTo>
                    <a:pt x="3" y="2791"/>
                  </a:lnTo>
                  <a:lnTo>
                    <a:pt x="0" y="2757"/>
                  </a:lnTo>
                  <a:lnTo>
                    <a:pt x="0" y="1350"/>
                  </a:lnTo>
                  <a:lnTo>
                    <a:pt x="3" y="1316"/>
                  </a:lnTo>
                  <a:lnTo>
                    <a:pt x="12" y="1284"/>
                  </a:lnTo>
                  <a:lnTo>
                    <a:pt x="25" y="1255"/>
                  </a:lnTo>
                  <a:lnTo>
                    <a:pt x="44" y="1229"/>
                  </a:lnTo>
                  <a:lnTo>
                    <a:pt x="67" y="1206"/>
                  </a:lnTo>
                  <a:lnTo>
                    <a:pt x="93" y="1188"/>
                  </a:lnTo>
                  <a:lnTo>
                    <a:pt x="123" y="1174"/>
                  </a:lnTo>
                  <a:lnTo>
                    <a:pt x="155" y="1165"/>
                  </a:lnTo>
                  <a:lnTo>
                    <a:pt x="189" y="1162"/>
                  </a:lnTo>
                  <a:lnTo>
                    <a:pt x="623" y="1162"/>
                  </a:lnTo>
                  <a:lnTo>
                    <a:pt x="656" y="1165"/>
                  </a:lnTo>
                  <a:lnTo>
                    <a:pt x="686" y="1173"/>
                  </a:lnTo>
                  <a:lnTo>
                    <a:pt x="715" y="1187"/>
                  </a:lnTo>
                  <a:lnTo>
                    <a:pt x="742" y="1204"/>
                  </a:lnTo>
                  <a:lnTo>
                    <a:pt x="764" y="1226"/>
                  </a:lnTo>
                  <a:lnTo>
                    <a:pt x="783" y="1252"/>
                  </a:lnTo>
                  <a:lnTo>
                    <a:pt x="806" y="1242"/>
                  </a:lnTo>
                  <a:lnTo>
                    <a:pt x="834" y="1230"/>
                  </a:lnTo>
                  <a:lnTo>
                    <a:pt x="864" y="1217"/>
                  </a:lnTo>
                  <a:lnTo>
                    <a:pt x="895" y="1202"/>
                  </a:lnTo>
                  <a:lnTo>
                    <a:pt x="928" y="1185"/>
                  </a:lnTo>
                  <a:lnTo>
                    <a:pt x="963" y="1166"/>
                  </a:lnTo>
                  <a:lnTo>
                    <a:pt x="998" y="1146"/>
                  </a:lnTo>
                  <a:lnTo>
                    <a:pt x="1034" y="1122"/>
                  </a:lnTo>
                  <a:lnTo>
                    <a:pt x="1070" y="1098"/>
                  </a:lnTo>
                  <a:lnTo>
                    <a:pt x="1105" y="1072"/>
                  </a:lnTo>
                  <a:lnTo>
                    <a:pt x="1140" y="1043"/>
                  </a:lnTo>
                  <a:lnTo>
                    <a:pt x="1173" y="1012"/>
                  </a:lnTo>
                  <a:lnTo>
                    <a:pt x="1205" y="979"/>
                  </a:lnTo>
                  <a:lnTo>
                    <a:pt x="1235" y="945"/>
                  </a:lnTo>
                  <a:lnTo>
                    <a:pt x="1261" y="907"/>
                  </a:lnTo>
                  <a:lnTo>
                    <a:pt x="1286" y="869"/>
                  </a:lnTo>
                  <a:lnTo>
                    <a:pt x="1306" y="828"/>
                  </a:lnTo>
                  <a:lnTo>
                    <a:pt x="1323" y="785"/>
                  </a:lnTo>
                  <a:lnTo>
                    <a:pt x="1336" y="739"/>
                  </a:lnTo>
                  <a:lnTo>
                    <a:pt x="1343" y="691"/>
                  </a:lnTo>
                  <a:lnTo>
                    <a:pt x="1345" y="642"/>
                  </a:lnTo>
                  <a:lnTo>
                    <a:pt x="1345" y="92"/>
                  </a:lnTo>
                  <a:lnTo>
                    <a:pt x="1348" y="74"/>
                  </a:lnTo>
                  <a:lnTo>
                    <a:pt x="1355" y="58"/>
                  </a:lnTo>
                  <a:lnTo>
                    <a:pt x="1365" y="45"/>
                  </a:lnTo>
                  <a:lnTo>
                    <a:pt x="1378" y="33"/>
                  </a:lnTo>
                  <a:lnTo>
                    <a:pt x="1395" y="26"/>
                  </a:lnTo>
                  <a:lnTo>
                    <a:pt x="1399" y="24"/>
                  </a:lnTo>
                  <a:lnTo>
                    <a:pt x="1410" y="21"/>
                  </a:lnTo>
                  <a:lnTo>
                    <a:pt x="1425" y="17"/>
                  </a:lnTo>
                  <a:lnTo>
                    <a:pt x="1444" y="14"/>
                  </a:lnTo>
                  <a:lnTo>
                    <a:pt x="1467" y="10"/>
                  </a:lnTo>
                  <a:lnTo>
                    <a:pt x="1494" y="5"/>
                  </a:lnTo>
                  <a:lnTo>
                    <a:pt x="1523" y="2"/>
                  </a:lnTo>
                  <a:lnTo>
                    <a:pt x="1555" y="0"/>
                  </a:lnTo>
                  <a:lnTo>
                    <a:pt x="15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55">
              <a:extLst>
                <a:ext uri="{FF2B5EF4-FFF2-40B4-BE49-F238E27FC236}">
                  <a16:creationId xmlns:a16="http://schemas.microsoft.com/office/drawing/2014/main" id="{88D8E62A-A2DD-AAC1-7AF0-13E3C8043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3500" y="5302250"/>
              <a:ext cx="203200" cy="239713"/>
            </a:xfrm>
            <a:custGeom>
              <a:avLst/>
              <a:gdLst>
                <a:gd name="T0" fmla="*/ 141 w 1277"/>
                <a:gd name="T1" fmla="*/ 1373 h 1513"/>
                <a:gd name="T2" fmla="*/ 1137 w 1277"/>
                <a:gd name="T3" fmla="*/ 781 h 1513"/>
                <a:gd name="T4" fmla="*/ 638 w 1277"/>
                <a:gd name="T5" fmla="*/ 140 h 1513"/>
                <a:gd name="T6" fmla="*/ 554 w 1277"/>
                <a:gd name="T7" fmla="*/ 153 h 1513"/>
                <a:gd name="T8" fmla="*/ 481 w 1277"/>
                <a:gd name="T9" fmla="*/ 187 h 1513"/>
                <a:gd name="T10" fmla="*/ 420 w 1277"/>
                <a:gd name="T11" fmla="*/ 240 h 1513"/>
                <a:gd name="T12" fmla="*/ 376 w 1277"/>
                <a:gd name="T13" fmla="*/ 308 h 1513"/>
                <a:gd name="T14" fmla="*/ 352 w 1277"/>
                <a:gd name="T15" fmla="*/ 387 h 1513"/>
                <a:gd name="T16" fmla="*/ 349 w 1277"/>
                <a:gd name="T17" fmla="*/ 641 h 1513"/>
                <a:gd name="T18" fmla="*/ 928 w 1277"/>
                <a:gd name="T19" fmla="*/ 429 h 1513"/>
                <a:gd name="T20" fmla="*/ 915 w 1277"/>
                <a:gd name="T21" fmla="*/ 346 h 1513"/>
                <a:gd name="T22" fmla="*/ 881 w 1277"/>
                <a:gd name="T23" fmla="*/ 273 h 1513"/>
                <a:gd name="T24" fmla="*/ 828 w 1277"/>
                <a:gd name="T25" fmla="*/ 211 h 1513"/>
                <a:gd name="T26" fmla="*/ 760 w 1277"/>
                <a:gd name="T27" fmla="*/ 168 h 1513"/>
                <a:gd name="T28" fmla="*/ 681 w 1277"/>
                <a:gd name="T29" fmla="*/ 144 h 1513"/>
                <a:gd name="T30" fmla="*/ 638 w 1277"/>
                <a:gd name="T31" fmla="*/ 0 h 1513"/>
                <a:gd name="T32" fmla="*/ 744 w 1277"/>
                <a:gd name="T33" fmla="*/ 12 h 1513"/>
                <a:gd name="T34" fmla="*/ 841 w 1277"/>
                <a:gd name="T35" fmla="*/ 50 h 1513"/>
                <a:gd name="T36" fmla="*/ 924 w 1277"/>
                <a:gd name="T37" fmla="*/ 109 h 1513"/>
                <a:gd name="T38" fmla="*/ 992 w 1277"/>
                <a:gd name="T39" fmla="*/ 184 h 1513"/>
                <a:gd name="T40" fmla="*/ 1040 w 1277"/>
                <a:gd name="T41" fmla="*/ 274 h 1513"/>
                <a:gd name="T42" fmla="*/ 1066 w 1277"/>
                <a:gd name="T43" fmla="*/ 375 h 1513"/>
                <a:gd name="T44" fmla="*/ 1069 w 1277"/>
                <a:gd name="T45" fmla="*/ 641 h 1513"/>
                <a:gd name="T46" fmla="*/ 1226 w 1277"/>
                <a:gd name="T47" fmla="*/ 643 h 1513"/>
                <a:gd name="T48" fmla="*/ 1257 w 1277"/>
                <a:gd name="T49" fmla="*/ 661 h 1513"/>
                <a:gd name="T50" fmla="*/ 1275 w 1277"/>
                <a:gd name="T51" fmla="*/ 692 h 1513"/>
                <a:gd name="T52" fmla="*/ 1277 w 1277"/>
                <a:gd name="T53" fmla="*/ 1443 h 1513"/>
                <a:gd name="T54" fmla="*/ 1267 w 1277"/>
                <a:gd name="T55" fmla="*/ 1478 h 1513"/>
                <a:gd name="T56" fmla="*/ 1243 w 1277"/>
                <a:gd name="T57" fmla="*/ 1503 h 1513"/>
                <a:gd name="T58" fmla="*/ 1207 w 1277"/>
                <a:gd name="T59" fmla="*/ 1513 h 1513"/>
                <a:gd name="T60" fmla="*/ 52 w 1277"/>
                <a:gd name="T61" fmla="*/ 1510 h 1513"/>
                <a:gd name="T62" fmla="*/ 21 w 1277"/>
                <a:gd name="T63" fmla="*/ 1492 h 1513"/>
                <a:gd name="T64" fmla="*/ 3 w 1277"/>
                <a:gd name="T65" fmla="*/ 1461 h 1513"/>
                <a:gd name="T66" fmla="*/ 0 w 1277"/>
                <a:gd name="T67" fmla="*/ 710 h 1513"/>
                <a:gd name="T68" fmla="*/ 9 w 1277"/>
                <a:gd name="T69" fmla="*/ 675 h 1513"/>
                <a:gd name="T70" fmla="*/ 35 w 1277"/>
                <a:gd name="T71" fmla="*/ 650 h 1513"/>
                <a:gd name="T72" fmla="*/ 71 w 1277"/>
                <a:gd name="T73" fmla="*/ 640 h 1513"/>
                <a:gd name="T74" fmla="*/ 209 w 1277"/>
                <a:gd name="T75" fmla="*/ 428 h 1513"/>
                <a:gd name="T76" fmla="*/ 221 w 1277"/>
                <a:gd name="T77" fmla="*/ 324 h 1513"/>
                <a:gd name="T78" fmla="*/ 258 w 1277"/>
                <a:gd name="T79" fmla="*/ 227 h 1513"/>
                <a:gd name="T80" fmla="*/ 317 w 1277"/>
                <a:gd name="T81" fmla="*/ 144 h 1513"/>
                <a:gd name="T82" fmla="*/ 392 w 1277"/>
                <a:gd name="T83" fmla="*/ 77 h 1513"/>
                <a:gd name="T84" fmla="*/ 482 w 1277"/>
                <a:gd name="T85" fmla="*/ 28 h 1513"/>
                <a:gd name="T86" fmla="*/ 584 w 1277"/>
                <a:gd name="T87" fmla="*/ 3 h 1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77" h="1513">
                  <a:moveTo>
                    <a:pt x="141" y="781"/>
                  </a:moveTo>
                  <a:lnTo>
                    <a:pt x="141" y="1373"/>
                  </a:lnTo>
                  <a:lnTo>
                    <a:pt x="1137" y="1373"/>
                  </a:lnTo>
                  <a:lnTo>
                    <a:pt x="1137" y="781"/>
                  </a:lnTo>
                  <a:lnTo>
                    <a:pt x="141" y="781"/>
                  </a:lnTo>
                  <a:close/>
                  <a:moveTo>
                    <a:pt x="638" y="140"/>
                  </a:moveTo>
                  <a:lnTo>
                    <a:pt x="596" y="144"/>
                  </a:lnTo>
                  <a:lnTo>
                    <a:pt x="554" y="153"/>
                  </a:lnTo>
                  <a:lnTo>
                    <a:pt x="516" y="168"/>
                  </a:lnTo>
                  <a:lnTo>
                    <a:pt x="481" y="187"/>
                  </a:lnTo>
                  <a:lnTo>
                    <a:pt x="448" y="211"/>
                  </a:lnTo>
                  <a:lnTo>
                    <a:pt x="420" y="240"/>
                  </a:lnTo>
                  <a:lnTo>
                    <a:pt x="395" y="272"/>
                  </a:lnTo>
                  <a:lnTo>
                    <a:pt x="376" y="308"/>
                  </a:lnTo>
                  <a:lnTo>
                    <a:pt x="361" y="346"/>
                  </a:lnTo>
                  <a:lnTo>
                    <a:pt x="352" y="387"/>
                  </a:lnTo>
                  <a:lnTo>
                    <a:pt x="349" y="429"/>
                  </a:lnTo>
                  <a:lnTo>
                    <a:pt x="349" y="641"/>
                  </a:lnTo>
                  <a:lnTo>
                    <a:pt x="928" y="641"/>
                  </a:lnTo>
                  <a:lnTo>
                    <a:pt x="928" y="429"/>
                  </a:lnTo>
                  <a:lnTo>
                    <a:pt x="925" y="387"/>
                  </a:lnTo>
                  <a:lnTo>
                    <a:pt x="915" y="346"/>
                  </a:lnTo>
                  <a:lnTo>
                    <a:pt x="900" y="308"/>
                  </a:lnTo>
                  <a:lnTo>
                    <a:pt x="881" y="273"/>
                  </a:lnTo>
                  <a:lnTo>
                    <a:pt x="857" y="240"/>
                  </a:lnTo>
                  <a:lnTo>
                    <a:pt x="828" y="211"/>
                  </a:lnTo>
                  <a:lnTo>
                    <a:pt x="795" y="187"/>
                  </a:lnTo>
                  <a:lnTo>
                    <a:pt x="760" y="168"/>
                  </a:lnTo>
                  <a:lnTo>
                    <a:pt x="722" y="153"/>
                  </a:lnTo>
                  <a:lnTo>
                    <a:pt x="681" y="144"/>
                  </a:lnTo>
                  <a:lnTo>
                    <a:pt x="638" y="140"/>
                  </a:lnTo>
                  <a:close/>
                  <a:moveTo>
                    <a:pt x="638" y="0"/>
                  </a:moveTo>
                  <a:lnTo>
                    <a:pt x="692" y="3"/>
                  </a:lnTo>
                  <a:lnTo>
                    <a:pt x="744" y="12"/>
                  </a:lnTo>
                  <a:lnTo>
                    <a:pt x="794" y="28"/>
                  </a:lnTo>
                  <a:lnTo>
                    <a:pt x="841" y="50"/>
                  </a:lnTo>
                  <a:lnTo>
                    <a:pt x="884" y="77"/>
                  </a:lnTo>
                  <a:lnTo>
                    <a:pt x="924" y="109"/>
                  </a:lnTo>
                  <a:lnTo>
                    <a:pt x="960" y="144"/>
                  </a:lnTo>
                  <a:lnTo>
                    <a:pt x="992" y="184"/>
                  </a:lnTo>
                  <a:lnTo>
                    <a:pt x="1018" y="227"/>
                  </a:lnTo>
                  <a:lnTo>
                    <a:pt x="1040" y="274"/>
                  </a:lnTo>
                  <a:lnTo>
                    <a:pt x="1056" y="324"/>
                  </a:lnTo>
                  <a:lnTo>
                    <a:pt x="1066" y="375"/>
                  </a:lnTo>
                  <a:lnTo>
                    <a:pt x="1069" y="429"/>
                  </a:lnTo>
                  <a:lnTo>
                    <a:pt x="1069" y="641"/>
                  </a:lnTo>
                  <a:lnTo>
                    <a:pt x="1207" y="641"/>
                  </a:lnTo>
                  <a:lnTo>
                    <a:pt x="1226" y="643"/>
                  </a:lnTo>
                  <a:lnTo>
                    <a:pt x="1243" y="651"/>
                  </a:lnTo>
                  <a:lnTo>
                    <a:pt x="1257" y="661"/>
                  </a:lnTo>
                  <a:lnTo>
                    <a:pt x="1267" y="675"/>
                  </a:lnTo>
                  <a:lnTo>
                    <a:pt x="1275" y="692"/>
                  </a:lnTo>
                  <a:lnTo>
                    <a:pt x="1277" y="711"/>
                  </a:lnTo>
                  <a:lnTo>
                    <a:pt x="1277" y="1443"/>
                  </a:lnTo>
                  <a:lnTo>
                    <a:pt x="1275" y="1461"/>
                  </a:lnTo>
                  <a:lnTo>
                    <a:pt x="1267" y="1478"/>
                  </a:lnTo>
                  <a:lnTo>
                    <a:pt x="1257" y="1492"/>
                  </a:lnTo>
                  <a:lnTo>
                    <a:pt x="1243" y="1503"/>
                  </a:lnTo>
                  <a:lnTo>
                    <a:pt x="1226" y="1510"/>
                  </a:lnTo>
                  <a:lnTo>
                    <a:pt x="1207" y="1513"/>
                  </a:lnTo>
                  <a:lnTo>
                    <a:pt x="71" y="1513"/>
                  </a:lnTo>
                  <a:lnTo>
                    <a:pt x="52" y="1510"/>
                  </a:lnTo>
                  <a:lnTo>
                    <a:pt x="35" y="1503"/>
                  </a:lnTo>
                  <a:lnTo>
                    <a:pt x="21" y="1492"/>
                  </a:lnTo>
                  <a:lnTo>
                    <a:pt x="9" y="1478"/>
                  </a:lnTo>
                  <a:lnTo>
                    <a:pt x="3" y="1461"/>
                  </a:lnTo>
                  <a:lnTo>
                    <a:pt x="0" y="1443"/>
                  </a:lnTo>
                  <a:lnTo>
                    <a:pt x="0" y="710"/>
                  </a:lnTo>
                  <a:lnTo>
                    <a:pt x="3" y="692"/>
                  </a:lnTo>
                  <a:lnTo>
                    <a:pt x="9" y="675"/>
                  </a:lnTo>
                  <a:lnTo>
                    <a:pt x="21" y="660"/>
                  </a:lnTo>
                  <a:lnTo>
                    <a:pt x="35" y="650"/>
                  </a:lnTo>
                  <a:lnTo>
                    <a:pt x="52" y="642"/>
                  </a:lnTo>
                  <a:lnTo>
                    <a:pt x="71" y="640"/>
                  </a:lnTo>
                  <a:lnTo>
                    <a:pt x="209" y="640"/>
                  </a:lnTo>
                  <a:lnTo>
                    <a:pt x="209" y="428"/>
                  </a:lnTo>
                  <a:lnTo>
                    <a:pt x="212" y="375"/>
                  </a:lnTo>
                  <a:lnTo>
                    <a:pt x="221" y="324"/>
                  </a:lnTo>
                  <a:lnTo>
                    <a:pt x="237" y="274"/>
                  </a:lnTo>
                  <a:lnTo>
                    <a:pt x="258" y="227"/>
                  </a:lnTo>
                  <a:lnTo>
                    <a:pt x="285" y="184"/>
                  </a:lnTo>
                  <a:lnTo>
                    <a:pt x="317" y="144"/>
                  </a:lnTo>
                  <a:lnTo>
                    <a:pt x="353" y="108"/>
                  </a:lnTo>
                  <a:lnTo>
                    <a:pt x="392" y="77"/>
                  </a:lnTo>
                  <a:lnTo>
                    <a:pt x="436" y="50"/>
                  </a:lnTo>
                  <a:lnTo>
                    <a:pt x="482" y="28"/>
                  </a:lnTo>
                  <a:lnTo>
                    <a:pt x="532" y="12"/>
                  </a:lnTo>
                  <a:lnTo>
                    <a:pt x="584" y="3"/>
                  </a:lnTo>
                  <a:lnTo>
                    <a:pt x="6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971FF157-E7D6-B6A7-4F9A-71797B011304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2B2696D-8E45-717A-8F45-CB03D9785350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9D1B930-8D9D-7D94-7CDA-C9AB114D116E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52B290E-6CDB-6D3F-D915-98DD66B30D2F}"/>
              </a:ext>
            </a:extLst>
          </p:cNvPr>
          <p:cNvSpPr txBox="1"/>
          <p:nvPr/>
        </p:nvSpPr>
        <p:spPr>
          <a:xfrm>
            <a:off x="298687" y="1003834"/>
            <a:ext cx="5940679" cy="5778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rgbClr val="062D3E"/>
              </a:solidFill>
            </a:endParaRPr>
          </a:p>
          <a:p>
            <a:pPr algn="justLow" rtl="1">
              <a:lnSpc>
                <a:spcPct val="250000"/>
              </a:lnSpc>
            </a:pPr>
            <a:endParaRPr lang="en-US" sz="1600" dirty="0">
              <a:solidFill>
                <a:srgbClr val="062D3E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00128E6-3D75-2DEC-F14F-273E24EF92AC}"/>
              </a:ext>
            </a:extLst>
          </p:cNvPr>
          <p:cNvSpPr txBox="1"/>
          <p:nvPr/>
        </p:nvSpPr>
        <p:spPr>
          <a:xfrm>
            <a:off x="8267114" y="2809796"/>
            <a:ext cx="22273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9122BB5-6943-AEB7-B4B7-2C63A2BC9593}"/>
              </a:ext>
            </a:extLst>
          </p:cNvPr>
          <p:cNvSpPr txBox="1"/>
          <p:nvPr/>
        </p:nvSpPr>
        <p:spPr>
          <a:xfrm rot="14422974">
            <a:off x="7361995" y="4244843"/>
            <a:ext cx="22273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D2AC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D2AC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B9EA4AA-F939-E72D-6793-A383E1913A71}"/>
              </a:ext>
            </a:extLst>
          </p:cNvPr>
          <p:cNvSpPr txBox="1"/>
          <p:nvPr/>
        </p:nvSpPr>
        <p:spPr>
          <a:xfrm rot="18058464">
            <a:off x="8988707" y="4307113"/>
            <a:ext cx="22273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24A7DD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24A7DD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7325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39" grpId="0"/>
      <p:bldP spid="41" grpId="0"/>
      <p:bldP spid="42" grpId="0"/>
      <p:bldP spid="4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AA24F7-53E2-2394-FD6B-D85447E32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36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331EEAF-47ED-6F77-51E9-2B155304D7BD}"/>
              </a:ext>
            </a:extLst>
          </p:cNvPr>
          <p:cNvGrpSpPr/>
          <p:nvPr/>
        </p:nvGrpSpPr>
        <p:grpSpPr>
          <a:xfrm>
            <a:off x="9510984" y="1551250"/>
            <a:ext cx="627799" cy="619578"/>
            <a:chOff x="7376932" y="1249065"/>
            <a:chExt cx="515434" cy="508685"/>
          </a:xfrm>
        </p:grpSpPr>
        <p:sp>
          <p:nvSpPr>
            <p:cNvPr id="4" name="Rounded Rectangle 33">
              <a:extLst>
                <a:ext uri="{FF2B5EF4-FFF2-40B4-BE49-F238E27FC236}">
                  <a16:creationId xmlns:a16="http://schemas.microsoft.com/office/drawing/2014/main" id="{B141212B-5D37-C3B5-C827-31AA125EE9D2}"/>
                </a:ext>
              </a:extLst>
            </p:cNvPr>
            <p:cNvSpPr/>
            <p:nvPr/>
          </p:nvSpPr>
          <p:spPr>
            <a:xfrm>
              <a:off x="7376932" y="1249065"/>
              <a:ext cx="515434" cy="508685"/>
            </a:xfrm>
            <a:prstGeom prst="roundRect">
              <a:avLst>
                <a:gd name="adj" fmla="val 27999"/>
              </a:avLst>
            </a:prstGeom>
            <a:solidFill>
              <a:srgbClr val="D2AC67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oogle Shape;1043;p44">
              <a:extLst>
                <a:ext uri="{FF2B5EF4-FFF2-40B4-BE49-F238E27FC236}">
                  <a16:creationId xmlns:a16="http://schemas.microsoft.com/office/drawing/2014/main" id="{9A0ABB99-1BCE-66D4-1574-922596D98D4E}"/>
                </a:ext>
              </a:extLst>
            </p:cNvPr>
            <p:cNvGrpSpPr/>
            <p:nvPr/>
          </p:nvGrpSpPr>
          <p:grpSpPr>
            <a:xfrm>
              <a:off x="7516323" y="1358337"/>
              <a:ext cx="287405" cy="285833"/>
              <a:chOff x="-2571737" y="2764550"/>
              <a:chExt cx="292225" cy="290650"/>
            </a:xfrm>
            <a:solidFill>
              <a:schemeClr val="bg1"/>
            </a:solidFill>
          </p:grpSpPr>
          <p:sp>
            <p:nvSpPr>
              <p:cNvPr id="6" name="Google Shape;1044;p44">
                <a:extLst>
                  <a:ext uri="{FF2B5EF4-FFF2-40B4-BE49-F238E27FC236}">
                    <a16:creationId xmlns:a16="http://schemas.microsoft.com/office/drawing/2014/main" id="{03675EB5-CB47-C69F-F04B-5F4BE10E18A4}"/>
                  </a:ext>
                </a:extLst>
              </p:cNvPr>
              <p:cNvSpPr/>
              <p:nvPr/>
            </p:nvSpPr>
            <p:spPr>
              <a:xfrm>
                <a:off x="-2496085" y="300910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27" y="1"/>
                      <a:pt x="0" y="158"/>
                      <a:pt x="0" y="347"/>
                    </a:cubicBezTo>
                    <a:cubicBezTo>
                      <a:pt x="0" y="536"/>
                      <a:pt x="127" y="694"/>
                      <a:pt x="347" y="694"/>
                    </a:cubicBezTo>
                    <a:cubicBezTo>
                      <a:pt x="536" y="694"/>
                      <a:pt x="694" y="536"/>
                      <a:pt x="694" y="347"/>
                    </a:cubicBezTo>
                    <a:cubicBezTo>
                      <a:pt x="662" y="158"/>
                      <a:pt x="505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" name="Google Shape;1045;p44">
                <a:extLst>
                  <a:ext uri="{FF2B5EF4-FFF2-40B4-BE49-F238E27FC236}">
                    <a16:creationId xmlns:a16="http://schemas.microsoft.com/office/drawing/2014/main" id="{0E249DC8-C525-713B-62DA-D0D04ED7AC81}"/>
                  </a:ext>
                </a:extLst>
              </p:cNvPr>
              <p:cNvSpPr/>
              <p:nvPr/>
            </p:nvSpPr>
            <p:spPr>
              <a:xfrm>
                <a:off x="-2398548" y="2800375"/>
                <a:ext cx="52000" cy="120525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4821" extrusionOk="0">
                    <a:moveTo>
                      <a:pt x="1008" y="0"/>
                    </a:moveTo>
                    <a:cubicBezTo>
                      <a:pt x="819" y="0"/>
                      <a:pt x="662" y="158"/>
                      <a:pt x="662" y="378"/>
                    </a:cubicBezTo>
                    <a:lnTo>
                      <a:pt x="662" y="757"/>
                    </a:lnTo>
                    <a:cubicBezTo>
                      <a:pt x="252" y="914"/>
                      <a:pt x="0" y="1261"/>
                      <a:pt x="0" y="1733"/>
                    </a:cubicBezTo>
                    <a:cubicBezTo>
                      <a:pt x="0" y="2300"/>
                      <a:pt x="473" y="2773"/>
                      <a:pt x="1008" y="2773"/>
                    </a:cubicBezTo>
                    <a:cubicBezTo>
                      <a:pt x="1323" y="2773"/>
                      <a:pt x="1481" y="3119"/>
                      <a:pt x="1260" y="3371"/>
                    </a:cubicBezTo>
                    <a:cubicBezTo>
                      <a:pt x="1197" y="3419"/>
                      <a:pt x="1103" y="3442"/>
                      <a:pt x="1012" y="3442"/>
                    </a:cubicBezTo>
                    <a:cubicBezTo>
                      <a:pt x="922" y="3442"/>
                      <a:pt x="835" y="3419"/>
                      <a:pt x="788" y="3371"/>
                    </a:cubicBezTo>
                    <a:cubicBezTo>
                      <a:pt x="725" y="3308"/>
                      <a:pt x="630" y="3277"/>
                      <a:pt x="540" y="3277"/>
                    </a:cubicBezTo>
                    <a:cubicBezTo>
                      <a:pt x="449" y="3277"/>
                      <a:pt x="362" y="3308"/>
                      <a:pt x="315" y="3371"/>
                    </a:cubicBezTo>
                    <a:cubicBezTo>
                      <a:pt x="189" y="3466"/>
                      <a:pt x="189" y="3718"/>
                      <a:pt x="315" y="3844"/>
                    </a:cubicBezTo>
                    <a:cubicBezTo>
                      <a:pt x="410" y="3939"/>
                      <a:pt x="536" y="4033"/>
                      <a:pt x="693" y="4065"/>
                    </a:cubicBezTo>
                    <a:lnTo>
                      <a:pt x="693" y="4474"/>
                    </a:lnTo>
                    <a:cubicBezTo>
                      <a:pt x="693" y="4663"/>
                      <a:pt x="851" y="4821"/>
                      <a:pt x="1040" y="4821"/>
                    </a:cubicBezTo>
                    <a:cubicBezTo>
                      <a:pt x="1260" y="4821"/>
                      <a:pt x="1418" y="4663"/>
                      <a:pt x="1418" y="4474"/>
                    </a:cubicBezTo>
                    <a:lnTo>
                      <a:pt x="1418" y="4065"/>
                    </a:lnTo>
                    <a:cubicBezTo>
                      <a:pt x="1796" y="3907"/>
                      <a:pt x="2079" y="3560"/>
                      <a:pt x="2079" y="3088"/>
                    </a:cubicBezTo>
                    <a:cubicBezTo>
                      <a:pt x="2079" y="2521"/>
                      <a:pt x="1607" y="2048"/>
                      <a:pt x="1040" y="2048"/>
                    </a:cubicBezTo>
                    <a:cubicBezTo>
                      <a:pt x="851" y="2048"/>
                      <a:pt x="693" y="1891"/>
                      <a:pt x="693" y="1702"/>
                    </a:cubicBezTo>
                    <a:cubicBezTo>
                      <a:pt x="693" y="1495"/>
                      <a:pt x="842" y="1356"/>
                      <a:pt x="1016" y="1356"/>
                    </a:cubicBezTo>
                    <a:cubicBezTo>
                      <a:pt x="1107" y="1356"/>
                      <a:pt x="1205" y="1394"/>
                      <a:pt x="1292" y="1481"/>
                    </a:cubicBezTo>
                    <a:cubicBezTo>
                      <a:pt x="1355" y="1528"/>
                      <a:pt x="1441" y="1552"/>
                      <a:pt x="1528" y="1552"/>
                    </a:cubicBezTo>
                    <a:cubicBezTo>
                      <a:pt x="1615" y="1552"/>
                      <a:pt x="1701" y="1528"/>
                      <a:pt x="1764" y="1481"/>
                    </a:cubicBezTo>
                    <a:cubicBezTo>
                      <a:pt x="1859" y="1355"/>
                      <a:pt x="1859" y="1103"/>
                      <a:pt x="1764" y="1009"/>
                    </a:cubicBezTo>
                    <a:cubicBezTo>
                      <a:pt x="1638" y="883"/>
                      <a:pt x="1512" y="788"/>
                      <a:pt x="1355" y="757"/>
                    </a:cubicBezTo>
                    <a:lnTo>
                      <a:pt x="1355" y="378"/>
                    </a:lnTo>
                    <a:cubicBezTo>
                      <a:pt x="1355" y="158"/>
                      <a:pt x="1197" y="0"/>
                      <a:pt x="10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1046;p44">
                <a:extLst>
                  <a:ext uri="{FF2B5EF4-FFF2-40B4-BE49-F238E27FC236}">
                    <a16:creationId xmlns:a16="http://schemas.microsoft.com/office/drawing/2014/main" id="{D735A807-C96E-3A96-08E8-F85D00BE2D39}"/>
                  </a:ext>
                </a:extLst>
              </p:cNvPr>
              <p:cNvSpPr/>
              <p:nvPr/>
            </p:nvSpPr>
            <p:spPr>
              <a:xfrm>
                <a:off x="-2571737" y="2764550"/>
                <a:ext cx="292225" cy="290650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11626" extrusionOk="0">
                    <a:moveTo>
                      <a:pt x="5009" y="1355"/>
                    </a:moveTo>
                    <a:cubicBezTo>
                      <a:pt x="4789" y="1576"/>
                      <a:pt x="4694" y="1796"/>
                      <a:pt x="4537" y="2049"/>
                    </a:cubicBezTo>
                    <a:lnTo>
                      <a:pt x="662" y="2049"/>
                    </a:lnTo>
                    <a:lnTo>
                      <a:pt x="662" y="1670"/>
                    </a:lnTo>
                    <a:cubicBezTo>
                      <a:pt x="662" y="1513"/>
                      <a:pt x="819" y="1355"/>
                      <a:pt x="1008" y="1355"/>
                    </a:cubicBezTo>
                    <a:close/>
                    <a:moveTo>
                      <a:pt x="7908" y="694"/>
                    </a:moveTo>
                    <a:cubicBezTo>
                      <a:pt x="9609" y="694"/>
                      <a:pt x="10995" y="2080"/>
                      <a:pt x="10995" y="3781"/>
                    </a:cubicBezTo>
                    <a:cubicBezTo>
                      <a:pt x="10995" y="5451"/>
                      <a:pt x="9609" y="6837"/>
                      <a:pt x="7908" y="6837"/>
                    </a:cubicBezTo>
                    <a:cubicBezTo>
                      <a:pt x="7309" y="6837"/>
                      <a:pt x="6679" y="6680"/>
                      <a:pt x="6206" y="6365"/>
                    </a:cubicBezTo>
                    <a:cubicBezTo>
                      <a:pt x="6162" y="6342"/>
                      <a:pt x="6086" y="6320"/>
                      <a:pt x="6023" y="6320"/>
                    </a:cubicBezTo>
                    <a:cubicBezTo>
                      <a:pt x="5997" y="6320"/>
                      <a:pt x="5973" y="6324"/>
                      <a:pt x="5954" y="6333"/>
                    </a:cubicBezTo>
                    <a:cubicBezTo>
                      <a:pt x="5671" y="6396"/>
                      <a:pt x="5324" y="6522"/>
                      <a:pt x="5009" y="6648"/>
                    </a:cubicBezTo>
                    <a:lnTo>
                      <a:pt x="5324" y="5703"/>
                    </a:lnTo>
                    <a:cubicBezTo>
                      <a:pt x="5356" y="5609"/>
                      <a:pt x="5324" y="5514"/>
                      <a:pt x="5261" y="5420"/>
                    </a:cubicBezTo>
                    <a:cubicBezTo>
                      <a:pt x="4946" y="4947"/>
                      <a:pt x="4789" y="4348"/>
                      <a:pt x="4789" y="3781"/>
                    </a:cubicBezTo>
                    <a:cubicBezTo>
                      <a:pt x="4789" y="2080"/>
                      <a:pt x="6238" y="694"/>
                      <a:pt x="7908" y="694"/>
                    </a:cubicBezTo>
                    <a:close/>
                    <a:moveTo>
                      <a:pt x="4253" y="2710"/>
                    </a:moveTo>
                    <a:cubicBezTo>
                      <a:pt x="4190" y="3025"/>
                      <a:pt x="4096" y="3372"/>
                      <a:pt x="4096" y="3718"/>
                    </a:cubicBezTo>
                    <a:cubicBezTo>
                      <a:pt x="4096" y="4411"/>
                      <a:pt x="4253" y="5041"/>
                      <a:pt x="4600" y="5609"/>
                    </a:cubicBezTo>
                    <a:lnTo>
                      <a:pt x="4127" y="7089"/>
                    </a:lnTo>
                    <a:cubicBezTo>
                      <a:pt x="4096" y="7184"/>
                      <a:pt x="4127" y="7341"/>
                      <a:pt x="4222" y="7436"/>
                    </a:cubicBezTo>
                    <a:cubicBezTo>
                      <a:pt x="4266" y="7480"/>
                      <a:pt x="4358" y="7525"/>
                      <a:pt x="4453" y="7525"/>
                    </a:cubicBezTo>
                    <a:cubicBezTo>
                      <a:pt x="4492" y="7525"/>
                      <a:pt x="4531" y="7517"/>
                      <a:pt x="4568" y="7499"/>
                    </a:cubicBezTo>
                    <a:cubicBezTo>
                      <a:pt x="4568" y="7499"/>
                      <a:pt x="5387" y="7247"/>
                      <a:pt x="6017" y="7026"/>
                    </a:cubicBezTo>
                    <a:cubicBezTo>
                      <a:pt x="6080" y="7089"/>
                      <a:pt x="6143" y="7089"/>
                      <a:pt x="6175" y="7121"/>
                    </a:cubicBezTo>
                    <a:lnTo>
                      <a:pt x="6175" y="8223"/>
                    </a:lnTo>
                    <a:lnTo>
                      <a:pt x="662" y="8223"/>
                    </a:lnTo>
                    <a:lnTo>
                      <a:pt x="662" y="2710"/>
                    </a:lnTo>
                    <a:close/>
                    <a:moveTo>
                      <a:pt x="6112" y="8885"/>
                    </a:moveTo>
                    <a:lnTo>
                      <a:pt x="6112" y="10618"/>
                    </a:lnTo>
                    <a:cubicBezTo>
                      <a:pt x="6143" y="10807"/>
                      <a:pt x="5986" y="10964"/>
                      <a:pt x="5797" y="10964"/>
                    </a:cubicBezTo>
                    <a:lnTo>
                      <a:pt x="977" y="10964"/>
                    </a:lnTo>
                    <a:cubicBezTo>
                      <a:pt x="788" y="10964"/>
                      <a:pt x="630" y="10807"/>
                      <a:pt x="630" y="10618"/>
                    </a:cubicBezTo>
                    <a:lnTo>
                      <a:pt x="630" y="8885"/>
                    </a:lnTo>
                    <a:close/>
                    <a:moveTo>
                      <a:pt x="7908" y="1"/>
                    </a:moveTo>
                    <a:cubicBezTo>
                      <a:pt x="7120" y="1"/>
                      <a:pt x="6364" y="221"/>
                      <a:pt x="5734" y="662"/>
                    </a:cubicBezTo>
                    <a:lnTo>
                      <a:pt x="1008" y="662"/>
                    </a:lnTo>
                    <a:cubicBezTo>
                      <a:pt x="473" y="662"/>
                      <a:pt x="0" y="1135"/>
                      <a:pt x="0" y="1670"/>
                    </a:cubicBezTo>
                    <a:lnTo>
                      <a:pt x="0" y="10618"/>
                    </a:lnTo>
                    <a:cubicBezTo>
                      <a:pt x="0" y="11153"/>
                      <a:pt x="473" y="11626"/>
                      <a:pt x="1008" y="11626"/>
                    </a:cubicBezTo>
                    <a:lnTo>
                      <a:pt x="5828" y="11626"/>
                    </a:lnTo>
                    <a:cubicBezTo>
                      <a:pt x="6364" y="11626"/>
                      <a:pt x="6837" y="11153"/>
                      <a:pt x="6837" y="10618"/>
                    </a:cubicBezTo>
                    <a:lnTo>
                      <a:pt x="6837" y="7341"/>
                    </a:lnTo>
                    <a:cubicBezTo>
                      <a:pt x="7215" y="7436"/>
                      <a:pt x="7561" y="7499"/>
                      <a:pt x="7908" y="7499"/>
                    </a:cubicBezTo>
                    <a:cubicBezTo>
                      <a:pt x="9987" y="7499"/>
                      <a:pt x="11688" y="5798"/>
                      <a:pt x="11688" y="3718"/>
                    </a:cubicBezTo>
                    <a:cubicBezTo>
                      <a:pt x="11657" y="1670"/>
                      <a:pt x="9956" y="1"/>
                      <a:pt x="790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D799484-26C3-C1CB-2E92-4BA7358FA9E3}"/>
              </a:ext>
            </a:extLst>
          </p:cNvPr>
          <p:cNvGrpSpPr/>
          <p:nvPr/>
        </p:nvGrpSpPr>
        <p:grpSpPr>
          <a:xfrm>
            <a:off x="2140591" y="1431046"/>
            <a:ext cx="627799" cy="619578"/>
            <a:chOff x="1145244" y="2243429"/>
            <a:chExt cx="581275" cy="573663"/>
          </a:xfrm>
        </p:grpSpPr>
        <p:sp>
          <p:nvSpPr>
            <p:cNvPr id="10" name="Rounded Rectangle 15">
              <a:extLst>
                <a:ext uri="{FF2B5EF4-FFF2-40B4-BE49-F238E27FC236}">
                  <a16:creationId xmlns:a16="http://schemas.microsoft.com/office/drawing/2014/main" id="{1CC2E16C-35D6-9C73-4FE9-F6037D4988C2}"/>
                </a:ext>
              </a:extLst>
            </p:cNvPr>
            <p:cNvSpPr/>
            <p:nvPr/>
          </p:nvSpPr>
          <p:spPr>
            <a:xfrm>
              <a:off x="1145244" y="2243429"/>
              <a:ext cx="581275" cy="573663"/>
            </a:xfrm>
            <a:prstGeom prst="roundRect">
              <a:avLst>
                <a:gd name="adj" fmla="val 27999"/>
              </a:avLst>
            </a:prstGeom>
            <a:solidFill>
              <a:srgbClr val="062D3E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1" name="Google Shape;1047;p44">
              <a:extLst>
                <a:ext uri="{FF2B5EF4-FFF2-40B4-BE49-F238E27FC236}">
                  <a16:creationId xmlns:a16="http://schemas.microsoft.com/office/drawing/2014/main" id="{4772757A-7ACC-259C-5007-41BD448CED56}"/>
                </a:ext>
              </a:extLst>
            </p:cNvPr>
            <p:cNvGrpSpPr/>
            <p:nvPr/>
          </p:nvGrpSpPr>
          <p:grpSpPr>
            <a:xfrm>
              <a:off x="1291777" y="2357674"/>
              <a:ext cx="323258" cy="324951"/>
              <a:chOff x="-3852025" y="2764950"/>
              <a:chExt cx="291450" cy="293000"/>
            </a:xfrm>
            <a:solidFill>
              <a:schemeClr val="bg1"/>
            </a:solidFill>
          </p:grpSpPr>
          <p:sp>
            <p:nvSpPr>
              <p:cNvPr id="12" name="Google Shape;1048;p44">
                <a:extLst>
                  <a:ext uri="{FF2B5EF4-FFF2-40B4-BE49-F238E27FC236}">
                    <a16:creationId xmlns:a16="http://schemas.microsoft.com/office/drawing/2014/main" id="{DDADB7E3-A87A-CD5A-155D-68924B285D1E}"/>
                  </a:ext>
                </a:extLst>
              </p:cNvPr>
              <p:cNvSpPr/>
              <p:nvPr/>
            </p:nvSpPr>
            <p:spPr>
              <a:xfrm>
                <a:off x="-3852025" y="2764950"/>
                <a:ext cx="291450" cy="293000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11720" extrusionOk="0">
                    <a:moveTo>
                      <a:pt x="4380" y="693"/>
                    </a:moveTo>
                    <a:cubicBezTo>
                      <a:pt x="6774" y="693"/>
                      <a:pt x="8161" y="1355"/>
                      <a:pt x="8161" y="1733"/>
                    </a:cubicBezTo>
                    <a:cubicBezTo>
                      <a:pt x="8161" y="2080"/>
                      <a:pt x="6774" y="2741"/>
                      <a:pt x="4380" y="2741"/>
                    </a:cubicBezTo>
                    <a:cubicBezTo>
                      <a:pt x="1986" y="2741"/>
                      <a:pt x="599" y="2080"/>
                      <a:pt x="599" y="1733"/>
                    </a:cubicBezTo>
                    <a:cubicBezTo>
                      <a:pt x="631" y="1355"/>
                      <a:pt x="2017" y="693"/>
                      <a:pt x="4380" y="693"/>
                    </a:cubicBezTo>
                    <a:close/>
                    <a:moveTo>
                      <a:pt x="8224" y="2710"/>
                    </a:moveTo>
                    <a:lnTo>
                      <a:pt x="8224" y="4190"/>
                    </a:lnTo>
                    <a:lnTo>
                      <a:pt x="7845" y="4190"/>
                    </a:lnTo>
                    <a:cubicBezTo>
                      <a:pt x="7815" y="4189"/>
                      <a:pt x="7784" y="4189"/>
                      <a:pt x="7753" y="4189"/>
                    </a:cubicBezTo>
                    <a:cubicBezTo>
                      <a:pt x="6625" y="4189"/>
                      <a:pt x="5622" y="4748"/>
                      <a:pt x="4947" y="5545"/>
                    </a:cubicBezTo>
                    <a:cubicBezTo>
                      <a:pt x="4743" y="5555"/>
                      <a:pt x="4544" y="5560"/>
                      <a:pt x="4352" y="5560"/>
                    </a:cubicBezTo>
                    <a:cubicBezTo>
                      <a:pt x="2081" y="5560"/>
                      <a:pt x="662" y="4912"/>
                      <a:pt x="662" y="4505"/>
                    </a:cubicBezTo>
                    <a:lnTo>
                      <a:pt x="662" y="2710"/>
                    </a:lnTo>
                    <a:cubicBezTo>
                      <a:pt x="1639" y="3308"/>
                      <a:pt x="3246" y="3466"/>
                      <a:pt x="4443" y="3466"/>
                    </a:cubicBezTo>
                    <a:cubicBezTo>
                      <a:pt x="5577" y="3466"/>
                      <a:pt x="7215" y="3308"/>
                      <a:pt x="8224" y="2710"/>
                    </a:cubicBezTo>
                    <a:close/>
                    <a:moveTo>
                      <a:pt x="631" y="5514"/>
                    </a:moveTo>
                    <a:cubicBezTo>
                      <a:pt x="1639" y="6081"/>
                      <a:pt x="3309" y="6238"/>
                      <a:pt x="4474" y="6238"/>
                    </a:cubicBezTo>
                    <a:cubicBezTo>
                      <a:pt x="4222" y="6711"/>
                      <a:pt x="4065" y="7309"/>
                      <a:pt x="4065" y="7939"/>
                    </a:cubicBezTo>
                    <a:lnTo>
                      <a:pt x="4065" y="8286"/>
                    </a:lnTo>
                    <a:cubicBezTo>
                      <a:pt x="1860" y="8223"/>
                      <a:pt x="631" y="7624"/>
                      <a:pt x="631" y="7278"/>
                    </a:cubicBezTo>
                    <a:lnTo>
                      <a:pt x="631" y="5514"/>
                    </a:lnTo>
                    <a:close/>
                    <a:moveTo>
                      <a:pt x="631" y="8223"/>
                    </a:moveTo>
                    <a:cubicBezTo>
                      <a:pt x="1576" y="8759"/>
                      <a:pt x="3120" y="8979"/>
                      <a:pt x="4222" y="8979"/>
                    </a:cubicBezTo>
                    <a:cubicBezTo>
                      <a:pt x="4474" y="9798"/>
                      <a:pt x="4947" y="10460"/>
                      <a:pt x="5609" y="10964"/>
                    </a:cubicBezTo>
                    <a:cubicBezTo>
                      <a:pt x="5199" y="11005"/>
                      <a:pt x="4802" y="11024"/>
                      <a:pt x="4424" y="11024"/>
                    </a:cubicBezTo>
                    <a:cubicBezTo>
                      <a:pt x="2216" y="11024"/>
                      <a:pt x="631" y="10391"/>
                      <a:pt x="631" y="9987"/>
                    </a:cubicBezTo>
                    <a:lnTo>
                      <a:pt x="631" y="8223"/>
                    </a:lnTo>
                    <a:close/>
                    <a:moveTo>
                      <a:pt x="7814" y="4852"/>
                    </a:moveTo>
                    <a:cubicBezTo>
                      <a:pt x="9515" y="4852"/>
                      <a:pt x="10933" y="6238"/>
                      <a:pt x="10933" y="7939"/>
                    </a:cubicBezTo>
                    <a:cubicBezTo>
                      <a:pt x="10964" y="9641"/>
                      <a:pt x="9547" y="11027"/>
                      <a:pt x="7814" y="11027"/>
                    </a:cubicBezTo>
                    <a:cubicBezTo>
                      <a:pt x="6113" y="11027"/>
                      <a:pt x="4726" y="9641"/>
                      <a:pt x="4726" y="7939"/>
                    </a:cubicBezTo>
                    <a:cubicBezTo>
                      <a:pt x="4726" y="6238"/>
                      <a:pt x="6113" y="4852"/>
                      <a:pt x="7814" y="4852"/>
                    </a:cubicBezTo>
                    <a:close/>
                    <a:moveTo>
                      <a:pt x="4411" y="0"/>
                    </a:moveTo>
                    <a:cubicBezTo>
                      <a:pt x="3277" y="0"/>
                      <a:pt x="2206" y="158"/>
                      <a:pt x="1418" y="410"/>
                    </a:cubicBezTo>
                    <a:cubicBezTo>
                      <a:pt x="253" y="819"/>
                      <a:pt x="1" y="1323"/>
                      <a:pt x="1" y="1733"/>
                    </a:cubicBezTo>
                    <a:lnTo>
                      <a:pt x="1" y="9987"/>
                    </a:lnTo>
                    <a:cubicBezTo>
                      <a:pt x="1" y="10334"/>
                      <a:pt x="253" y="10901"/>
                      <a:pt x="1418" y="11279"/>
                    </a:cubicBezTo>
                    <a:cubicBezTo>
                      <a:pt x="2269" y="11562"/>
                      <a:pt x="3309" y="11720"/>
                      <a:pt x="4411" y="11720"/>
                    </a:cubicBezTo>
                    <a:cubicBezTo>
                      <a:pt x="5199" y="11720"/>
                      <a:pt x="5955" y="11657"/>
                      <a:pt x="6617" y="11531"/>
                    </a:cubicBezTo>
                    <a:cubicBezTo>
                      <a:pt x="7026" y="11657"/>
                      <a:pt x="7404" y="11720"/>
                      <a:pt x="7845" y="11720"/>
                    </a:cubicBezTo>
                    <a:cubicBezTo>
                      <a:pt x="9925" y="11720"/>
                      <a:pt x="11658" y="10019"/>
                      <a:pt x="11658" y="7939"/>
                    </a:cubicBezTo>
                    <a:cubicBezTo>
                      <a:pt x="11626" y="6175"/>
                      <a:pt x="10397" y="4757"/>
                      <a:pt x="8822" y="4316"/>
                    </a:cubicBezTo>
                    <a:lnTo>
                      <a:pt x="8822" y="1733"/>
                    </a:lnTo>
                    <a:cubicBezTo>
                      <a:pt x="8822" y="1355"/>
                      <a:pt x="8602" y="819"/>
                      <a:pt x="7404" y="410"/>
                    </a:cubicBezTo>
                    <a:cubicBezTo>
                      <a:pt x="6585" y="158"/>
                      <a:pt x="5514" y="0"/>
                      <a:pt x="44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049;p44">
                <a:extLst>
                  <a:ext uri="{FF2B5EF4-FFF2-40B4-BE49-F238E27FC236}">
                    <a16:creationId xmlns:a16="http://schemas.microsoft.com/office/drawing/2014/main" id="{CC92D55D-5FB2-BA34-6A5A-CB180A71BCD7}"/>
                  </a:ext>
                </a:extLst>
              </p:cNvPr>
              <p:cNvSpPr/>
              <p:nvPr/>
            </p:nvSpPr>
            <p:spPr>
              <a:xfrm>
                <a:off x="-3707100" y="2937425"/>
                <a:ext cx="103200" cy="67775"/>
              </a:xfrm>
              <a:custGeom>
                <a:avLst/>
                <a:gdLst/>
                <a:ahLst/>
                <a:cxnLst/>
                <a:rect l="l" t="t" r="r" b="b"/>
                <a:pathLst>
                  <a:path w="4128" h="2711" extrusionOk="0">
                    <a:moveTo>
                      <a:pt x="3785" y="1"/>
                    </a:moveTo>
                    <a:cubicBezTo>
                      <a:pt x="3695" y="1"/>
                      <a:pt x="3608" y="32"/>
                      <a:pt x="3561" y="95"/>
                    </a:cubicBezTo>
                    <a:lnTo>
                      <a:pt x="1733" y="1923"/>
                    </a:lnTo>
                    <a:lnTo>
                      <a:pt x="599" y="757"/>
                    </a:lnTo>
                    <a:cubicBezTo>
                      <a:pt x="536" y="710"/>
                      <a:pt x="450" y="686"/>
                      <a:pt x="363" y="686"/>
                    </a:cubicBezTo>
                    <a:cubicBezTo>
                      <a:pt x="276" y="686"/>
                      <a:pt x="190" y="710"/>
                      <a:pt x="127" y="757"/>
                    </a:cubicBezTo>
                    <a:cubicBezTo>
                      <a:pt x="1" y="883"/>
                      <a:pt x="1" y="1135"/>
                      <a:pt x="127" y="1229"/>
                    </a:cubicBezTo>
                    <a:lnTo>
                      <a:pt x="1513" y="2616"/>
                    </a:lnTo>
                    <a:cubicBezTo>
                      <a:pt x="1560" y="2679"/>
                      <a:pt x="1647" y="2710"/>
                      <a:pt x="1737" y="2710"/>
                    </a:cubicBezTo>
                    <a:cubicBezTo>
                      <a:pt x="1828" y="2710"/>
                      <a:pt x="1922" y="2679"/>
                      <a:pt x="1985" y="2616"/>
                    </a:cubicBezTo>
                    <a:lnTo>
                      <a:pt x="4033" y="568"/>
                    </a:lnTo>
                    <a:cubicBezTo>
                      <a:pt x="4128" y="442"/>
                      <a:pt x="4128" y="221"/>
                      <a:pt x="4033" y="95"/>
                    </a:cubicBezTo>
                    <a:cubicBezTo>
                      <a:pt x="3970" y="32"/>
                      <a:pt x="3876" y="1"/>
                      <a:pt x="378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2077E83-46C6-1482-061F-DDF48CCB8EB5}"/>
              </a:ext>
            </a:extLst>
          </p:cNvPr>
          <p:cNvGrpSpPr/>
          <p:nvPr/>
        </p:nvGrpSpPr>
        <p:grpSpPr>
          <a:xfrm>
            <a:off x="5713348" y="1525364"/>
            <a:ext cx="627799" cy="619578"/>
            <a:chOff x="4453237" y="2330758"/>
            <a:chExt cx="581275" cy="573663"/>
          </a:xfrm>
        </p:grpSpPr>
        <p:sp>
          <p:nvSpPr>
            <p:cNvPr id="15" name="Rounded Rectangle 11">
              <a:extLst>
                <a:ext uri="{FF2B5EF4-FFF2-40B4-BE49-F238E27FC236}">
                  <a16:creationId xmlns:a16="http://schemas.microsoft.com/office/drawing/2014/main" id="{B9B6E4DE-59C4-A1D4-D0A1-238F40CAFF3E}"/>
                </a:ext>
              </a:extLst>
            </p:cNvPr>
            <p:cNvSpPr/>
            <p:nvPr/>
          </p:nvSpPr>
          <p:spPr>
            <a:xfrm>
              <a:off x="4453237" y="2330758"/>
              <a:ext cx="581275" cy="573663"/>
            </a:xfrm>
            <a:prstGeom prst="roundRect">
              <a:avLst>
                <a:gd name="adj" fmla="val 27999"/>
              </a:avLst>
            </a:prstGeom>
            <a:solidFill>
              <a:srgbClr val="24A7DD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Google Shape;1051;p44">
              <a:extLst>
                <a:ext uri="{FF2B5EF4-FFF2-40B4-BE49-F238E27FC236}">
                  <a16:creationId xmlns:a16="http://schemas.microsoft.com/office/drawing/2014/main" id="{5E230D95-E4B3-178E-693D-7DD7E3DE0AC6}"/>
                </a:ext>
              </a:extLst>
            </p:cNvPr>
            <p:cNvSpPr/>
            <p:nvPr/>
          </p:nvSpPr>
          <p:spPr>
            <a:xfrm>
              <a:off x="4568681" y="2477952"/>
              <a:ext cx="350385" cy="322350"/>
            </a:xfrm>
            <a:custGeom>
              <a:avLst/>
              <a:gdLst/>
              <a:ahLst/>
              <a:cxnLst/>
              <a:rect l="l" t="t" r="r" b="b"/>
              <a:pathLst>
                <a:path w="11910" h="10957" extrusionOk="0">
                  <a:moveTo>
                    <a:pt x="7325" y="654"/>
                  </a:moveTo>
                  <a:cubicBezTo>
                    <a:pt x="7412" y="654"/>
                    <a:pt x="7498" y="686"/>
                    <a:pt x="7561" y="749"/>
                  </a:cubicBezTo>
                  <a:lnTo>
                    <a:pt x="10995" y="4088"/>
                  </a:lnTo>
                  <a:cubicBezTo>
                    <a:pt x="11122" y="4246"/>
                    <a:pt x="11122" y="4466"/>
                    <a:pt x="10995" y="4592"/>
                  </a:cubicBezTo>
                  <a:lnTo>
                    <a:pt x="10082" y="5506"/>
                  </a:lnTo>
                  <a:lnTo>
                    <a:pt x="7404" y="2859"/>
                  </a:lnTo>
                  <a:cubicBezTo>
                    <a:pt x="7215" y="2670"/>
                    <a:pt x="6955" y="2576"/>
                    <a:pt x="6691" y="2576"/>
                  </a:cubicBezTo>
                  <a:cubicBezTo>
                    <a:pt x="6427" y="2576"/>
                    <a:pt x="6159" y="2670"/>
                    <a:pt x="5955" y="2859"/>
                  </a:cubicBezTo>
                  <a:lnTo>
                    <a:pt x="4978" y="3805"/>
                  </a:lnTo>
                  <a:cubicBezTo>
                    <a:pt x="4915" y="3868"/>
                    <a:pt x="4828" y="3899"/>
                    <a:pt x="4742" y="3899"/>
                  </a:cubicBezTo>
                  <a:cubicBezTo>
                    <a:pt x="4655" y="3899"/>
                    <a:pt x="4568" y="3868"/>
                    <a:pt x="4505" y="3805"/>
                  </a:cubicBezTo>
                  <a:cubicBezTo>
                    <a:pt x="4379" y="3679"/>
                    <a:pt x="4379" y="3458"/>
                    <a:pt x="4505" y="3332"/>
                  </a:cubicBezTo>
                  <a:lnTo>
                    <a:pt x="5955" y="1883"/>
                  </a:lnTo>
                  <a:lnTo>
                    <a:pt x="7089" y="749"/>
                  </a:lnTo>
                  <a:cubicBezTo>
                    <a:pt x="7152" y="686"/>
                    <a:pt x="7239" y="654"/>
                    <a:pt x="7325" y="654"/>
                  </a:cubicBezTo>
                  <a:close/>
                  <a:moveTo>
                    <a:pt x="2808" y="5183"/>
                  </a:moveTo>
                  <a:cubicBezTo>
                    <a:pt x="2899" y="5183"/>
                    <a:pt x="2993" y="5207"/>
                    <a:pt x="3056" y="5254"/>
                  </a:cubicBezTo>
                  <a:cubicBezTo>
                    <a:pt x="3151" y="5380"/>
                    <a:pt x="3151" y="5632"/>
                    <a:pt x="3056" y="5726"/>
                  </a:cubicBezTo>
                  <a:lnTo>
                    <a:pt x="2048" y="6735"/>
                  </a:lnTo>
                  <a:cubicBezTo>
                    <a:pt x="2001" y="6782"/>
                    <a:pt x="1914" y="6805"/>
                    <a:pt x="1824" y="6805"/>
                  </a:cubicBezTo>
                  <a:cubicBezTo>
                    <a:pt x="1733" y="6805"/>
                    <a:pt x="1639" y="6782"/>
                    <a:pt x="1576" y="6735"/>
                  </a:cubicBezTo>
                  <a:cubicBezTo>
                    <a:pt x="1449" y="6609"/>
                    <a:pt x="1449" y="6357"/>
                    <a:pt x="1576" y="6262"/>
                  </a:cubicBezTo>
                  <a:lnTo>
                    <a:pt x="2584" y="5254"/>
                  </a:lnTo>
                  <a:cubicBezTo>
                    <a:pt x="2631" y="5207"/>
                    <a:pt x="2718" y="5183"/>
                    <a:pt x="2808" y="5183"/>
                  </a:cubicBezTo>
                  <a:close/>
                  <a:moveTo>
                    <a:pt x="3785" y="6167"/>
                  </a:moveTo>
                  <a:cubicBezTo>
                    <a:pt x="3875" y="6167"/>
                    <a:pt x="3970" y="6199"/>
                    <a:pt x="4033" y="6262"/>
                  </a:cubicBezTo>
                  <a:cubicBezTo>
                    <a:pt x="4159" y="6357"/>
                    <a:pt x="4159" y="6609"/>
                    <a:pt x="4033" y="6735"/>
                  </a:cubicBezTo>
                  <a:lnTo>
                    <a:pt x="3056" y="7711"/>
                  </a:lnTo>
                  <a:cubicBezTo>
                    <a:pt x="2993" y="7774"/>
                    <a:pt x="2899" y="7806"/>
                    <a:pt x="2808" y="7806"/>
                  </a:cubicBezTo>
                  <a:cubicBezTo>
                    <a:pt x="2718" y="7806"/>
                    <a:pt x="2631" y="7774"/>
                    <a:pt x="2584" y="7711"/>
                  </a:cubicBezTo>
                  <a:cubicBezTo>
                    <a:pt x="2395" y="7554"/>
                    <a:pt x="2395" y="7365"/>
                    <a:pt x="2584" y="7239"/>
                  </a:cubicBezTo>
                  <a:lnTo>
                    <a:pt x="3560" y="6262"/>
                  </a:lnTo>
                  <a:cubicBezTo>
                    <a:pt x="3608" y="6199"/>
                    <a:pt x="3694" y="6167"/>
                    <a:pt x="3785" y="6167"/>
                  </a:cubicBezTo>
                  <a:close/>
                  <a:moveTo>
                    <a:pt x="4730" y="7113"/>
                  </a:moveTo>
                  <a:cubicBezTo>
                    <a:pt x="4821" y="7113"/>
                    <a:pt x="4915" y="7144"/>
                    <a:pt x="4978" y="7207"/>
                  </a:cubicBezTo>
                  <a:cubicBezTo>
                    <a:pt x="5073" y="7302"/>
                    <a:pt x="5073" y="7554"/>
                    <a:pt x="4978" y="7680"/>
                  </a:cubicBezTo>
                  <a:lnTo>
                    <a:pt x="4001" y="8656"/>
                  </a:lnTo>
                  <a:cubicBezTo>
                    <a:pt x="3938" y="8719"/>
                    <a:pt x="3844" y="8751"/>
                    <a:pt x="3749" y="8751"/>
                  </a:cubicBezTo>
                  <a:cubicBezTo>
                    <a:pt x="3655" y="8751"/>
                    <a:pt x="3560" y="8719"/>
                    <a:pt x="3497" y="8656"/>
                  </a:cubicBezTo>
                  <a:cubicBezTo>
                    <a:pt x="3403" y="8530"/>
                    <a:pt x="3403" y="8310"/>
                    <a:pt x="3497" y="8184"/>
                  </a:cubicBezTo>
                  <a:lnTo>
                    <a:pt x="4505" y="7207"/>
                  </a:lnTo>
                  <a:cubicBezTo>
                    <a:pt x="4553" y="7144"/>
                    <a:pt x="4639" y="7113"/>
                    <a:pt x="4730" y="7113"/>
                  </a:cubicBezTo>
                  <a:close/>
                  <a:moveTo>
                    <a:pt x="4100" y="969"/>
                  </a:moveTo>
                  <a:cubicBezTo>
                    <a:pt x="4190" y="969"/>
                    <a:pt x="4285" y="1001"/>
                    <a:pt x="4348" y="1064"/>
                  </a:cubicBezTo>
                  <a:lnTo>
                    <a:pt x="5041" y="1725"/>
                  </a:lnTo>
                  <a:lnTo>
                    <a:pt x="3938" y="2828"/>
                  </a:lnTo>
                  <a:cubicBezTo>
                    <a:pt x="3560" y="3206"/>
                    <a:pt x="3560" y="3899"/>
                    <a:pt x="3938" y="4277"/>
                  </a:cubicBezTo>
                  <a:cubicBezTo>
                    <a:pt x="4143" y="4482"/>
                    <a:pt x="4411" y="4584"/>
                    <a:pt x="4675" y="4584"/>
                  </a:cubicBezTo>
                  <a:cubicBezTo>
                    <a:pt x="4939" y="4584"/>
                    <a:pt x="5199" y="4482"/>
                    <a:pt x="5388" y="4277"/>
                  </a:cubicBezTo>
                  <a:lnTo>
                    <a:pt x="6396" y="3332"/>
                  </a:lnTo>
                  <a:cubicBezTo>
                    <a:pt x="6443" y="3269"/>
                    <a:pt x="6530" y="3238"/>
                    <a:pt x="6620" y="3238"/>
                  </a:cubicBezTo>
                  <a:cubicBezTo>
                    <a:pt x="6711" y="3238"/>
                    <a:pt x="6805" y="3269"/>
                    <a:pt x="6868" y="3332"/>
                  </a:cubicBezTo>
                  <a:lnTo>
                    <a:pt x="10334" y="6735"/>
                  </a:lnTo>
                  <a:cubicBezTo>
                    <a:pt x="10491" y="6829"/>
                    <a:pt x="10491" y="7113"/>
                    <a:pt x="10365" y="7239"/>
                  </a:cubicBezTo>
                  <a:cubicBezTo>
                    <a:pt x="10302" y="7302"/>
                    <a:pt x="10216" y="7333"/>
                    <a:pt x="10129" y="7333"/>
                  </a:cubicBezTo>
                  <a:cubicBezTo>
                    <a:pt x="10042" y="7333"/>
                    <a:pt x="9956" y="7302"/>
                    <a:pt x="9893" y="7239"/>
                  </a:cubicBezTo>
                  <a:lnTo>
                    <a:pt x="8444" y="5789"/>
                  </a:lnTo>
                  <a:cubicBezTo>
                    <a:pt x="8381" y="5726"/>
                    <a:pt x="8286" y="5695"/>
                    <a:pt x="8195" y="5695"/>
                  </a:cubicBezTo>
                  <a:cubicBezTo>
                    <a:pt x="8105" y="5695"/>
                    <a:pt x="8018" y="5726"/>
                    <a:pt x="7971" y="5789"/>
                  </a:cubicBezTo>
                  <a:cubicBezTo>
                    <a:pt x="7845" y="5884"/>
                    <a:pt x="7845" y="6136"/>
                    <a:pt x="7971" y="6262"/>
                  </a:cubicBezTo>
                  <a:lnTo>
                    <a:pt x="9420" y="7711"/>
                  </a:lnTo>
                  <a:cubicBezTo>
                    <a:pt x="9546" y="7837"/>
                    <a:pt x="9546" y="8058"/>
                    <a:pt x="9420" y="8184"/>
                  </a:cubicBezTo>
                  <a:cubicBezTo>
                    <a:pt x="9357" y="8247"/>
                    <a:pt x="9271" y="8278"/>
                    <a:pt x="9184" y="8278"/>
                  </a:cubicBezTo>
                  <a:cubicBezTo>
                    <a:pt x="9097" y="8278"/>
                    <a:pt x="9011" y="8247"/>
                    <a:pt x="8948" y="8184"/>
                  </a:cubicBezTo>
                  <a:lnTo>
                    <a:pt x="7498" y="6735"/>
                  </a:lnTo>
                  <a:cubicBezTo>
                    <a:pt x="7435" y="6672"/>
                    <a:pt x="7341" y="6640"/>
                    <a:pt x="7250" y="6640"/>
                  </a:cubicBezTo>
                  <a:cubicBezTo>
                    <a:pt x="7160" y="6640"/>
                    <a:pt x="7073" y="6672"/>
                    <a:pt x="7026" y="6735"/>
                  </a:cubicBezTo>
                  <a:cubicBezTo>
                    <a:pt x="6900" y="6829"/>
                    <a:pt x="6900" y="7081"/>
                    <a:pt x="7026" y="7176"/>
                  </a:cubicBezTo>
                  <a:lnTo>
                    <a:pt x="8475" y="8656"/>
                  </a:lnTo>
                  <a:cubicBezTo>
                    <a:pt x="8601" y="8751"/>
                    <a:pt x="8601" y="9003"/>
                    <a:pt x="8475" y="9129"/>
                  </a:cubicBezTo>
                  <a:cubicBezTo>
                    <a:pt x="8412" y="9176"/>
                    <a:pt x="8325" y="9200"/>
                    <a:pt x="8239" y="9200"/>
                  </a:cubicBezTo>
                  <a:cubicBezTo>
                    <a:pt x="8152" y="9200"/>
                    <a:pt x="8066" y="9176"/>
                    <a:pt x="8003" y="9129"/>
                  </a:cubicBezTo>
                  <a:lnTo>
                    <a:pt x="6459" y="7648"/>
                  </a:lnTo>
                  <a:cubicBezTo>
                    <a:pt x="6270" y="7459"/>
                    <a:pt x="6018" y="7396"/>
                    <a:pt x="5797" y="7396"/>
                  </a:cubicBezTo>
                  <a:cubicBezTo>
                    <a:pt x="5797" y="7144"/>
                    <a:pt x="5671" y="6924"/>
                    <a:pt x="5482" y="6735"/>
                  </a:cubicBezTo>
                  <a:cubicBezTo>
                    <a:pt x="5293" y="6514"/>
                    <a:pt x="5041" y="6451"/>
                    <a:pt x="4821" y="6388"/>
                  </a:cubicBezTo>
                  <a:cubicBezTo>
                    <a:pt x="4821" y="6167"/>
                    <a:pt x="4694" y="5947"/>
                    <a:pt x="4505" y="5726"/>
                  </a:cubicBezTo>
                  <a:cubicBezTo>
                    <a:pt x="4285" y="5537"/>
                    <a:pt x="4064" y="5474"/>
                    <a:pt x="3812" y="5411"/>
                  </a:cubicBezTo>
                  <a:cubicBezTo>
                    <a:pt x="3812" y="5191"/>
                    <a:pt x="3718" y="4939"/>
                    <a:pt x="3497" y="4750"/>
                  </a:cubicBezTo>
                  <a:cubicBezTo>
                    <a:pt x="3308" y="4561"/>
                    <a:pt x="3048" y="4466"/>
                    <a:pt x="2785" y="4466"/>
                  </a:cubicBezTo>
                  <a:cubicBezTo>
                    <a:pt x="2521" y="4466"/>
                    <a:pt x="2253" y="4561"/>
                    <a:pt x="2048" y="4750"/>
                  </a:cubicBezTo>
                  <a:lnTo>
                    <a:pt x="1544" y="5254"/>
                  </a:lnTo>
                  <a:lnTo>
                    <a:pt x="819" y="4561"/>
                  </a:lnTo>
                  <a:cubicBezTo>
                    <a:pt x="725" y="4435"/>
                    <a:pt x="725" y="4183"/>
                    <a:pt x="819" y="4088"/>
                  </a:cubicBezTo>
                  <a:lnTo>
                    <a:pt x="3875" y="1064"/>
                  </a:lnTo>
                  <a:cubicBezTo>
                    <a:pt x="3923" y="1001"/>
                    <a:pt x="4009" y="969"/>
                    <a:pt x="4100" y="969"/>
                  </a:cubicBezTo>
                  <a:close/>
                  <a:moveTo>
                    <a:pt x="5718" y="8089"/>
                  </a:moveTo>
                  <a:cubicBezTo>
                    <a:pt x="5805" y="8089"/>
                    <a:pt x="5892" y="8121"/>
                    <a:pt x="5955" y="8184"/>
                  </a:cubicBezTo>
                  <a:cubicBezTo>
                    <a:pt x="6081" y="8310"/>
                    <a:pt x="6081" y="8530"/>
                    <a:pt x="5955" y="8656"/>
                  </a:cubicBezTo>
                  <a:lnTo>
                    <a:pt x="4978" y="9633"/>
                  </a:lnTo>
                  <a:cubicBezTo>
                    <a:pt x="4915" y="9696"/>
                    <a:pt x="4821" y="9728"/>
                    <a:pt x="4730" y="9728"/>
                  </a:cubicBezTo>
                  <a:cubicBezTo>
                    <a:pt x="4639" y="9728"/>
                    <a:pt x="4553" y="9696"/>
                    <a:pt x="4505" y="9633"/>
                  </a:cubicBezTo>
                  <a:cubicBezTo>
                    <a:pt x="4379" y="9507"/>
                    <a:pt x="4379" y="9286"/>
                    <a:pt x="4505" y="9160"/>
                  </a:cubicBezTo>
                  <a:lnTo>
                    <a:pt x="5482" y="8184"/>
                  </a:lnTo>
                  <a:cubicBezTo>
                    <a:pt x="5545" y="8121"/>
                    <a:pt x="5632" y="8089"/>
                    <a:pt x="5718" y="8089"/>
                  </a:cubicBezTo>
                  <a:close/>
                  <a:moveTo>
                    <a:pt x="6616" y="8877"/>
                  </a:moveTo>
                  <a:lnTo>
                    <a:pt x="7467" y="9665"/>
                  </a:lnTo>
                  <a:cubicBezTo>
                    <a:pt x="7593" y="9759"/>
                    <a:pt x="7593" y="9980"/>
                    <a:pt x="7435" y="10106"/>
                  </a:cubicBezTo>
                  <a:cubicBezTo>
                    <a:pt x="7388" y="10169"/>
                    <a:pt x="7286" y="10200"/>
                    <a:pt x="7179" y="10200"/>
                  </a:cubicBezTo>
                  <a:cubicBezTo>
                    <a:pt x="7073" y="10200"/>
                    <a:pt x="6963" y="10169"/>
                    <a:pt x="6900" y="10106"/>
                  </a:cubicBezTo>
                  <a:lnTo>
                    <a:pt x="6207" y="9412"/>
                  </a:lnTo>
                  <a:lnTo>
                    <a:pt x="6427" y="9160"/>
                  </a:lnTo>
                  <a:cubicBezTo>
                    <a:pt x="6522" y="9097"/>
                    <a:pt x="6585" y="8971"/>
                    <a:pt x="6616" y="8877"/>
                  </a:cubicBezTo>
                  <a:close/>
                  <a:moveTo>
                    <a:pt x="7309" y="0"/>
                  </a:moveTo>
                  <a:cubicBezTo>
                    <a:pt x="7042" y="0"/>
                    <a:pt x="6774" y="103"/>
                    <a:pt x="6585" y="308"/>
                  </a:cubicBezTo>
                  <a:lnTo>
                    <a:pt x="5608" y="1284"/>
                  </a:lnTo>
                  <a:lnTo>
                    <a:pt x="4852" y="560"/>
                  </a:lnTo>
                  <a:cubicBezTo>
                    <a:pt x="4656" y="394"/>
                    <a:pt x="4409" y="307"/>
                    <a:pt x="4163" y="307"/>
                  </a:cubicBezTo>
                  <a:cubicBezTo>
                    <a:pt x="3897" y="307"/>
                    <a:pt x="3631" y="409"/>
                    <a:pt x="3434" y="623"/>
                  </a:cubicBezTo>
                  <a:lnTo>
                    <a:pt x="410" y="3647"/>
                  </a:lnTo>
                  <a:cubicBezTo>
                    <a:pt x="0" y="4025"/>
                    <a:pt x="0" y="4718"/>
                    <a:pt x="410" y="5096"/>
                  </a:cubicBezTo>
                  <a:lnTo>
                    <a:pt x="1103" y="5821"/>
                  </a:lnTo>
                  <a:cubicBezTo>
                    <a:pt x="725" y="6199"/>
                    <a:pt x="725" y="6829"/>
                    <a:pt x="1103" y="7239"/>
                  </a:cubicBezTo>
                  <a:cubicBezTo>
                    <a:pt x="1292" y="7428"/>
                    <a:pt x="1544" y="7491"/>
                    <a:pt x="1765" y="7554"/>
                  </a:cubicBezTo>
                  <a:cubicBezTo>
                    <a:pt x="1765" y="7774"/>
                    <a:pt x="1891" y="8026"/>
                    <a:pt x="2080" y="8215"/>
                  </a:cubicBezTo>
                  <a:cubicBezTo>
                    <a:pt x="2300" y="8404"/>
                    <a:pt x="2521" y="8499"/>
                    <a:pt x="2773" y="8530"/>
                  </a:cubicBezTo>
                  <a:cubicBezTo>
                    <a:pt x="2773" y="8751"/>
                    <a:pt x="2867" y="9003"/>
                    <a:pt x="3088" y="9192"/>
                  </a:cubicBezTo>
                  <a:cubicBezTo>
                    <a:pt x="3277" y="9381"/>
                    <a:pt x="3497" y="9475"/>
                    <a:pt x="3749" y="9507"/>
                  </a:cubicBezTo>
                  <a:cubicBezTo>
                    <a:pt x="3749" y="9759"/>
                    <a:pt x="3875" y="9980"/>
                    <a:pt x="4064" y="10169"/>
                  </a:cubicBezTo>
                  <a:cubicBezTo>
                    <a:pt x="4253" y="10373"/>
                    <a:pt x="4521" y="10476"/>
                    <a:pt x="4789" y="10476"/>
                  </a:cubicBezTo>
                  <a:cubicBezTo>
                    <a:pt x="5057" y="10476"/>
                    <a:pt x="5325" y="10373"/>
                    <a:pt x="5514" y="10169"/>
                  </a:cubicBezTo>
                  <a:lnTo>
                    <a:pt x="5766" y="9948"/>
                  </a:lnTo>
                  <a:lnTo>
                    <a:pt x="6459" y="10673"/>
                  </a:lnTo>
                  <a:cubicBezTo>
                    <a:pt x="6664" y="10862"/>
                    <a:pt x="6939" y="10956"/>
                    <a:pt x="7219" y="10956"/>
                  </a:cubicBezTo>
                  <a:cubicBezTo>
                    <a:pt x="7498" y="10956"/>
                    <a:pt x="7782" y="10862"/>
                    <a:pt x="8003" y="10673"/>
                  </a:cubicBezTo>
                  <a:cubicBezTo>
                    <a:pt x="8192" y="10452"/>
                    <a:pt x="8286" y="10232"/>
                    <a:pt x="8318" y="9980"/>
                  </a:cubicBezTo>
                  <a:cubicBezTo>
                    <a:pt x="8538" y="9980"/>
                    <a:pt x="8790" y="9885"/>
                    <a:pt x="8979" y="9665"/>
                  </a:cubicBezTo>
                  <a:cubicBezTo>
                    <a:pt x="9168" y="9475"/>
                    <a:pt x="9263" y="9255"/>
                    <a:pt x="9294" y="9003"/>
                  </a:cubicBezTo>
                  <a:cubicBezTo>
                    <a:pt x="9546" y="9003"/>
                    <a:pt x="9767" y="8877"/>
                    <a:pt x="9956" y="8688"/>
                  </a:cubicBezTo>
                  <a:cubicBezTo>
                    <a:pt x="10176" y="8499"/>
                    <a:pt x="10239" y="8247"/>
                    <a:pt x="10271" y="8026"/>
                  </a:cubicBezTo>
                  <a:cubicBezTo>
                    <a:pt x="10523" y="8026"/>
                    <a:pt x="10743" y="7900"/>
                    <a:pt x="10964" y="7711"/>
                  </a:cubicBezTo>
                  <a:cubicBezTo>
                    <a:pt x="11342" y="7302"/>
                    <a:pt x="11342" y="6640"/>
                    <a:pt x="10964" y="6262"/>
                  </a:cubicBezTo>
                  <a:lnTo>
                    <a:pt x="10680" y="5978"/>
                  </a:lnTo>
                  <a:lnTo>
                    <a:pt x="11594" y="5065"/>
                  </a:lnTo>
                  <a:cubicBezTo>
                    <a:pt x="11909" y="4687"/>
                    <a:pt x="11909" y="4057"/>
                    <a:pt x="11468" y="3647"/>
                  </a:cubicBezTo>
                  <a:lnTo>
                    <a:pt x="8034" y="308"/>
                  </a:lnTo>
                  <a:cubicBezTo>
                    <a:pt x="7845" y="103"/>
                    <a:pt x="7577" y="0"/>
                    <a:pt x="73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2AA9453-18D8-A457-6C2D-2268B7C62B9A}"/>
              </a:ext>
            </a:extLst>
          </p:cNvPr>
          <p:cNvGrpSpPr/>
          <p:nvPr/>
        </p:nvGrpSpPr>
        <p:grpSpPr>
          <a:xfrm>
            <a:off x="5673099" y="3857084"/>
            <a:ext cx="627799" cy="619578"/>
            <a:chOff x="4415971" y="4489682"/>
            <a:chExt cx="581275" cy="573663"/>
          </a:xfrm>
        </p:grpSpPr>
        <p:sp>
          <p:nvSpPr>
            <p:cNvPr id="18" name="Rounded Rectangle 11">
              <a:extLst>
                <a:ext uri="{FF2B5EF4-FFF2-40B4-BE49-F238E27FC236}">
                  <a16:creationId xmlns:a16="http://schemas.microsoft.com/office/drawing/2014/main" id="{D1E5672D-F89D-483B-22CE-030E9F1D529C}"/>
                </a:ext>
              </a:extLst>
            </p:cNvPr>
            <p:cNvSpPr/>
            <p:nvPr/>
          </p:nvSpPr>
          <p:spPr>
            <a:xfrm>
              <a:off x="4415971" y="4489682"/>
              <a:ext cx="581275" cy="573663"/>
            </a:xfrm>
            <a:prstGeom prst="roundRect">
              <a:avLst>
                <a:gd name="adj" fmla="val 27999"/>
              </a:avLst>
            </a:prstGeom>
            <a:solidFill>
              <a:srgbClr val="062D3E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oogle Shape;1797;p57">
              <a:extLst>
                <a:ext uri="{FF2B5EF4-FFF2-40B4-BE49-F238E27FC236}">
                  <a16:creationId xmlns:a16="http://schemas.microsoft.com/office/drawing/2014/main" id="{2C1C24E6-9D68-A5BA-7124-747F0F5EA561}"/>
                </a:ext>
              </a:extLst>
            </p:cNvPr>
            <p:cNvGrpSpPr/>
            <p:nvPr/>
          </p:nvGrpSpPr>
          <p:grpSpPr>
            <a:xfrm>
              <a:off x="4559030" y="4649912"/>
              <a:ext cx="295156" cy="301134"/>
              <a:chOff x="-65129950" y="2646800"/>
              <a:chExt cx="311125" cy="317425"/>
            </a:xfrm>
            <a:solidFill>
              <a:schemeClr val="bg1"/>
            </a:solidFill>
          </p:grpSpPr>
          <p:sp>
            <p:nvSpPr>
              <p:cNvPr id="20" name="Google Shape;1798;p57">
                <a:extLst>
                  <a:ext uri="{FF2B5EF4-FFF2-40B4-BE49-F238E27FC236}">
                    <a16:creationId xmlns:a16="http://schemas.microsoft.com/office/drawing/2014/main" id="{F1D482D6-54AB-69CE-1475-FFF415A276BA}"/>
                  </a:ext>
                </a:extLst>
              </p:cNvPr>
              <p:cNvSpPr/>
              <p:nvPr/>
            </p:nvSpPr>
            <p:spPr>
              <a:xfrm>
                <a:off x="-65129950" y="2646800"/>
                <a:ext cx="311125" cy="317425"/>
              </a:xfrm>
              <a:custGeom>
                <a:avLst/>
                <a:gdLst/>
                <a:ahLst/>
                <a:cxnLst/>
                <a:rect l="l" t="t" r="r" b="b"/>
                <a:pathLst>
                  <a:path w="12445" h="12697" extrusionOk="0">
                    <a:moveTo>
                      <a:pt x="6648" y="851"/>
                    </a:moveTo>
                    <a:lnTo>
                      <a:pt x="6648" y="1954"/>
                    </a:lnTo>
                    <a:lnTo>
                      <a:pt x="5860" y="1954"/>
                    </a:lnTo>
                    <a:lnTo>
                      <a:pt x="5860" y="851"/>
                    </a:lnTo>
                    <a:close/>
                    <a:moveTo>
                      <a:pt x="1261" y="1954"/>
                    </a:moveTo>
                    <a:cubicBezTo>
                      <a:pt x="1355" y="1954"/>
                      <a:pt x="1450" y="1985"/>
                      <a:pt x="1544" y="2080"/>
                    </a:cubicBezTo>
                    <a:cubicBezTo>
                      <a:pt x="1733" y="2237"/>
                      <a:pt x="1733" y="2521"/>
                      <a:pt x="1576" y="2678"/>
                    </a:cubicBezTo>
                    <a:cubicBezTo>
                      <a:pt x="1497" y="2757"/>
                      <a:pt x="1387" y="2797"/>
                      <a:pt x="1276" y="2797"/>
                    </a:cubicBezTo>
                    <a:cubicBezTo>
                      <a:pt x="1166" y="2797"/>
                      <a:pt x="1056" y="2757"/>
                      <a:pt x="977" y="2678"/>
                    </a:cubicBezTo>
                    <a:cubicBezTo>
                      <a:pt x="819" y="2521"/>
                      <a:pt x="819" y="2237"/>
                      <a:pt x="977" y="2080"/>
                    </a:cubicBezTo>
                    <a:cubicBezTo>
                      <a:pt x="1072" y="1985"/>
                      <a:pt x="1198" y="1954"/>
                      <a:pt x="1261" y="1954"/>
                    </a:cubicBezTo>
                    <a:close/>
                    <a:moveTo>
                      <a:pt x="11216" y="1954"/>
                    </a:moveTo>
                    <a:cubicBezTo>
                      <a:pt x="11468" y="1954"/>
                      <a:pt x="11626" y="2143"/>
                      <a:pt x="11626" y="2395"/>
                    </a:cubicBezTo>
                    <a:cubicBezTo>
                      <a:pt x="11626" y="2615"/>
                      <a:pt x="11437" y="2836"/>
                      <a:pt x="11216" y="2836"/>
                    </a:cubicBezTo>
                    <a:cubicBezTo>
                      <a:pt x="11027" y="2836"/>
                      <a:pt x="10807" y="2615"/>
                      <a:pt x="10807" y="2395"/>
                    </a:cubicBezTo>
                    <a:cubicBezTo>
                      <a:pt x="10807" y="2143"/>
                      <a:pt x="10996" y="1954"/>
                      <a:pt x="11216" y="1954"/>
                    </a:cubicBezTo>
                    <a:close/>
                    <a:moveTo>
                      <a:pt x="6270" y="2773"/>
                    </a:moveTo>
                    <a:cubicBezTo>
                      <a:pt x="8759" y="2773"/>
                      <a:pt x="10807" y="4821"/>
                      <a:pt x="10807" y="7341"/>
                    </a:cubicBezTo>
                    <a:cubicBezTo>
                      <a:pt x="10807" y="9861"/>
                      <a:pt x="8759" y="11909"/>
                      <a:pt x="6270" y="11909"/>
                    </a:cubicBezTo>
                    <a:cubicBezTo>
                      <a:pt x="3781" y="11909"/>
                      <a:pt x="1733" y="9861"/>
                      <a:pt x="1733" y="7341"/>
                    </a:cubicBezTo>
                    <a:cubicBezTo>
                      <a:pt x="1733" y="4821"/>
                      <a:pt x="3781" y="2773"/>
                      <a:pt x="6270" y="2773"/>
                    </a:cubicBezTo>
                    <a:close/>
                    <a:moveTo>
                      <a:pt x="4663" y="0"/>
                    </a:moveTo>
                    <a:cubicBezTo>
                      <a:pt x="4411" y="0"/>
                      <a:pt x="4254" y="189"/>
                      <a:pt x="4254" y="410"/>
                    </a:cubicBezTo>
                    <a:cubicBezTo>
                      <a:pt x="4254" y="662"/>
                      <a:pt x="4474" y="851"/>
                      <a:pt x="4663" y="851"/>
                    </a:cubicBezTo>
                    <a:lnTo>
                      <a:pt x="5104" y="851"/>
                    </a:lnTo>
                    <a:lnTo>
                      <a:pt x="5104" y="2111"/>
                    </a:lnTo>
                    <a:cubicBezTo>
                      <a:pt x="4254" y="2300"/>
                      <a:pt x="3466" y="2710"/>
                      <a:pt x="2836" y="3245"/>
                    </a:cubicBezTo>
                    <a:lnTo>
                      <a:pt x="2489" y="2899"/>
                    </a:lnTo>
                    <a:cubicBezTo>
                      <a:pt x="2741" y="2426"/>
                      <a:pt x="2647" y="1891"/>
                      <a:pt x="2269" y="1481"/>
                    </a:cubicBezTo>
                    <a:cubicBezTo>
                      <a:pt x="2032" y="1245"/>
                      <a:pt x="1717" y="1127"/>
                      <a:pt x="1394" y="1127"/>
                    </a:cubicBezTo>
                    <a:cubicBezTo>
                      <a:pt x="1072" y="1127"/>
                      <a:pt x="741" y="1245"/>
                      <a:pt x="473" y="1481"/>
                    </a:cubicBezTo>
                    <a:cubicBezTo>
                      <a:pt x="0" y="1954"/>
                      <a:pt x="0" y="2741"/>
                      <a:pt x="473" y="3245"/>
                    </a:cubicBezTo>
                    <a:cubicBezTo>
                      <a:pt x="725" y="3498"/>
                      <a:pt x="1040" y="3624"/>
                      <a:pt x="1355" y="3624"/>
                    </a:cubicBezTo>
                    <a:cubicBezTo>
                      <a:pt x="1544" y="3624"/>
                      <a:pt x="1702" y="3561"/>
                      <a:pt x="1891" y="3498"/>
                    </a:cubicBezTo>
                    <a:lnTo>
                      <a:pt x="2269" y="3844"/>
                    </a:lnTo>
                    <a:cubicBezTo>
                      <a:pt x="1481" y="4789"/>
                      <a:pt x="946" y="6018"/>
                      <a:pt x="946" y="7341"/>
                    </a:cubicBezTo>
                    <a:cubicBezTo>
                      <a:pt x="946" y="10303"/>
                      <a:pt x="3371" y="12697"/>
                      <a:pt x="6301" y="12697"/>
                    </a:cubicBezTo>
                    <a:cubicBezTo>
                      <a:pt x="9263" y="12697"/>
                      <a:pt x="11657" y="10303"/>
                      <a:pt x="11657" y="7341"/>
                    </a:cubicBezTo>
                    <a:cubicBezTo>
                      <a:pt x="11657" y="6018"/>
                      <a:pt x="11185" y="4789"/>
                      <a:pt x="10365" y="3844"/>
                    </a:cubicBezTo>
                    <a:lnTo>
                      <a:pt x="10712" y="3498"/>
                    </a:lnTo>
                    <a:cubicBezTo>
                      <a:pt x="10838" y="3561"/>
                      <a:pt x="11027" y="3624"/>
                      <a:pt x="11216" y="3624"/>
                    </a:cubicBezTo>
                    <a:cubicBezTo>
                      <a:pt x="11909" y="3624"/>
                      <a:pt x="12445" y="3056"/>
                      <a:pt x="12445" y="2363"/>
                    </a:cubicBezTo>
                    <a:cubicBezTo>
                      <a:pt x="12445" y="1670"/>
                      <a:pt x="11909" y="1135"/>
                      <a:pt x="11216" y="1135"/>
                    </a:cubicBezTo>
                    <a:cubicBezTo>
                      <a:pt x="10555" y="1135"/>
                      <a:pt x="10019" y="1670"/>
                      <a:pt x="10019" y="2363"/>
                    </a:cubicBezTo>
                    <a:cubicBezTo>
                      <a:pt x="10019" y="2552"/>
                      <a:pt x="10050" y="2710"/>
                      <a:pt x="10113" y="2899"/>
                    </a:cubicBezTo>
                    <a:lnTo>
                      <a:pt x="9767" y="3245"/>
                    </a:lnTo>
                    <a:cubicBezTo>
                      <a:pt x="9137" y="2710"/>
                      <a:pt x="8349" y="2300"/>
                      <a:pt x="7530" y="2111"/>
                    </a:cubicBezTo>
                    <a:lnTo>
                      <a:pt x="7530" y="851"/>
                    </a:lnTo>
                    <a:lnTo>
                      <a:pt x="7971" y="851"/>
                    </a:lnTo>
                    <a:cubicBezTo>
                      <a:pt x="8192" y="851"/>
                      <a:pt x="8349" y="662"/>
                      <a:pt x="8349" y="410"/>
                    </a:cubicBezTo>
                    <a:cubicBezTo>
                      <a:pt x="8349" y="189"/>
                      <a:pt x="8160" y="0"/>
                      <a:pt x="797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1799;p57">
                <a:extLst>
                  <a:ext uri="{FF2B5EF4-FFF2-40B4-BE49-F238E27FC236}">
                    <a16:creationId xmlns:a16="http://schemas.microsoft.com/office/drawing/2014/main" id="{4FBC06F7-3EAC-4366-E7F4-D98F9339D284}"/>
                  </a:ext>
                </a:extLst>
              </p:cNvPr>
              <p:cNvSpPr/>
              <p:nvPr/>
            </p:nvSpPr>
            <p:spPr>
              <a:xfrm>
                <a:off x="-65066950" y="2738175"/>
                <a:ext cx="187475" cy="185100"/>
              </a:xfrm>
              <a:custGeom>
                <a:avLst/>
                <a:gdLst/>
                <a:ahLst/>
                <a:cxnLst/>
                <a:rect l="l" t="t" r="r" b="b"/>
                <a:pathLst>
                  <a:path w="7499" h="7404" extrusionOk="0">
                    <a:moveTo>
                      <a:pt x="3309" y="819"/>
                    </a:moveTo>
                    <a:lnTo>
                      <a:pt x="3309" y="3686"/>
                    </a:lnTo>
                    <a:cubicBezTo>
                      <a:pt x="3309" y="3938"/>
                      <a:pt x="3498" y="4127"/>
                      <a:pt x="3718" y="4127"/>
                    </a:cubicBezTo>
                    <a:lnTo>
                      <a:pt x="6612" y="4127"/>
                    </a:lnTo>
                    <a:cubicBezTo>
                      <a:pt x="6410" y="5529"/>
                      <a:pt x="5188" y="6585"/>
                      <a:pt x="3750" y="6585"/>
                    </a:cubicBezTo>
                    <a:cubicBezTo>
                      <a:pt x="2143" y="6585"/>
                      <a:pt x="820" y="5261"/>
                      <a:pt x="820" y="3686"/>
                    </a:cubicBezTo>
                    <a:cubicBezTo>
                      <a:pt x="820" y="2237"/>
                      <a:pt x="1891" y="1008"/>
                      <a:pt x="3309" y="819"/>
                    </a:cubicBezTo>
                    <a:close/>
                    <a:moveTo>
                      <a:pt x="3750" y="0"/>
                    </a:moveTo>
                    <a:cubicBezTo>
                      <a:pt x="1702" y="0"/>
                      <a:pt x="1" y="1638"/>
                      <a:pt x="1" y="3686"/>
                    </a:cubicBezTo>
                    <a:cubicBezTo>
                      <a:pt x="1" y="5734"/>
                      <a:pt x="1671" y="7404"/>
                      <a:pt x="3750" y="7404"/>
                    </a:cubicBezTo>
                    <a:cubicBezTo>
                      <a:pt x="5798" y="7404"/>
                      <a:pt x="7499" y="5734"/>
                      <a:pt x="7499" y="3686"/>
                    </a:cubicBezTo>
                    <a:cubicBezTo>
                      <a:pt x="7499" y="3466"/>
                      <a:pt x="7278" y="3277"/>
                      <a:pt x="7058" y="3277"/>
                    </a:cubicBezTo>
                    <a:lnTo>
                      <a:pt x="4128" y="3277"/>
                    </a:lnTo>
                    <a:lnTo>
                      <a:pt x="4128" y="378"/>
                    </a:lnTo>
                    <a:cubicBezTo>
                      <a:pt x="4128" y="158"/>
                      <a:pt x="3939" y="0"/>
                      <a:pt x="37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AD3FBC-FCDF-B27C-6526-558AA1984F32}"/>
              </a:ext>
            </a:extLst>
          </p:cNvPr>
          <p:cNvGrpSpPr/>
          <p:nvPr/>
        </p:nvGrpSpPr>
        <p:grpSpPr>
          <a:xfrm>
            <a:off x="2100342" y="3762766"/>
            <a:ext cx="627799" cy="619578"/>
            <a:chOff x="1107978" y="4402353"/>
            <a:chExt cx="581275" cy="573663"/>
          </a:xfrm>
        </p:grpSpPr>
        <p:sp>
          <p:nvSpPr>
            <p:cNvPr id="23" name="Rounded Rectangle 15">
              <a:extLst>
                <a:ext uri="{FF2B5EF4-FFF2-40B4-BE49-F238E27FC236}">
                  <a16:creationId xmlns:a16="http://schemas.microsoft.com/office/drawing/2014/main" id="{ED0A5A43-9C44-232C-F830-716F445D1193}"/>
                </a:ext>
              </a:extLst>
            </p:cNvPr>
            <p:cNvSpPr/>
            <p:nvPr/>
          </p:nvSpPr>
          <p:spPr>
            <a:xfrm>
              <a:off x="1107978" y="4402353"/>
              <a:ext cx="581275" cy="573663"/>
            </a:xfrm>
            <a:prstGeom prst="roundRect">
              <a:avLst>
                <a:gd name="adj" fmla="val 27999"/>
              </a:avLst>
            </a:prstGeom>
            <a:solidFill>
              <a:srgbClr val="D2AC67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4" name="Google Shape;1805;p57">
              <a:extLst>
                <a:ext uri="{FF2B5EF4-FFF2-40B4-BE49-F238E27FC236}">
                  <a16:creationId xmlns:a16="http://schemas.microsoft.com/office/drawing/2014/main" id="{49331AE4-55C9-DCEA-FD2C-F5608B67572D}"/>
                </a:ext>
              </a:extLst>
            </p:cNvPr>
            <p:cNvGrpSpPr/>
            <p:nvPr/>
          </p:nvGrpSpPr>
          <p:grpSpPr>
            <a:xfrm>
              <a:off x="1256307" y="4540537"/>
              <a:ext cx="300398" cy="295180"/>
              <a:chOff x="-60988625" y="2310475"/>
              <a:chExt cx="316650" cy="311150"/>
            </a:xfrm>
            <a:solidFill>
              <a:schemeClr val="bg1"/>
            </a:solidFill>
          </p:grpSpPr>
          <p:sp>
            <p:nvSpPr>
              <p:cNvPr id="25" name="Google Shape;1806;p57">
                <a:extLst>
                  <a:ext uri="{FF2B5EF4-FFF2-40B4-BE49-F238E27FC236}">
                    <a16:creationId xmlns:a16="http://schemas.microsoft.com/office/drawing/2014/main" id="{D862724D-98D2-3DC7-24F5-DD7811E02DDF}"/>
                  </a:ext>
                </a:extLst>
              </p:cNvPr>
              <p:cNvSpPr/>
              <p:nvPr/>
            </p:nvSpPr>
            <p:spPr>
              <a:xfrm>
                <a:off x="-60988625" y="2310475"/>
                <a:ext cx="311125" cy="311150"/>
              </a:xfrm>
              <a:custGeom>
                <a:avLst/>
                <a:gdLst/>
                <a:ahLst/>
                <a:cxnLst/>
                <a:rect l="l" t="t" r="r" b="b"/>
                <a:pathLst>
                  <a:path w="12445" h="12446" extrusionOk="0">
                    <a:moveTo>
                      <a:pt x="7877" y="883"/>
                    </a:moveTo>
                    <a:cubicBezTo>
                      <a:pt x="8097" y="883"/>
                      <a:pt x="8318" y="1072"/>
                      <a:pt x="8318" y="1324"/>
                    </a:cubicBezTo>
                    <a:lnTo>
                      <a:pt x="8318" y="10398"/>
                    </a:lnTo>
                    <a:cubicBezTo>
                      <a:pt x="8318" y="10870"/>
                      <a:pt x="8444" y="11311"/>
                      <a:pt x="8727" y="11626"/>
                    </a:cubicBezTo>
                    <a:lnTo>
                      <a:pt x="2111" y="11626"/>
                    </a:lnTo>
                    <a:cubicBezTo>
                      <a:pt x="1450" y="11626"/>
                      <a:pt x="851" y="11091"/>
                      <a:pt x="851" y="10398"/>
                    </a:cubicBezTo>
                    <a:lnTo>
                      <a:pt x="851" y="1324"/>
                    </a:lnTo>
                    <a:lnTo>
                      <a:pt x="820" y="1324"/>
                    </a:lnTo>
                    <a:cubicBezTo>
                      <a:pt x="820" y="1072"/>
                      <a:pt x="1009" y="883"/>
                      <a:pt x="1261" y="883"/>
                    </a:cubicBezTo>
                    <a:close/>
                    <a:moveTo>
                      <a:pt x="11500" y="10807"/>
                    </a:moveTo>
                    <a:cubicBezTo>
                      <a:pt x="11342" y="11280"/>
                      <a:pt x="10870" y="11626"/>
                      <a:pt x="10303" y="11626"/>
                    </a:cubicBezTo>
                    <a:cubicBezTo>
                      <a:pt x="9767" y="11626"/>
                      <a:pt x="9326" y="11280"/>
                      <a:pt x="9137" y="10807"/>
                    </a:cubicBezTo>
                    <a:close/>
                    <a:moveTo>
                      <a:pt x="1261" y="1"/>
                    </a:moveTo>
                    <a:cubicBezTo>
                      <a:pt x="568" y="1"/>
                      <a:pt x="32" y="568"/>
                      <a:pt x="32" y="1230"/>
                    </a:cubicBezTo>
                    <a:lnTo>
                      <a:pt x="32" y="10334"/>
                    </a:lnTo>
                    <a:cubicBezTo>
                      <a:pt x="0" y="11563"/>
                      <a:pt x="946" y="12445"/>
                      <a:pt x="2080" y="12445"/>
                    </a:cubicBezTo>
                    <a:lnTo>
                      <a:pt x="10334" y="12445"/>
                    </a:lnTo>
                    <a:cubicBezTo>
                      <a:pt x="11500" y="12445"/>
                      <a:pt x="12445" y="11500"/>
                      <a:pt x="12445" y="10366"/>
                    </a:cubicBezTo>
                    <a:cubicBezTo>
                      <a:pt x="12445" y="10145"/>
                      <a:pt x="12224" y="9925"/>
                      <a:pt x="12004" y="9925"/>
                    </a:cubicBezTo>
                    <a:lnTo>
                      <a:pt x="9074" y="9925"/>
                    </a:lnTo>
                    <a:lnTo>
                      <a:pt x="9074" y="1230"/>
                    </a:lnTo>
                    <a:cubicBezTo>
                      <a:pt x="9074" y="568"/>
                      <a:pt x="8538" y="1"/>
                      <a:pt x="787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1807;p57">
                <a:extLst>
                  <a:ext uri="{FF2B5EF4-FFF2-40B4-BE49-F238E27FC236}">
                    <a16:creationId xmlns:a16="http://schemas.microsoft.com/office/drawing/2014/main" id="{DA099B8F-C2F2-1751-3FA9-FB0BBBBB8AB8}"/>
                  </a:ext>
                </a:extLst>
              </p:cNvPr>
              <p:cNvSpPr/>
              <p:nvPr/>
            </p:nvSpPr>
            <p:spPr>
              <a:xfrm>
                <a:off x="-60947675" y="2353025"/>
                <a:ext cx="1457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20" extrusionOk="0">
                    <a:moveTo>
                      <a:pt x="442" y="0"/>
                    </a:moveTo>
                    <a:cubicBezTo>
                      <a:pt x="190" y="0"/>
                      <a:pt x="1" y="189"/>
                      <a:pt x="1" y="441"/>
                    </a:cubicBezTo>
                    <a:cubicBezTo>
                      <a:pt x="1" y="630"/>
                      <a:pt x="190" y="819"/>
                      <a:pt x="442" y="819"/>
                    </a:cubicBezTo>
                    <a:lnTo>
                      <a:pt x="5388" y="819"/>
                    </a:lnTo>
                    <a:cubicBezTo>
                      <a:pt x="5640" y="819"/>
                      <a:pt x="5829" y="630"/>
                      <a:pt x="5829" y="441"/>
                    </a:cubicBezTo>
                    <a:cubicBezTo>
                      <a:pt x="5829" y="189"/>
                      <a:pt x="5640" y="0"/>
                      <a:pt x="53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1808;p57">
                <a:extLst>
                  <a:ext uri="{FF2B5EF4-FFF2-40B4-BE49-F238E27FC236}">
                    <a16:creationId xmlns:a16="http://schemas.microsoft.com/office/drawing/2014/main" id="{29651D06-39CE-08C4-7D0F-591DB2E807D1}"/>
                  </a:ext>
                </a:extLst>
              </p:cNvPr>
              <p:cNvSpPr/>
              <p:nvPr/>
            </p:nvSpPr>
            <p:spPr>
              <a:xfrm>
                <a:off x="-60947675" y="2415250"/>
                <a:ext cx="145725" cy="205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20" extrusionOk="0">
                    <a:moveTo>
                      <a:pt x="442" y="0"/>
                    </a:moveTo>
                    <a:cubicBezTo>
                      <a:pt x="190" y="0"/>
                      <a:pt x="1" y="189"/>
                      <a:pt x="1" y="378"/>
                    </a:cubicBezTo>
                    <a:cubicBezTo>
                      <a:pt x="1" y="630"/>
                      <a:pt x="190" y="819"/>
                      <a:pt x="442" y="819"/>
                    </a:cubicBezTo>
                    <a:lnTo>
                      <a:pt x="5388" y="819"/>
                    </a:lnTo>
                    <a:cubicBezTo>
                      <a:pt x="5640" y="819"/>
                      <a:pt x="5829" y="630"/>
                      <a:pt x="5829" y="378"/>
                    </a:cubicBezTo>
                    <a:cubicBezTo>
                      <a:pt x="5829" y="158"/>
                      <a:pt x="5640" y="0"/>
                      <a:pt x="538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1809;p57">
                <a:extLst>
                  <a:ext uri="{FF2B5EF4-FFF2-40B4-BE49-F238E27FC236}">
                    <a16:creationId xmlns:a16="http://schemas.microsoft.com/office/drawing/2014/main" id="{BC64E332-0542-AE86-6D1C-75300EB80D88}"/>
                  </a:ext>
                </a:extLst>
              </p:cNvPr>
              <p:cNvSpPr/>
              <p:nvPr/>
            </p:nvSpPr>
            <p:spPr>
              <a:xfrm>
                <a:off x="-60947675" y="2475875"/>
                <a:ext cx="145725" cy="22100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84" extrusionOk="0">
                    <a:moveTo>
                      <a:pt x="442" y="1"/>
                    </a:moveTo>
                    <a:cubicBezTo>
                      <a:pt x="190" y="1"/>
                      <a:pt x="1" y="221"/>
                      <a:pt x="1" y="442"/>
                    </a:cubicBezTo>
                    <a:cubicBezTo>
                      <a:pt x="1" y="694"/>
                      <a:pt x="190" y="883"/>
                      <a:pt x="442" y="883"/>
                    </a:cubicBezTo>
                    <a:lnTo>
                      <a:pt x="5388" y="883"/>
                    </a:lnTo>
                    <a:cubicBezTo>
                      <a:pt x="5640" y="883"/>
                      <a:pt x="5829" y="694"/>
                      <a:pt x="5829" y="442"/>
                    </a:cubicBezTo>
                    <a:cubicBezTo>
                      <a:pt x="5829" y="221"/>
                      <a:pt x="5640" y="1"/>
                      <a:pt x="53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1810;p57">
                <a:extLst>
                  <a:ext uri="{FF2B5EF4-FFF2-40B4-BE49-F238E27FC236}">
                    <a16:creationId xmlns:a16="http://schemas.microsoft.com/office/drawing/2014/main" id="{098D9308-0FC5-DE76-8F54-A3F7CBFD3DD8}"/>
                  </a:ext>
                </a:extLst>
              </p:cNvPr>
              <p:cNvSpPr/>
              <p:nvPr/>
            </p:nvSpPr>
            <p:spPr>
              <a:xfrm>
                <a:off x="-60947675" y="2538100"/>
                <a:ext cx="145725" cy="22075"/>
              </a:xfrm>
              <a:custGeom>
                <a:avLst/>
                <a:gdLst/>
                <a:ahLst/>
                <a:cxnLst/>
                <a:rect l="l" t="t" r="r" b="b"/>
                <a:pathLst>
                  <a:path w="5829" h="883" extrusionOk="0">
                    <a:moveTo>
                      <a:pt x="442" y="1"/>
                    </a:moveTo>
                    <a:cubicBezTo>
                      <a:pt x="190" y="1"/>
                      <a:pt x="1" y="190"/>
                      <a:pt x="1" y="442"/>
                    </a:cubicBezTo>
                    <a:cubicBezTo>
                      <a:pt x="1" y="662"/>
                      <a:pt x="190" y="883"/>
                      <a:pt x="442" y="883"/>
                    </a:cubicBezTo>
                    <a:lnTo>
                      <a:pt x="5388" y="883"/>
                    </a:lnTo>
                    <a:cubicBezTo>
                      <a:pt x="5640" y="883"/>
                      <a:pt x="5829" y="662"/>
                      <a:pt x="5829" y="442"/>
                    </a:cubicBezTo>
                    <a:cubicBezTo>
                      <a:pt x="5829" y="190"/>
                      <a:pt x="5640" y="1"/>
                      <a:pt x="538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1811;p57">
                <a:extLst>
                  <a:ext uri="{FF2B5EF4-FFF2-40B4-BE49-F238E27FC236}">
                    <a16:creationId xmlns:a16="http://schemas.microsoft.com/office/drawing/2014/main" id="{B8A4705A-DC04-23A7-5A6C-CD01ACCF8FEA}"/>
                  </a:ext>
                </a:extLst>
              </p:cNvPr>
              <p:cNvSpPr/>
              <p:nvPr/>
            </p:nvSpPr>
            <p:spPr>
              <a:xfrm>
                <a:off x="-60740525" y="2312050"/>
                <a:ext cx="68550" cy="233950"/>
              </a:xfrm>
              <a:custGeom>
                <a:avLst/>
                <a:gdLst/>
                <a:ahLst/>
                <a:cxnLst/>
                <a:rect l="l" t="t" r="r" b="b"/>
                <a:pathLst>
                  <a:path w="2742" h="9358" extrusionOk="0">
                    <a:moveTo>
                      <a:pt x="1796" y="789"/>
                    </a:moveTo>
                    <a:cubicBezTo>
                      <a:pt x="1891" y="789"/>
                      <a:pt x="1922" y="852"/>
                      <a:pt x="1922" y="946"/>
                    </a:cubicBezTo>
                    <a:lnTo>
                      <a:pt x="1922" y="1639"/>
                    </a:lnTo>
                    <a:lnTo>
                      <a:pt x="820" y="1639"/>
                    </a:lnTo>
                    <a:lnTo>
                      <a:pt x="820" y="946"/>
                    </a:lnTo>
                    <a:cubicBezTo>
                      <a:pt x="820" y="852"/>
                      <a:pt x="883" y="789"/>
                      <a:pt x="977" y="789"/>
                    </a:cubicBezTo>
                    <a:close/>
                    <a:moveTo>
                      <a:pt x="1922" y="2458"/>
                    </a:moveTo>
                    <a:lnTo>
                      <a:pt x="1922" y="6617"/>
                    </a:lnTo>
                    <a:lnTo>
                      <a:pt x="820" y="6617"/>
                    </a:lnTo>
                    <a:lnTo>
                      <a:pt x="820" y="2458"/>
                    </a:lnTo>
                    <a:close/>
                    <a:moveTo>
                      <a:pt x="1639" y="7436"/>
                    </a:moveTo>
                    <a:lnTo>
                      <a:pt x="1355" y="8035"/>
                    </a:lnTo>
                    <a:lnTo>
                      <a:pt x="1040" y="7436"/>
                    </a:lnTo>
                    <a:close/>
                    <a:moveTo>
                      <a:pt x="977" y="1"/>
                    </a:moveTo>
                    <a:cubicBezTo>
                      <a:pt x="410" y="1"/>
                      <a:pt x="1" y="410"/>
                      <a:pt x="1" y="946"/>
                    </a:cubicBezTo>
                    <a:lnTo>
                      <a:pt x="1" y="6995"/>
                    </a:lnTo>
                    <a:cubicBezTo>
                      <a:pt x="1" y="7090"/>
                      <a:pt x="1" y="7121"/>
                      <a:pt x="32" y="7184"/>
                    </a:cubicBezTo>
                    <a:lnTo>
                      <a:pt x="1009" y="9137"/>
                    </a:lnTo>
                    <a:cubicBezTo>
                      <a:pt x="1103" y="9295"/>
                      <a:pt x="1198" y="9358"/>
                      <a:pt x="1355" y="9358"/>
                    </a:cubicBezTo>
                    <a:cubicBezTo>
                      <a:pt x="1513" y="9358"/>
                      <a:pt x="1670" y="9295"/>
                      <a:pt x="1733" y="9137"/>
                    </a:cubicBezTo>
                    <a:lnTo>
                      <a:pt x="2678" y="7184"/>
                    </a:lnTo>
                    <a:cubicBezTo>
                      <a:pt x="2710" y="7153"/>
                      <a:pt x="2710" y="7090"/>
                      <a:pt x="2710" y="6995"/>
                    </a:cubicBezTo>
                    <a:lnTo>
                      <a:pt x="2710" y="946"/>
                    </a:lnTo>
                    <a:cubicBezTo>
                      <a:pt x="2741" y="410"/>
                      <a:pt x="2300" y="1"/>
                      <a:pt x="179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DF4F646-0379-9B1E-C58B-BC20FB1E5C5B}"/>
              </a:ext>
            </a:extLst>
          </p:cNvPr>
          <p:cNvGrpSpPr/>
          <p:nvPr/>
        </p:nvGrpSpPr>
        <p:grpSpPr>
          <a:xfrm>
            <a:off x="9470735" y="3882969"/>
            <a:ext cx="627799" cy="619578"/>
            <a:chOff x="7932176" y="4513648"/>
            <a:chExt cx="581275" cy="573663"/>
          </a:xfrm>
        </p:grpSpPr>
        <p:sp>
          <p:nvSpPr>
            <p:cNvPr id="32" name="Rounded Rectangle 33">
              <a:extLst>
                <a:ext uri="{FF2B5EF4-FFF2-40B4-BE49-F238E27FC236}">
                  <a16:creationId xmlns:a16="http://schemas.microsoft.com/office/drawing/2014/main" id="{DDFF47F1-8891-11AA-EC1E-892C8CC5701F}"/>
                </a:ext>
              </a:extLst>
            </p:cNvPr>
            <p:cNvSpPr/>
            <p:nvPr/>
          </p:nvSpPr>
          <p:spPr>
            <a:xfrm>
              <a:off x="7932176" y="4513648"/>
              <a:ext cx="581275" cy="573663"/>
            </a:xfrm>
            <a:prstGeom prst="roundRect">
              <a:avLst>
                <a:gd name="adj" fmla="val 27999"/>
              </a:avLst>
            </a:prstGeom>
            <a:solidFill>
              <a:srgbClr val="24A7DD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3" name="Google Shape;1815;p57">
              <a:extLst>
                <a:ext uri="{FF2B5EF4-FFF2-40B4-BE49-F238E27FC236}">
                  <a16:creationId xmlns:a16="http://schemas.microsoft.com/office/drawing/2014/main" id="{E3842B7B-50D9-0B42-8481-02D8A8B32A49}"/>
                </a:ext>
              </a:extLst>
            </p:cNvPr>
            <p:cNvGrpSpPr/>
            <p:nvPr/>
          </p:nvGrpSpPr>
          <p:grpSpPr>
            <a:xfrm>
              <a:off x="8082300" y="4644251"/>
              <a:ext cx="293662" cy="300375"/>
              <a:chOff x="-59475600" y="2658625"/>
              <a:chExt cx="309550" cy="316625"/>
            </a:xfrm>
            <a:solidFill>
              <a:schemeClr val="bg1"/>
            </a:solidFill>
          </p:grpSpPr>
          <p:sp>
            <p:nvSpPr>
              <p:cNvPr id="34" name="Google Shape;1816;p57">
                <a:extLst>
                  <a:ext uri="{FF2B5EF4-FFF2-40B4-BE49-F238E27FC236}">
                    <a16:creationId xmlns:a16="http://schemas.microsoft.com/office/drawing/2014/main" id="{CCC668B5-7AB8-0087-7827-115521B472C1}"/>
                  </a:ext>
                </a:extLst>
              </p:cNvPr>
              <p:cNvSpPr/>
              <p:nvPr/>
            </p:nvSpPr>
            <p:spPr>
              <a:xfrm>
                <a:off x="-59427550" y="2913025"/>
                <a:ext cx="19700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788" extrusionOk="0">
                    <a:moveTo>
                      <a:pt x="410" y="0"/>
                    </a:moveTo>
                    <a:cubicBezTo>
                      <a:pt x="189" y="0"/>
                      <a:pt x="0" y="189"/>
                      <a:pt x="0" y="410"/>
                    </a:cubicBezTo>
                    <a:cubicBezTo>
                      <a:pt x="0" y="630"/>
                      <a:pt x="189" y="788"/>
                      <a:pt x="410" y="788"/>
                    </a:cubicBezTo>
                    <a:cubicBezTo>
                      <a:pt x="630" y="788"/>
                      <a:pt x="788" y="630"/>
                      <a:pt x="788" y="410"/>
                    </a:cubicBezTo>
                    <a:cubicBezTo>
                      <a:pt x="788" y="189"/>
                      <a:pt x="630" y="0"/>
                      <a:pt x="4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1817;p57">
                <a:extLst>
                  <a:ext uri="{FF2B5EF4-FFF2-40B4-BE49-F238E27FC236}">
                    <a16:creationId xmlns:a16="http://schemas.microsoft.com/office/drawing/2014/main" id="{E94DD051-ADEB-5777-B753-E0496E039985}"/>
                  </a:ext>
                </a:extLst>
              </p:cNvPr>
              <p:cNvSpPr/>
              <p:nvPr/>
            </p:nvSpPr>
            <p:spPr>
              <a:xfrm>
                <a:off x="-59428350" y="2699575"/>
                <a:ext cx="20500" cy="15282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6113" extrusionOk="0">
                    <a:moveTo>
                      <a:pt x="442" y="0"/>
                    </a:moveTo>
                    <a:cubicBezTo>
                      <a:pt x="190" y="0"/>
                      <a:pt x="1" y="189"/>
                      <a:pt x="1" y="441"/>
                    </a:cubicBezTo>
                    <a:lnTo>
                      <a:pt x="1" y="5671"/>
                    </a:lnTo>
                    <a:cubicBezTo>
                      <a:pt x="1" y="5923"/>
                      <a:pt x="190" y="6112"/>
                      <a:pt x="442" y="6112"/>
                    </a:cubicBezTo>
                    <a:cubicBezTo>
                      <a:pt x="662" y="6112"/>
                      <a:pt x="820" y="5923"/>
                      <a:pt x="820" y="5671"/>
                    </a:cubicBezTo>
                    <a:lnTo>
                      <a:pt x="820" y="410"/>
                    </a:lnTo>
                    <a:cubicBezTo>
                      <a:pt x="820" y="158"/>
                      <a:pt x="631" y="0"/>
                      <a:pt x="4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1818;p57">
                <a:extLst>
                  <a:ext uri="{FF2B5EF4-FFF2-40B4-BE49-F238E27FC236}">
                    <a16:creationId xmlns:a16="http://schemas.microsoft.com/office/drawing/2014/main" id="{C7EAF219-206A-0AFE-7E5D-0766C1FE1990}"/>
                  </a:ext>
                </a:extLst>
              </p:cNvPr>
              <p:cNvSpPr/>
              <p:nvPr/>
            </p:nvSpPr>
            <p:spPr>
              <a:xfrm>
                <a:off x="-59330675" y="2913025"/>
                <a:ext cx="19700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788" h="788" extrusionOk="0">
                    <a:moveTo>
                      <a:pt x="378" y="0"/>
                    </a:moveTo>
                    <a:cubicBezTo>
                      <a:pt x="158" y="0"/>
                      <a:pt x="0" y="189"/>
                      <a:pt x="0" y="410"/>
                    </a:cubicBezTo>
                    <a:cubicBezTo>
                      <a:pt x="0" y="630"/>
                      <a:pt x="158" y="788"/>
                      <a:pt x="378" y="788"/>
                    </a:cubicBezTo>
                    <a:cubicBezTo>
                      <a:pt x="599" y="788"/>
                      <a:pt x="788" y="630"/>
                      <a:pt x="788" y="410"/>
                    </a:cubicBezTo>
                    <a:cubicBezTo>
                      <a:pt x="788" y="189"/>
                      <a:pt x="599" y="0"/>
                      <a:pt x="3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1819;p57">
                <a:extLst>
                  <a:ext uri="{FF2B5EF4-FFF2-40B4-BE49-F238E27FC236}">
                    <a16:creationId xmlns:a16="http://schemas.microsoft.com/office/drawing/2014/main" id="{828F54B1-99A2-5A9D-4A1C-008A0DF1A9EB}"/>
                  </a:ext>
                </a:extLst>
              </p:cNvPr>
              <p:cNvSpPr/>
              <p:nvPr/>
            </p:nvSpPr>
            <p:spPr>
              <a:xfrm>
                <a:off x="-59330675" y="2699575"/>
                <a:ext cx="20500" cy="15282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6113" extrusionOk="0">
                    <a:moveTo>
                      <a:pt x="378" y="0"/>
                    </a:moveTo>
                    <a:cubicBezTo>
                      <a:pt x="158" y="0"/>
                      <a:pt x="0" y="189"/>
                      <a:pt x="0" y="441"/>
                    </a:cubicBezTo>
                    <a:lnTo>
                      <a:pt x="0" y="5671"/>
                    </a:lnTo>
                    <a:cubicBezTo>
                      <a:pt x="0" y="5923"/>
                      <a:pt x="189" y="6112"/>
                      <a:pt x="378" y="6112"/>
                    </a:cubicBezTo>
                    <a:cubicBezTo>
                      <a:pt x="630" y="6112"/>
                      <a:pt x="820" y="5923"/>
                      <a:pt x="820" y="5671"/>
                    </a:cubicBezTo>
                    <a:lnTo>
                      <a:pt x="820" y="410"/>
                    </a:lnTo>
                    <a:cubicBezTo>
                      <a:pt x="788" y="158"/>
                      <a:pt x="567" y="0"/>
                      <a:pt x="37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820;p57">
                <a:extLst>
                  <a:ext uri="{FF2B5EF4-FFF2-40B4-BE49-F238E27FC236}">
                    <a16:creationId xmlns:a16="http://schemas.microsoft.com/office/drawing/2014/main" id="{2207C4BA-E154-895A-DB23-9B3D878AD9FD}"/>
                  </a:ext>
                </a:extLst>
              </p:cNvPr>
              <p:cNvSpPr/>
              <p:nvPr/>
            </p:nvSpPr>
            <p:spPr>
              <a:xfrm>
                <a:off x="-59475600" y="2658625"/>
                <a:ext cx="309550" cy="316625"/>
              </a:xfrm>
              <a:custGeom>
                <a:avLst/>
                <a:gdLst/>
                <a:ahLst/>
                <a:cxnLst/>
                <a:rect l="l" t="t" r="r" b="b"/>
                <a:pathLst>
                  <a:path w="12382" h="12665" extrusionOk="0">
                    <a:moveTo>
                      <a:pt x="3372" y="788"/>
                    </a:moveTo>
                    <a:cubicBezTo>
                      <a:pt x="3624" y="788"/>
                      <a:pt x="3813" y="977"/>
                      <a:pt x="3813" y="1197"/>
                    </a:cubicBezTo>
                    <a:lnTo>
                      <a:pt x="3813" y="8538"/>
                    </a:lnTo>
                    <a:lnTo>
                      <a:pt x="788" y="8538"/>
                    </a:lnTo>
                    <a:lnTo>
                      <a:pt x="788" y="1197"/>
                    </a:lnTo>
                    <a:cubicBezTo>
                      <a:pt x="788" y="977"/>
                      <a:pt x="977" y="788"/>
                      <a:pt x="1166" y="788"/>
                    </a:cubicBezTo>
                    <a:close/>
                    <a:moveTo>
                      <a:pt x="7278" y="788"/>
                    </a:moveTo>
                    <a:cubicBezTo>
                      <a:pt x="7530" y="788"/>
                      <a:pt x="7688" y="977"/>
                      <a:pt x="7688" y="1197"/>
                    </a:cubicBezTo>
                    <a:lnTo>
                      <a:pt x="7688" y="8538"/>
                    </a:lnTo>
                    <a:lnTo>
                      <a:pt x="4632" y="8538"/>
                    </a:lnTo>
                    <a:lnTo>
                      <a:pt x="4632" y="1197"/>
                    </a:lnTo>
                    <a:cubicBezTo>
                      <a:pt x="4632" y="977"/>
                      <a:pt x="4852" y="788"/>
                      <a:pt x="5073" y="788"/>
                    </a:cubicBezTo>
                    <a:close/>
                    <a:moveTo>
                      <a:pt x="11122" y="788"/>
                    </a:moveTo>
                    <a:cubicBezTo>
                      <a:pt x="11342" y="788"/>
                      <a:pt x="11500" y="977"/>
                      <a:pt x="11500" y="1197"/>
                    </a:cubicBezTo>
                    <a:lnTo>
                      <a:pt x="11500" y="8538"/>
                    </a:lnTo>
                    <a:lnTo>
                      <a:pt x="8507" y="8538"/>
                    </a:lnTo>
                    <a:lnTo>
                      <a:pt x="8507" y="1197"/>
                    </a:lnTo>
                    <a:cubicBezTo>
                      <a:pt x="8507" y="977"/>
                      <a:pt x="8696" y="788"/>
                      <a:pt x="8885" y="788"/>
                    </a:cubicBezTo>
                    <a:close/>
                    <a:moveTo>
                      <a:pt x="3813" y="9325"/>
                    </a:moveTo>
                    <a:lnTo>
                      <a:pt x="3813" y="11405"/>
                    </a:lnTo>
                    <a:cubicBezTo>
                      <a:pt x="3813" y="11657"/>
                      <a:pt x="3624" y="11846"/>
                      <a:pt x="3372" y="11846"/>
                    </a:cubicBezTo>
                    <a:lnTo>
                      <a:pt x="1166" y="11846"/>
                    </a:lnTo>
                    <a:cubicBezTo>
                      <a:pt x="946" y="11846"/>
                      <a:pt x="788" y="11657"/>
                      <a:pt x="788" y="11405"/>
                    </a:cubicBezTo>
                    <a:lnTo>
                      <a:pt x="788" y="9325"/>
                    </a:lnTo>
                    <a:close/>
                    <a:moveTo>
                      <a:pt x="7688" y="9325"/>
                    </a:moveTo>
                    <a:lnTo>
                      <a:pt x="7688" y="11405"/>
                    </a:lnTo>
                    <a:cubicBezTo>
                      <a:pt x="7688" y="11657"/>
                      <a:pt x="7467" y="11846"/>
                      <a:pt x="7278" y="11846"/>
                    </a:cubicBezTo>
                    <a:lnTo>
                      <a:pt x="5073" y="11846"/>
                    </a:lnTo>
                    <a:cubicBezTo>
                      <a:pt x="4852" y="11846"/>
                      <a:pt x="4632" y="11657"/>
                      <a:pt x="4632" y="11405"/>
                    </a:cubicBezTo>
                    <a:lnTo>
                      <a:pt x="4632" y="9325"/>
                    </a:lnTo>
                    <a:close/>
                    <a:moveTo>
                      <a:pt x="11563" y="9325"/>
                    </a:moveTo>
                    <a:lnTo>
                      <a:pt x="11563" y="11405"/>
                    </a:lnTo>
                    <a:lnTo>
                      <a:pt x="11531" y="11405"/>
                    </a:lnTo>
                    <a:cubicBezTo>
                      <a:pt x="11531" y="11657"/>
                      <a:pt x="11342" y="11846"/>
                      <a:pt x="11153" y="11846"/>
                    </a:cubicBezTo>
                    <a:lnTo>
                      <a:pt x="8948" y="11846"/>
                    </a:lnTo>
                    <a:cubicBezTo>
                      <a:pt x="8696" y="11846"/>
                      <a:pt x="8538" y="11657"/>
                      <a:pt x="8538" y="11405"/>
                    </a:cubicBezTo>
                    <a:lnTo>
                      <a:pt x="8538" y="9325"/>
                    </a:lnTo>
                    <a:close/>
                    <a:moveTo>
                      <a:pt x="1229" y="0"/>
                    </a:moveTo>
                    <a:cubicBezTo>
                      <a:pt x="536" y="0"/>
                      <a:pt x="0" y="536"/>
                      <a:pt x="0" y="1197"/>
                    </a:cubicBezTo>
                    <a:lnTo>
                      <a:pt x="0" y="11405"/>
                    </a:lnTo>
                    <a:cubicBezTo>
                      <a:pt x="0" y="12066"/>
                      <a:pt x="536" y="12665"/>
                      <a:pt x="1229" y="12665"/>
                    </a:cubicBezTo>
                    <a:lnTo>
                      <a:pt x="3435" y="12665"/>
                    </a:lnTo>
                    <a:cubicBezTo>
                      <a:pt x="3750" y="12665"/>
                      <a:pt x="4002" y="12539"/>
                      <a:pt x="4254" y="12350"/>
                    </a:cubicBezTo>
                    <a:cubicBezTo>
                      <a:pt x="4474" y="12539"/>
                      <a:pt x="4758" y="12665"/>
                      <a:pt x="5073" y="12665"/>
                    </a:cubicBezTo>
                    <a:lnTo>
                      <a:pt x="7278" y="12665"/>
                    </a:lnTo>
                    <a:cubicBezTo>
                      <a:pt x="7593" y="12665"/>
                      <a:pt x="7877" y="12539"/>
                      <a:pt x="8097" y="12350"/>
                    </a:cubicBezTo>
                    <a:cubicBezTo>
                      <a:pt x="8349" y="12539"/>
                      <a:pt x="8633" y="12665"/>
                      <a:pt x="8948" y="12665"/>
                    </a:cubicBezTo>
                    <a:lnTo>
                      <a:pt x="11153" y="12665"/>
                    </a:lnTo>
                    <a:cubicBezTo>
                      <a:pt x="11815" y="12665"/>
                      <a:pt x="12382" y="12129"/>
                      <a:pt x="12382" y="11405"/>
                    </a:cubicBezTo>
                    <a:lnTo>
                      <a:pt x="12382" y="1197"/>
                    </a:lnTo>
                    <a:cubicBezTo>
                      <a:pt x="12350" y="536"/>
                      <a:pt x="11815" y="0"/>
                      <a:pt x="11153" y="0"/>
                    </a:cubicBezTo>
                    <a:lnTo>
                      <a:pt x="8948" y="0"/>
                    </a:lnTo>
                    <a:cubicBezTo>
                      <a:pt x="8633" y="0"/>
                      <a:pt x="8349" y="95"/>
                      <a:pt x="8097" y="315"/>
                    </a:cubicBezTo>
                    <a:cubicBezTo>
                      <a:pt x="7877" y="95"/>
                      <a:pt x="7593" y="0"/>
                      <a:pt x="7278" y="0"/>
                    </a:cubicBezTo>
                    <a:lnTo>
                      <a:pt x="5073" y="0"/>
                    </a:lnTo>
                    <a:cubicBezTo>
                      <a:pt x="4758" y="0"/>
                      <a:pt x="4474" y="95"/>
                      <a:pt x="4254" y="315"/>
                    </a:cubicBezTo>
                    <a:cubicBezTo>
                      <a:pt x="4002" y="95"/>
                      <a:pt x="3750" y="0"/>
                      <a:pt x="343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1821;p57">
                <a:extLst>
                  <a:ext uri="{FF2B5EF4-FFF2-40B4-BE49-F238E27FC236}">
                    <a16:creationId xmlns:a16="http://schemas.microsoft.com/office/drawing/2014/main" id="{D1A99979-2E8F-A966-80EC-6758D5B3F8F2}"/>
                  </a:ext>
                </a:extLst>
              </p:cNvPr>
              <p:cNvSpPr/>
              <p:nvPr/>
            </p:nvSpPr>
            <p:spPr>
              <a:xfrm>
                <a:off x="-59234600" y="2913025"/>
                <a:ext cx="19725" cy="19700"/>
              </a:xfrm>
              <a:custGeom>
                <a:avLst/>
                <a:gdLst/>
                <a:ahLst/>
                <a:cxnLst/>
                <a:rect l="l" t="t" r="r" b="b"/>
                <a:pathLst>
                  <a:path w="789" h="788" extrusionOk="0">
                    <a:moveTo>
                      <a:pt x="411" y="0"/>
                    </a:moveTo>
                    <a:cubicBezTo>
                      <a:pt x="190" y="0"/>
                      <a:pt x="1" y="189"/>
                      <a:pt x="1" y="410"/>
                    </a:cubicBezTo>
                    <a:cubicBezTo>
                      <a:pt x="1" y="630"/>
                      <a:pt x="190" y="788"/>
                      <a:pt x="411" y="788"/>
                    </a:cubicBezTo>
                    <a:cubicBezTo>
                      <a:pt x="631" y="788"/>
                      <a:pt x="789" y="630"/>
                      <a:pt x="789" y="410"/>
                    </a:cubicBezTo>
                    <a:cubicBezTo>
                      <a:pt x="789" y="189"/>
                      <a:pt x="631" y="0"/>
                      <a:pt x="4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1822;p57">
                <a:extLst>
                  <a:ext uri="{FF2B5EF4-FFF2-40B4-BE49-F238E27FC236}">
                    <a16:creationId xmlns:a16="http://schemas.microsoft.com/office/drawing/2014/main" id="{F0C8A48E-6088-770C-34A6-FA6CF89A1ADB}"/>
                  </a:ext>
                </a:extLst>
              </p:cNvPr>
              <p:cNvSpPr/>
              <p:nvPr/>
            </p:nvSpPr>
            <p:spPr>
              <a:xfrm>
                <a:off x="-59235375" y="2699575"/>
                <a:ext cx="20500" cy="152825"/>
              </a:xfrm>
              <a:custGeom>
                <a:avLst/>
                <a:gdLst/>
                <a:ahLst/>
                <a:cxnLst/>
                <a:rect l="l" t="t" r="r" b="b"/>
                <a:pathLst>
                  <a:path w="820" h="6113" extrusionOk="0">
                    <a:moveTo>
                      <a:pt x="442" y="0"/>
                    </a:moveTo>
                    <a:cubicBezTo>
                      <a:pt x="190" y="0"/>
                      <a:pt x="0" y="189"/>
                      <a:pt x="0" y="441"/>
                    </a:cubicBezTo>
                    <a:lnTo>
                      <a:pt x="0" y="5671"/>
                    </a:lnTo>
                    <a:cubicBezTo>
                      <a:pt x="0" y="5923"/>
                      <a:pt x="190" y="6112"/>
                      <a:pt x="442" y="6112"/>
                    </a:cubicBezTo>
                    <a:cubicBezTo>
                      <a:pt x="662" y="6112"/>
                      <a:pt x="820" y="5923"/>
                      <a:pt x="820" y="5671"/>
                    </a:cubicBezTo>
                    <a:lnTo>
                      <a:pt x="820" y="410"/>
                    </a:lnTo>
                    <a:cubicBezTo>
                      <a:pt x="820" y="158"/>
                      <a:pt x="631" y="0"/>
                      <a:pt x="44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9629A291-A203-8A0D-255D-48C1EEC8A588}"/>
              </a:ext>
            </a:extLst>
          </p:cNvPr>
          <p:cNvSpPr txBox="1"/>
          <p:nvPr/>
        </p:nvSpPr>
        <p:spPr>
          <a:xfrm>
            <a:off x="1082750" y="2161048"/>
            <a:ext cx="274096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2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EAF2E13-C63D-6096-327D-2E5C45176BAB}"/>
              </a:ext>
            </a:extLst>
          </p:cNvPr>
          <p:cNvSpPr txBox="1"/>
          <p:nvPr/>
        </p:nvSpPr>
        <p:spPr>
          <a:xfrm>
            <a:off x="1082749" y="4467986"/>
            <a:ext cx="274096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2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3BD1A4-2CFF-4C8E-5521-6BC3FFC08A74}"/>
              </a:ext>
            </a:extLst>
          </p:cNvPr>
          <p:cNvSpPr txBox="1"/>
          <p:nvPr/>
        </p:nvSpPr>
        <p:spPr>
          <a:xfrm>
            <a:off x="4715187" y="2161048"/>
            <a:ext cx="274096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2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8EBDFAE-6B0D-03E2-F3B4-F699EA8E01E8}"/>
              </a:ext>
            </a:extLst>
          </p:cNvPr>
          <p:cNvSpPr txBox="1"/>
          <p:nvPr/>
        </p:nvSpPr>
        <p:spPr>
          <a:xfrm>
            <a:off x="4715186" y="4467986"/>
            <a:ext cx="274096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2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013962B-91AA-DE8E-DDB2-89A492BE879C}"/>
              </a:ext>
            </a:extLst>
          </p:cNvPr>
          <p:cNvSpPr txBox="1"/>
          <p:nvPr/>
        </p:nvSpPr>
        <p:spPr>
          <a:xfrm>
            <a:off x="8368282" y="2161048"/>
            <a:ext cx="274096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2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1CAC2FD-C84B-DD8C-3593-55123DA401F0}"/>
              </a:ext>
            </a:extLst>
          </p:cNvPr>
          <p:cNvSpPr txBox="1"/>
          <p:nvPr/>
        </p:nvSpPr>
        <p:spPr>
          <a:xfrm>
            <a:off x="8368280" y="4467986"/>
            <a:ext cx="274096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کیفیت. </a:t>
            </a:r>
            <a:endParaRPr lang="en-US" sz="12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5280970-908E-EFCE-1C1F-4488497B47A3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66F61A0-D337-2D77-BB40-5568B391E79C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5474F17-0271-CBAD-117C-61A89916B5F3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8343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75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25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6E6154-92B6-BDCE-E6E7-47369A1BF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37</a:t>
            </a:fld>
            <a:endParaRPr lang="en-US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49B5ECFB-5B2D-41C3-F480-5FC9A5F497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3843451"/>
              </p:ext>
            </p:extLst>
          </p:nvPr>
        </p:nvGraphicFramePr>
        <p:xfrm>
          <a:off x="393723" y="1852320"/>
          <a:ext cx="3368801" cy="156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769D386C-3FBC-9281-0553-A07B5998CE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686232"/>
              </p:ext>
            </p:extLst>
          </p:nvPr>
        </p:nvGraphicFramePr>
        <p:xfrm>
          <a:off x="4389604" y="1852320"/>
          <a:ext cx="3368801" cy="156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D8D2E6F3-EAB6-22AB-0B27-CA76446459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4151458"/>
              </p:ext>
            </p:extLst>
          </p:nvPr>
        </p:nvGraphicFramePr>
        <p:xfrm>
          <a:off x="8327494" y="1852320"/>
          <a:ext cx="3368801" cy="1567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F8678E70-ACE8-A501-40D1-A37E3B4C38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5201842"/>
              </p:ext>
            </p:extLst>
          </p:nvPr>
        </p:nvGraphicFramePr>
        <p:xfrm>
          <a:off x="6188546" y="4242737"/>
          <a:ext cx="5507748" cy="1218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5204BEDD-C9C7-07CD-13C8-174026CF82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2413602"/>
              </p:ext>
            </p:extLst>
          </p:nvPr>
        </p:nvGraphicFramePr>
        <p:xfrm>
          <a:off x="477245" y="4319190"/>
          <a:ext cx="5111897" cy="1092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38FBCA6-6195-F396-9935-5E97EBAAC0CA}"/>
              </a:ext>
            </a:extLst>
          </p:cNvPr>
          <p:cNvSpPr txBox="1"/>
          <p:nvPr/>
        </p:nvSpPr>
        <p:spPr>
          <a:xfrm>
            <a:off x="8578302" y="1417542"/>
            <a:ext cx="32471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نمودار 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2064F6B-840F-0AE9-3EAA-14F7F2F8BEEF}"/>
              </a:ext>
            </a:extLst>
          </p:cNvPr>
          <p:cNvSpPr txBox="1"/>
          <p:nvPr/>
        </p:nvSpPr>
        <p:spPr>
          <a:xfrm>
            <a:off x="4676196" y="1417542"/>
            <a:ext cx="32471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نمودار 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51F12F-0A60-2C1F-2468-7D8FA5430968}"/>
              </a:ext>
            </a:extLst>
          </p:cNvPr>
          <p:cNvSpPr txBox="1"/>
          <p:nvPr/>
        </p:nvSpPr>
        <p:spPr>
          <a:xfrm>
            <a:off x="804467" y="1417542"/>
            <a:ext cx="32471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نمودار 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A71A6E-B365-0E1D-CC57-8F83A8461456}"/>
              </a:ext>
            </a:extLst>
          </p:cNvPr>
          <p:cNvSpPr txBox="1"/>
          <p:nvPr/>
        </p:nvSpPr>
        <p:spPr>
          <a:xfrm>
            <a:off x="8632207" y="3880897"/>
            <a:ext cx="32471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نمودار 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086092-A17C-95F6-A24E-D1E555454601}"/>
              </a:ext>
            </a:extLst>
          </p:cNvPr>
          <p:cNvSpPr txBox="1"/>
          <p:nvPr/>
        </p:nvSpPr>
        <p:spPr>
          <a:xfrm>
            <a:off x="2460198" y="3884781"/>
            <a:ext cx="32471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نمودار 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3E30C0-427D-4FB3-A542-33451DDF0215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06C3ADF-A73B-666E-125C-3256972B43C3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0972F80-9054-60BF-D86B-34CF6C5ED143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1501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9" grpId="0">
        <p:bldAsOne/>
      </p:bldGraphic>
      <p:bldGraphic spid="10" grpId="0">
        <p:bldAsOne/>
      </p:bldGraphic>
      <p:bldGraphic spid="11" grpId="0">
        <p:bldAsOne/>
      </p:bldGraphic>
      <p:bldGraphic spid="12" grpId="0">
        <p:bldAsOne/>
      </p:bldGraphic>
      <p:bldP spid="13" grpId="0"/>
      <p:bldP spid="14" grpId="0"/>
      <p:bldP spid="15" grpId="0"/>
      <p:bldP spid="16" grpId="0"/>
      <p:bldP spid="1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DED410-B73A-9DB1-B176-8BBEC1ED8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3" name="Line 5">
            <a:extLst>
              <a:ext uri="{FF2B5EF4-FFF2-40B4-BE49-F238E27FC236}">
                <a16:creationId xmlns:a16="http://schemas.microsoft.com/office/drawing/2014/main" id="{45A543EE-FE85-BE06-E17E-8F5D6332610F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8438" y="1754900"/>
            <a:ext cx="983329" cy="0"/>
          </a:xfrm>
          <a:prstGeom prst="line">
            <a:avLst/>
          </a:prstGeom>
          <a:noFill/>
          <a:ln w="28575" cap="flat">
            <a:solidFill>
              <a:srgbClr val="062D3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Line 6">
            <a:extLst>
              <a:ext uri="{FF2B5EF4-FFF2-40B4-BE49-F238E27FC236}">
                <a16:creationId xmlns:a16="http://schemas.microsoft.com/office/drawing/2014/main" id="{7CD24955-4765-7F72-D4C8-6DB5E74AAEAA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8438" y="3110086"/>
            <a:ext cx="983329" cy="0"/>
          </a:xfrm>
          <a:prstGeom prst="line">
            <a:avLst/>
          </a:prstGeom>
          <a:noFill/>
          <a:ln w="28575" cap="flat">
            <a:solidFill>
              <a:srgbClr val="062D3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Line 7">
            <a:extLst>
              <a:ext uri="{FF2B5EF4-FFF2-40B4-BE49-F238E27FC236}">
                <a16:creationId xmlns:a16="http://schemas.microsoft.com/office/drawing/2014/main" id="{E0AAC8BD-C34D-A1A3-891F-0A36ED2D2D07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8438" y="4445632"/>
            <a:ext cx="983329" cy="0"/>
          </a:xfrm>
          <a:prstGeom prst="line">
            <a:avLst/>
          </a:prstGeom>
          <a:noFill/>
          <a:ln w="28575" cap="flat">
            <a:solidFill>
              <a:srgbClr val="062D3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8">
            <a:extLst>
              <a:ext uri="{FF2B5EF4-FFF2-40B4-BE49-F238E27FC236}">
                <a16:creationId xmlns:a16="http://schemas.microsoft.com/office/drawing/2014/main" id="{51EA8FA2-7647-3F18-C62E-7A2C40539872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4657" y="2429220"/>
            <a:ext cx="984638" cy="0"/>
          </a:xfrm>
          <a:prstGeom prst="line">
            <a:avLst/>
          </a:prstGeom>
          <a:noFill/>
          <a:ln w="28575" cap="flat">
            <a:solidFill>
              <a:srgbClr val="062D3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Line 9">
            <a:extLst>
              <a:ext uri="{FF2B5EF4-FFF2-40B4-BE49-F238E27FC236}">
                <a16:creationId xmlns:a16="http://schemas.microsoft.com/office/drawing/2014/main" id="{3EF4FDF2-5FF2-4485-9D47-A1025C288CC5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4657" y="3783097"/>
            <a:ext cx="984638" cy="0"/>
          </a:xfrm>
          <a:prstGeom prst="line">
            <a:avLst/>
          </a:prstGeom>
          <a:noFill/>
          <a:ln w="28575" cap="flat">
            <a:solidFill>
              <a:srgbClr val="062D3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10">
            <a:extLst>
              <a:ext uri="{FF2B5EF4-FFF2-40B4-BE49-F238E27FC236}">
                <a16:creationId xmlns:a16="http://schemas.microsoft.com/office/drawing/2014/main" id="{80A45230-E13B-B5A5-4674-45278988B92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34657" y="5118643"/>
            <a:ext cx="984638" cy="0"/>
          </a:xfrm>
          <a:prstGeom prst="line">
            <a:avLst/>
          </a:prstGeom>
          <a:noFill/>
          <a:ln w="28575" cap="flat">
            <a:solidFill>
              <a:srgbClr val="062D3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11">
            <a:extLst>
              <a:ext uri="{FF2B5EF4-FFF2-40B4-BE49-F238E27FC236}">
                <a16:creationId xmlns:a16="http://schemas.microsoft.com/office/drawing/2014/main" id="{0CDC96A0-3F3F-CF4C-707E-8FFCA0D6CA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398" y="2599405"/>
            <a:ext cx="689432" cy="69140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12">
            <a:extLst>
              <a:ext uri="{FF2B5EF4-FFF2-40B4-BE49-F238E27FC236}">
                <a16:creationId xmlns:a16="http://schemas.microsoft.com/office/drawing/2014/main" id="{C5A9488C-82BA-5485-A01A-035C3191CF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8135" y="1980077"/>
            <a:ext cx="689432" cy="69140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3">
            <a:extLst>
              <a:ext uri="{FF2B5EF4-FFF2-40B4-BE49-F238E27FC236}">
                <a16:creationId xmlns:a16="http://schemas.microsoft.com/office/drawing/2014/main" id="{AF1F578C-32C9-002B-F889-7FCFB7144D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398" y="3983396"/>
            <a:ext cx="689432" cy="69140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4">
            <a:extLst>
              <a:ext uri="{FF2B5EF4-FFF2-40B4-BE49-F238E27FC236}">
                <a16:creationId xmlns:a16="http://schemas.microsoft.com/office/drawing/2014/main" id="{1314741C-D4E9-652C-9418-FF302BE294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8135" y="4677692"/>
            <a:ext cx="689432" cy="68942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5">
            <a:extLst>
              <a:ext uri="{FF2B5EF4-FFF2-40B4-BE49-F238E27FC236}">
                <a16:creationId xmlns:a16="http://schemas.microsoft.com/office/drawing/2014/main" id="{F904C893-EE24-34B4-F313-7BF8218164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8135" y="3322171"/>
            <a:ext cx="689432" cy="69140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6">
            <a:extLst>
              <a:ext uri="{FF2B5EF4-FFF2-40B4-BE49-F238E27FC236}">
                <a16:creationId xmlns:a16="http://schemas.microsoft.com/office/drawing/2014/main" id="{3FEE3111-F029-84FB-116F-8182D00274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398" y="5320252"/>
            <a:ext cx="689432" cy="69140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7">
            <a:extLst>
              <a:ext uri="{FF2B5EF4-FFF2-40B4-BE49-F238E27FC236}">
                <a16:creationId xmlns:a16="http://schemas.microsoft.com/office/drawing/2014/main" id="{ECDE42D7-133D-83B8-FA2E-81DE1B34F395}"/>
              </a:ext>
            </a:extLst>
          </p:cNvPr>
          <p:cNvSpPr>
            <a:spLocks/>
          </p:cNvSpPr>
          <p:nvPr/>
        </p:nvSpPr>
        <p:spPr bwMode="auto">
          <a:xfrm>
            <a:off x="5466201" y="2087477"/>
            <a:ext cx="1801678" cy="667773"/>
          </a:xfrm>
          <a:custGeom>
            <a:avLst/>
            <a:gdLst>
              <a:gd name="T0" fmla="*/ 775 w 1065"/>
              <a:gd name="T1" fmla="*/ 0 h 394"/>
              <a:gd name="T2" fmla="*/ 789 w 1065"/>
              <a:gd name="T3" fmla="*/ 5 h 394"/>
              <a:gd name="T4" fmla="*/ 1052 w 1065"/>
              <a:gd name="T5" fmla="*/ 181 h 394"/>
              <a:gd name="T6" fmla="*/ 1052 w 1065"/>
              <a:gd name="T7" fmla="*/ 213 h 394"/>
              <a:gd name="T8" fmla="*/ 788 w 1065"/>
              <a:gd name="T9" fmla="*/ 389 h 394"/>
              <a:gd name="T10" fmla="*/ 775 w 1065"/>
              <a:gd name="T11" fmla="*/ 394 h 394"/>
              <a:gd name="T12" fmla="*/ 765 w 1065"/>
              <a:gd name="T13" fmla="*/ 383 h 394"/>
              <a:gd name="T14" fmla="*/ 765 w 1065"/>
              <a:gd name="T15" fmla="*/ 344 h 394"/>
              <a:gd name="T16" fmla="*/ 81 w 1065"/>
              <a:gd name="T17" fmla="*/ 344 h 394"/>
              <a:gd name="T18" fmla="*/ 78 w 1065"/>
              <a:gd name="T19" fmla="*/ 344 h 394"/>
              <a:gd name="T20" fmla="*/ 2 w 1065"/>
              <a:gd name="T21" fmla="*/ 377 h 394"/>
              <a:gd name="T22" fmla="*/ 2 w 1065"/>
              <a:gd name="T23" fmla="*/ 89 h 394"/>
              <a:gd name="T24" fmla="*/ 60 w 1065"/>
              <a:gd name="T25" fmla="*/ 50 h 394"/>
              <a:gd name="T26" fmla="*/ 765 w 1065"/>
              <a:gd name="T27" fmla="*/ 50 h 394"/>
              <a:gd name="T28" fmla="*/ 765 w 1065"/>
              <a:gd name="T29" fmla="*/ 12 h 394"/>
              <a:gd name="T30" fmla="*/ 775 w 1065"/>
              <a:gd name="T31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65" h="394">
                <a:moveTo>
                  <a:pt x="775" y="0"/>
                </a:moveTo>
                <a:cubicBezTo>
                  <a:pt x="779" y="0"/>
                  <a:pt x="784" y="2"/>
                  <a:pt x="789" y="5"/>
                </a:cubicBezTo>
                <a:cubicBezTo>
                  <a:pt x="1052" y="181"/>
                  <a:pt x="1052" y="181"/>
                  <a:pt x="1052" y="181"/>
                </a:cubicBezTo>
                <a:cubicBezTo>
                  <a:pt x="1065" y="190"/>
                  <a:pt x="1065" y="204"/>
                  <a:pt x="1052" y="213"/>
                </a:cubicBezTo>
                <a:cubicBezTo>
                  <a:pt x="788" y="389"/>
                  <a:pt x="788" y="389"/>
                  <a:pt x="788" y="389"/>
                </a:cubicBezTo>
                <a:cubicBezTo>
                  <a:pt x="783" y="393"/>
                  <a:pt x="779" y="394"/>
                  <a:pt x="775" y="394"/>
                </a:cubicBezTo>
                <a:cubicBezTo>
                  <a:pt x="769" y="394"/>
                  <a:pt x="765" y="390"/>
                  <a:pt x="765" y="383"/>
                </a:cubicBezTo>
                <a:cubicBezTo>
                  <a:pt x="765" y="344"/>
                  <a:pt x="765" y="344"/>
                  <a:pt x="765" y="344"/>
                </a:cubicBezTo>
                <a:cubicBezTo>
                  <a:pt x="81" y="344"/>
                  <a:pt x="81" y="344"/>
                  <a:pt x="81" y="344"/>
                </a:cubicBezTo>
                <a:cubicBezTo>
                  <a:pt x="80" y="344"/>
                  <a:pt x="79" y="344"/>
                  <a:pt x="78" y="344"/>
                </a:cubicBezTo>
                <a:cubicBezTo>
                  <a:pt x="64" y="344"/>
                  <a:pt x="6" y="346"/>
                  <a:pt x="2" y="377"/>
                </a:cubicBezTo>
                <a:cubicBezTo>
                  <a:pt x="2" y="89"/>
                  <a:pt x="2" y="89"/>
                  <a:pt x="2" y="89"/>
                </a:cubicBezTo>
                <a:cubicBezTo>
                  <a:pt x="0" y="57"/>
                  <a:pt x="36" y="51"/>
                  <a:pt x="60" y="50"/>
                </a:cubicBezTo>
                <a:cubicBezTo>
                  <a:pt x="765" y="50"/>
                  <a:pt x="765" y="50"/>
                  <a:pt x="765" y="50"/>
                </a:cubicBezTo>
                <a:cubicBezTo>
                  <a:pt x="765" y="12"/>
                  <a:pt x="765" y="12"/>
                  <a:pt x="765" y="12"/>
                </a:cubicBezTo>
                <a:cubicBezTo>
                  <a:pt x="765" y="4"/>
                  <a:pt x="769" y="0"/>
                  <a:pt x="775" y="0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8">
            <a:extLst>
              <a:ext uri="{FF2B5EF4-FFF2-40B4-BE49-F238E27FC236}">
                <a16:creationId xmlns:a16="http://schemas.microsoft.com/office/drawing/2014/main" id="{D816427F-6B19-0333-9B0A-EA06AA143BAB}"/>
              </a:ext>
            </a:extLst>
          </p:cNvPr>
          <p:cNvSpPr>
            <a:spLocks/>
          </p:cNvSpPr>
          <p:nvPr/>
        </p:nvSpPr>
        <p:spPr bwMode="auto">
          <a:xfrm>
            <a:off x="4823306" y="2780128"/>
            <a:ext cx="1801678" cy="666464"/>
          </a:xfrm>
          <a:custGeom>
            <a:avLst/>
            <a:gdLst>
              <a:gd name="T0" fmla="*/ 290 w 1065"/>
              <a:gd name="T1" fmla="*/ 394 h 394"/>
              <a:gd name="T2" fmla="*/ 276 w 1065"/>
              <a:gd name="T3" fmla="*/ 389 h 394"/>
              <a:gd name="T4" fmla="*/ 13 w 1065"/>
              <a:gd name="T5" fmla="*/ 213 h 394"/>
              <a:gd name="T6" fmla="*/ 13 w 1065"/>
              <a:gd name="T7" fmla="*/ 181 h 394"/>
              <a:gd name="T8" fmla="*/ 277 w 1065"/>
              <a:gd name="T9" fmla="*/ 5 h 394"/>
              <a:gd name="T10" fmla="*/ 290 w 1065"/>
              <a:gd name="T11" fmla="*/ 0 h 394"/>
              <a:gd name="T12" fmla="*/ 300 w 1065"/>
              <a:gd name="T13" fmla="*/ 11 h 394"/>
              <a:gd name="T14" fmla="*/ 300 w 1065"/>
              <a:gd name="T15" fmla="*/ 50 h 394"/>
              <a:gd name="T16" fmla="*/ 984 w 1065"/>
              <a:gd name="T17" fmla="*/ 50 h 394"/>
              <a:gd name="T18" fmla="*/ 987 w 1065"/>
              <a:gd name="T19" fmla="*/ 50 h 394"/>
              <a:gd name="T20" fmla="*/ 1063 w 1065"/>
              <a:gd name="T21" fmla="*/ 18 h 394"/>
              <a:gd name="T22" fmla="*/ 1063 w 1065"/>
              <a:gd name="T23" fmla="*/ 305 h 394"/>
              <a:gd name="T24" fmla="*/ 1005 w 1065"/>
              <a:gd name="T25" fmla="*/ 344 h 394"/>
              <a:gd name="T26" fmla="*/ 300 w 1065"/>
              <a:gd name="T27" fmla="*/ 344 h 394"/>
              <a:gd name="T28" fmla="*/ 300 w 1065"/>
              <a:gd name="T29" fmla="*/ 383 h 394"/>
              <a:gd name="T30" fmla="*/ 290 w 1065"/>
              <a:gd name="T31" fmla="*/ 394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65" h="394">
                <a:moveTo>
                  <a:pt x="290" y="394"/>
                </a:moveTo>
                <a:cubicBezTo>
                  <a:pt x="286" y="394"/>
                  <a:pt x="281" y="393"/>
                  <a:pt x="276" y="389"/>
                </a:cubicBezTo>
                <a:cubicBezTo>
                  <a:pt x="13" y="213"/>
                  <a:pt x="13" y="213"/>
                  <a:pt x="13" y="213"/>
                </a:cubicBezTo>
                <a:cubicBezTo>
                  <a:pt x="0" y="204"/>
                  <a:pt x="0" y="190"/>
                  <a:pt x="13" y="181"/>
                </a:cubicBezTo>
                <a:cubicBezTo>
                  <a:pt x="277" y="5"/>
                  <a:pt x="277" y="5"/>
                  <a:pt x="277" y="5"/>
                </a:cubicBezTo>
                <a:cubicBezTo>
                  <a:pt x="282" y="1"/>
                  <a:pt x="287" y="0"/>
                  <a:pt x="290" y="0"/>
                </a:cubicBezTo>
                <a:cubicBezTo>
                  <a:pt x="297" y="0"/>
                  <a:pt x="300" y="4"/>
                  <a:pt x="300" y="11"/>
                </a:cubicBezTo>
                <a:cubicBezTo>
                  <a:pt x="300" y="50"/>
                  <a:pt x="300" y="50"/>
                  <a:pt x="300" y="50"/>
                </a:cubicBezTo>
                <a:cubicBezTo>
                  <a:pt x="984" y="50"/>
                  <a:pt x="984" y="50"/>
                  <a:pt x="984" y="50"/>
                </a:cubicBezTo>
                <a:cubicBezTo>
                  <a:pt x="985" y="50"/>
                  <a:pt x="986" y="50"/>
                  <a:pt x="987" y="50"/>
                </a:cubicBezTo>
                <a:cubicBezTo>
                  <a:pt x="1001" y="50"/>
                  <a:pt x="1059" y="48"/>
                  <a:pt x="1063" y="18"/>
                </a:cubicBezTo>
                <a:cubicBezTo>
                  <a:pt x="1063" y="305"/>
                  <a:pt x="1063" y="305"/>
                  <a:pt x="1063" y="305"/>
                </a:cubicBezTo>
                <a:cubicBezTo>
                  <a:pt x="1065" y="337"/>
                  <a:pt x="1029" y="343"/>
                  <a:pt x="1005" y="344"/>
                </a:cubicBezTo>
                <a:cubicBezTo>
                  <a:pt x="300" y="344"/>
                  <a:pt x="300" y="344"/>
                  <a:pt x="300" y="344"/>
                </a:cubicBezTo>
                <a:cubicBezTo>
                  <a:pt x="300" y="383"/>
                  <a:pt x="300" y="383"/>
                  <a:pt x="300" y="383"/>
                </a:cubicBezTo>
                <a:cubicBezTo>
                  <a:pt x="300" y="390"/>
                  <a:pt x="296" y="394"/>
                  <a:pt x="290" y="394"/>
                </a:cubicBezTo>
                <a:close/>
              </a:path>
            </a:pathLst>
          </a:custGeom>
          <a:solidFill>
            <a:srgbClr val="D2AC6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9">
            <a:extLst>
              <a:ext uri="{FF2B5EF4-FFF2-40B4-BE49-F238E27FC236}">
                <a16:creationId xmlns:a16="http://schemas.microsoft.com/office/drawing/2014/main" id="{2101EDC9-6705-3BE2-DD8A-207A918B93EC}"/>
              </a:ext>
            </a:extLst>
          </p:cNvPr>
          <p:cNvSpPr>
            <a:spLocks/>
          </p:cNvSpPr>
          <p:nvPr/>
        </p:nvSpPr>
        <p:spPr bwMode="auto">
          <a:xfrm>
            <a:off x="5460964" y="4783447"/>
            <a:ext cx="1830484" cy="678248"/>
          </a:xfrm>
          <a:custGeom>
            <a:avLst/>
            <a:gdLst>
              <a:gd name="T0" fmla="*/ 787 w 1082"/>
              <a:gd name="T1" fmla="*/ 0 h 401"/>
              <a:gd name="T2" fmla="*/ 801 w 1082"/>
              <a:gd name="T3" fmla="*/ 6 h 401"/>
              <a:gd name="T4" fmla="*/ 1069 w 1082"/>
              <a:gd name="T5" fmla="*/ 185 h 401"/>
              <a:gd name="T6" fmla="*/ 1068 w 1082"/>
              <a:gd name="T7" fmla="*/ 217 h 401"/>
              <a:gd name="T8" fmla="*/ 801 w 1082"/>
              <a:gd name="T9" fmla="*/ 396 h 401"/>
              <a:gd name="T10" fmla="*/ 787 w 1082"/>
              <a:gd name="T11" fmla="*/ 401 h 401"/>
              <a:gd name="T12" fmla="*/ 777 w 1082"/>
              <a:gd name="T13" fmla="*/ 389 h 401"/>
              <a:gd name="T14" fmla="*/ 777 w 1082"/>
              <a:gd name="T15" fmla="*/ 350 h 401"/>
              <a:gd name="T16" fmla="*/ 82 w 1082"/>
              <a:gd name="T17" fmla="*/ 350 h 401"/>
              <a:gd name="T18" fmla="*/ 79 w 1082"/>
              <a:gd name="T19" fmla="*/ 350 h 401"/>
              <a:gd name="T20" fmla="*/ 2 w 1082"/>
              <a:gd name="T21" fmla="*/ 383 h 401"/>
              <a:gd name="T22" fmla="*/ 3 w 1082"/>
              <a:gd name="T23" fmla="*/ 91 h 401"/>
              <a:gd name="T24" fmla="*/ 61 w 1082"/>
              <a:gd name="T25" fmla="*/ 51 h 401"/>
              <a:gd name="T26" fmla="*/ 777 w 1082"/>
              <a:gd name="T27" fmla="*/ 51 h 401"/>
              <a:gd name="T28" fmla="*/ 777 w 1082"/>
              <a:gd name="T29" fmla="*/ 12 h 401"/>
              <a:gd name="T30" fmla="*/ 787 w 1082"/>
              <a:gd name="T31" fmla="*/ 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82" h="401">
                <a:moveTo>
                  <a:pt x="787" y="0"/>
                </a:moveTo>
                <a:cubicBezTo>
                  <a:pt x="791" y="0"/>
                  <a:pt x="796" y="2"/>
                  <a:pt x="801" y="6"/>
                </a:cubicBezTo>
                <a:cubicBezTo>
                  <a:pt x="1069" y="185"/>
                  <a:pt x="1069" y="185"/>
                  <a:pt x="1069" y="185"/>
                </a:cubicBezTo>
                <a:cubicBezTo>
                  <a:pt x="1082" y="193"/>
                  <a:pt x="1082" y="208"/>
                  <a:pt x="1068" y="217"/>
                </a:cubicBezTo>
                <a:cubicBezTo>
                  <a:pt x="801" y="396"/>
                  <a:pt x="801" y="396"/>
                  <a:pt x="801" y="396"/>
                </a:cubicBezTo>
                <a:cubicBezTo>
                  <a:pt x="795" y="399"/>
                  <a:pt x="791" y="401"/>
                  <a:pt x="787" y="401"/>
                </a:cubicBezTo>
                <a:cubicBezTo>
                  <a:pt x="781" y="401"/>
                  <a:pt x="777" y="397"/>
                  <a:pt x="777" y="389"/>
                </a:cubicBezTo>
                <a:cubicBezTo>
                  <a:pt x="777" y="350"/>
                  <a:pt x="777" y="350"/>
                  <a:pt x="777" y="350"/>
                </a:cubicBezTo>
                <a:cubicBezTo>
                  <a:pt x="82" y="350"/>
                  <a:pt x="82" y="350"/>
                  <a:pt x="82" y="350"/>
                </a:cubicBezTo>
                <a:cubicBezTo>
                  <a:pt x="82" y="350"/>
                  <a:pt x="81" y="350"/>
                  <a:pt x="79" y="350"/>
                </a:cubicBezTo>
                <a:cubicBezTo>
                  <a:pt x="65" y="350"/>
                  <a:pt x="6" y="352"/>
                  <a:pt x="2" y="383"/>
                </a:cubicBezTo>
                <a:cubicBezTo>
                  <a:pt x="3" y="91"/>
                  <a:pt x="3" y="91"/>
                  <a:pt x="3" y="91"/>
                </a:cubicBezTo>
                <a:cubicBezTo>
                  <a:pt x="0" y="58"/>
                  <a:pt x="37" y="52"/>
                  <a:pt x="61" y="51"/>
                </a:cubicBezTo>
                <a:cubicBezTo>
                  <a:pt x="777" y="51"/>
                  <a:pt x="777" y="51"/>
                  <a:pt x="777" y="51"/>
                </a:cubicBezTo>
                <a:cubicBezTo>
                  <a:pt x="777" y="12"/>
                  <a:pt x="777" y="12"/>
                  <a:pt x="777" y="12"/>
                </a:cubicBezTo>
                <a:cubicBezTo>
                  <a:pt x="777" y="5"/>
                  <a:pt x="781" y="0"/>
                  <a:pt x="787" y="0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0">
            <a:extLst>
              <a:ext uri="{FF2B5EF4-FFF2-40B4-BE49-F238E27FC236}">
                <a16:creationId xmlns:a16="http://schemas.microsoft.com/office/drawing/2014/main" id="{863F1153-86EC-BF5F-C2C7-0A90E09DC15E}"/>
              </a:ext>
            </a:extLst>
          </p:cNvPr>
          <p:cNvSpPr>
            <a:spLocks/>
          </p:cNvSpPr>
          <p:nvPr/>
        </p:nvSpPr>
        <p:spPr bwMode="auto">
          <a:xfrm>
            <a:off x="4794501" y="4124840"/>
            <a:ext cx="1829175" cy="679558"/>
          </a:xfrm>
          <a:custGeom>
            <a:avLst/>
            <a:gdLst>
              <a:gd name="T0" fmla="*/ 294 w 1081"/>
              <a:gd name="T1" fmla="*/ 401 h 401"/>
              <a:gd name="T2" fmla="*/ 280 w 1081"/>
              <a:gd name="T3" fmla="*/ 395 h 401"/>
              <a:gd name="T4" fmla="*/ 13 w 1081"/>
              <a:gd name="T5" fmla="*/ 217 h 401"/>
              <a:gd name="T6" fmla="*/ 13 w 1081"/>
              <a:gd name="T7" fmla="*/ 184 h 401"/>
              <a:gd name="T8" fmla="*/ 281 w 1081"/>
              <a:gd name="T9" fmla="*/ 5 h 401"/>
              <a:gd name="T10" fmla="*/ 294 w 1081"/>
              <a:gd name="T11" fmla="*/ 0 h 401"/>
              <a:gd name="T12" fmla="*/ 305 w 1081"/>
              <a:gd name="T13" fmla="*/ 12 h 401"/>
              <a:gd name="T14" fmla="*/ 305 w 1081"/>
              <a:gd name="T15" fmla="*/ 51 h 401"/>
              <a:gd name="T16" fmla="*/ 999 w 1081"/>
              <a:gd name="T17" fmla="*/ 51 h 401"/>
              <a:gd name="T18" fmla="*/ 1002 w 1081"/>
              <a:gd name="T19" fmla="*/ 51 h 401"/>
              <a:gd name="T20" fmla="*/ 1079 w 1081"/>
              <a:gd name="T21" fmla="*/ 18 h 401"/>
              <a:gd name="T22" fmla="*/ 1079 w 1081"/>
              <a:gd name="T23" fmla="*/ 310 h 401"/>
              <a:gd name="T24" fmla="*/ 1020 w 1081"/>
              <a:gd name="T25" fmla="*/ 350 h 401"/>
              <a:gd name="T26" fmla="*/ 304 w 1081"/>
              <a:gd name="T27" fmla="*/ 350 h 401"/>
              <a:gd name="T28" fmla="*/ 304 w 1081"/>
              <a:gd name="T29" fmla="*/ 389 h 401"/>
              <a:gd name="T30" fmla="*/ 294 w 1081"/>
              <a:gd name="T31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81" h="401">
                <a:moveTo>
                  <a:pt x="294" y="401"/>
                </a:moveTo>
                <a:cubicBezTo>
                  <a:pt x="290" y="401"/>
                  <a:pt x="285" y="399"/>
                  <a:pt x="280" y="395"/>
                </a:cubicBezTo>
                <a:cubicBezTo>
                  <a:pt x="13" y="217"/>
                  <a:pt x="13" y="217"/>
                  <a:pt x="13" y="217"/>
                </a:cubicBezTo>
                <a:cubicBezTo>
                  <a:pt x="0" y="208"/>
                  <a:pt x="0" y="193"/>
                  <a:pt x="13" y="184"/>
                </a:cubicBezTo>
                <a:cubicBezTo>
                  <a:pt x="281" y="5"/>
                  <a:pt x="281" y="5"/>
                  <a:pt x="281" y="5"/>
                </a:cubicBezTo>
                <a:cubicBezTo>
                  <a:pt x="286" y="2"/>
                  <a:pt x="291" y="0"/>
                  <a:pt x="294" y="0"/>
                </a:cubicBezTo>
                <a:cubicBezTo>
                  <a:pt x="301" y="0"/>
                  <a:pt x="305" y="4"/>
                  <a:pt x="305" y="12"/>
                </a:cubicBezTo>
                <a:cubicBezTo>
                  <a:pt x="305" y="51"/>
                  <a:pt x="305" y="51"/>
                  <a:pt x="305" y="51"/>
                </a:cubicBezTo>
                <a:cubicBezTo>
                  <a:pt x="999" y="51"/>
                  <a:pt x="999" y="51"/>
                  <a:pt x="999" y="51"/>
                </a:cubicBezTo>
                <a:cubicBezTo>
                  <a:pt x="999" y="51"/>
                  <a:pt x="1000" y="51"/>
                  <a:pt x="1002" y="51"/>
                </a:cubicBezTo>
                <a:cubicBezTo>
                  <a:pt x="1016" y="51"/>
                  <a:pt x="1075" y="49"/>
                  <a:pt x="1079" y="18"/>
                </a:cubicBezTo>
                <a:cubicBezTo>
                  <a:pt x="1079" y="310"/>
                  <a:pt x="1079" y="310"/>
                  <a:pt x="1079" y="310"/>
                </a:cubicBezTo>
                <a:cubicBezTo>
                  <a:pt x="1081" y="343"/>
                  <a:pt x="1044" y="349"/>
                  <a:pt x="1020" y="350"/>
                </a:cubicBezTo>
                <a:cubicBezTo>
                  <a:pt x="304" y="350"/>
                  <a:pt x="304" y="350"/>
                  <a:pt x="304" y="350"/>
                </a:cubicBezTo>
                <a:cubicBezTo>
                  <a:pt x="304" y="389"/>
                  <a:pt x="304" y="389"/>
                  <a:pt x="304" y="389"/>
                </a:cubicBezTo>
                <a:cubicBezTo>
                  <a:pt x="304" y="396"/>
                  <a:pt x="300" y="401"/>
                  <a:pt x="294" y="401"/>
                </a:cubicBezTo>
                <a:close/>
              </a:path>
            </a:pathLst>
          </a:custGeom>
          <a:solidFill>
            <a:srgbClr val="D2AC6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1">
            <a:extLst>
              <a:ext uri="{FF2B5EF4-FFF2-40B4-BE49-F238E27FC236}">
                <a16:creationId xmlns:a16="http://schemas.microsoft.com/office/drawing/2014/main" id="{3CC174E6-8A10-5573-6EBB-6C7D202F17BE}"/>
              </a:ext>
            </a:extLst>
          </p:cNvPr>
          <p:cNvSpPr>
            <a:spLocks/>
          </p:cNvSpPr>
          <p:nvPr/>
        </p:nvSpPr>
        <p:spPr bwMode="auto">
          <a:xfrm>
            <a:off x="5466201" y="3438736"/>
            <a:ext cx="1801678" cy="667773"/>
          </a:xfrm>
          <a:custGeom>
            <a:avLst/>
            <a:gdLst>
              <a:gd name="T0" fmla="*/ 775 w 1065"/>
              <a:gd name="T1" fmla="*/ 0 h 395"/>
              <a:gd name="T2" fmla="*/ 789 w 1065"/>
              <a:gd name="T3" fmla="*/ 5 h 395"/>
              <a:gd name="T4" fmla="*/ 1052 w 1065"/>
              <a:gd name="T5" fmla="*/ 182 h 395"/>
              <a:gd name="T6" fmla="*/ 1052 w 1065"/>
              <a:gd name="T7" fmla="*/ 213 h 395"/>
              <a:gd name="T8" fmla="*/ 788 w 1065"/>
              <a:gd name="T9" fmla="*/ 390 h 395"/>
              <a:gd name="T10" fmla="*/ 775 w 1065"/>
              <a:gd name="T11" fmla="*/ 395 h 395"/>
              <a:gd name="T12" fmla="*/ 765 w 1065"/>
              <a:gd name="T13" fmla="*/ 383 h 395"/>
              <a:gd name="T14" fmla="*/ 765 w 1065"/>
              <a:gd name="T15" fmla="*/ 345 h 395"/>
              <a:gd name="T16" fmla="*/ 81 w 1065"/>
              <a:gd name="T17" fmla="*/ 345 h 395"/>
              <a:gd name="T18" fmla="*/ 78 w 1065"/>
              <a:gd name="T19" fmla="*/ 345 h 395"/>
              <a:gd name="T20" fmla="*/ 2 w 1065"/>
              <a:gd name="T21" fmla="*/ 377 h 395"/>
              <a:gd name="T22" fmla="*/ 3 w 1065"/>
              <a:gd name="T23" fmla="*/ 89 h 395"/>
              <a:gd name="T24" fmla="*/ 60 w 1065"/>
              <a:gd name="T25" fmla="*/ 50 h 395"/>
              <a:gd name="T26" fmla="*/ 765 w 1065"/>
              <a:gd name="T27" fmla="*/ 50 h 395"/>
              <a:gd name="T28" fmla="*/ 765 w 1065"/>
              <a:gd name="T29" fmla="*/ 12 h 395"/>
              <a:gd name="T30" fmla="*/ 775 w 1065"/>
              <a:gd name="T31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65" h="395">
                <a:moveTo>
                  <a:pt x="775" y="0"/>
                </a:moveTo>
                <a:cubicBezTo>
                  <a:pt x="779" y="0"/>
                  <a:pt x="784" y="2"/>
                  <a:pt x="789" y="5"/>
                </a:cubicBezTo>
                <a:cubicBezTo>
                  <a:pt x="1052" y="182"/>
                  <a:pt x="1052" y="182"/>
                  <a:pt x="1052" y="182"/>
                </a:cubicBezTo>
                <a:cubicBezTo>
                  <a:pt x="1065" y="190"/>
                  <a:pt x="1065" y="205"/>
                  <a:pt x="1052" y="213"/>
                </a:cubicBezTo>
                <a:cubicBezTo>
                  <a:pt x="788" y="390"/>
                  <a:pt x="788" y="390"/>
                  <a:pt x="788" y="390"/>
                </a:cubicBezTo>
                <a:cubicBezTo>
                  <a:pt x="783" y="393"/>
                  <a:pt x="779" y="395"/>
                  <a:pt x="775" y="395"/>
                </a:cubicBezTo>
                <a:cubicBezTo>
                  <a:pt x="769" y="395"/>
                  <a:pt x="765" y="391"/>
                  <a:pt x="765" y="383"/>
                </a:cubicBezTo>
                <a:cubicBezTo>
                  <a:pt x="765" y="345"/>
                  <a:pt x="765" y="345"/>
                  <a:pt x="765" y="345"/>
                </a:cubicBezTo>
                <a:cubicBezTo>
                  <a:pt x="81" y="345"/>
                  <a:pt x="81" y="345"/>
                  <a:pt x="81" y="345"/>
                </a:cubicBezTo>
                <a:cubicBezTo>
                  <a:pt x="81" y="345"/>
                  <a:pt x="80" y="345"/>
                  <a:pt x="78" y="345"/>
                </a:cubicBezTo>
                <a:cubicBezTo>
                  <a:pt x="64" y="345"/>
                  <a:pt x="6" y="346"/>
                  <a:pt x="2" y="377"/>
                </a:cubicBezTo>
                <a:cubicBezTo>
                  <a:pt x="3" y="89"/>
                  <a:pt x="3" y="89"/>
                  <a:pt x="3" y="89"/>
                </a:cubicBezTo>
                <a:cubicBezTo>
                  <a:pt x="0" y="57"/>
                  <a:pt x="36" y="51"/>
                  <a:pt x="60" y="50"/>
                </a:cubicBezTo>
                <a:cubicBezTo>
                  <a:pt x="765" y="50"/>
                  <a:pt x="765" y="50"/>
                  <a:pt x="765" y="50"/>
                </a:cubicBezTo>
                <a:cubicBezTo>
                  <a:pt x="765" y="12"/>
                  <a:pt x="765" y="12"/>
                  <a:pt x="765" y="12"/>
                </a:cubicBezTo>
                <a:cubicBezTo>
                  <a:pt x="765" y="4"/>
                  <a:pt x="769" y="0"/>
                  <a:pt x="775" y="0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2">
            <a:extLst>
              <a:ext uri="{FF2B5EF4-FFF2-40B4-BE49-F238E27FC236}">
                <a16:creationId xmlns:a16="http://schemas.microsoft.com/office/drawing/2014/main" id="{3465A4F4-6F3F-DD95-392C-CBCB936D9104}"/>
              </a:ext>
            </a:extLst>
          </p:cNvPr>
          <p:cNvSpPr>
            <a:spLocks/>
          </p:cNvSpPr>
          <p:nvPr/>
        </p:nvSpPr>
        <p:spPr bwMode="auto">
          <a:xfrm>
            <a:off x="4837709" y="1431488"/>
            <a:ext cx="1791203" cy="663845"/>
          </a:xfrm>
          <a:custGeom>
            <a:avLst/>
            <a:gdLst>
              <a:gd name="T0" fmla="*/ 288 w 1058"/>
              <a:gd name="T1" fmla="*/ 392 h 392"/>
              <a:gd name="T2" fmla="*/ 274 w 1058"/>
              <a:gd name="T3" fmla="*/ 387 h 392"/>
              <a:gd name="T4" fmla="*/ 13 w 1058"/>
              <a:gd name="T5" fmla="*/ 212 h 392"/>
              <a:gd name="T6" fmla="*/ 13 w 1058"/>
              <a:gd name="T7" fmla="*/ 180 h 392"/>
              <a:gd name="T8" fmla="*/ 275 w 1058"/>
              <a:gd name="T9" fmla="*/ 5 h 392"/>
              <a:gd name="T10" fmla="*/ 289 w 1058"/>
              <a:gd name="T11" fmla="*/ 0 h 392"/>
              <a:gd name="T12" fmla="*/ 299 w 1058"/>
              <a:gd name="T13" fmla="*/ 11 h 392"/>
              <a:gd name="T14" fmla="*/ 298 w 1058"/>
              <a:gd name="T15" fmla="*/ 50 h 392"/>
              <a:gd name="T16" fmla="*/ 978 w 1058"/>
              <a:gd name="T17" fmla="*/ 50 h 392"/>
              <a:gd name="T18" fmla="*/ 981 w 1058"/>
              <a:gd name="T19" fmla="*/ 50 h 392"/>
              <a:gd name="T20" fmla="*/ 1056 w 1058"/>
              <a:gd name="T21" fmla="*/ 18 h 392"/>
              <a:gd name="T22" fmla="*/ 1055 w 1058"/>
              <a:gd name="T23" fmla="*/ 303 h 392"/>
              <a:gd name="T24" fmla="*/ 998 w 1058"/>
              <a:gd name="T25" fmla="*/ 342 h 392"/>
              <a:gd name="T26" fmla="*/ 298 w 1058"/>
              <a:gd name="T27" fmla="*/ 342 h 392"/>
              <a:gd name="T28" fmla="*/ 298 w 1058"/>
              <a:gd name="T29" fmla="*/ 380 h 392"/>
              <a:gd name="T30" fmla="*/ 288 w 1058"/>
              <a:gd name="T31" fmla="*/ 392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8" h="392">
                <a:moveTo>
                  <a:pt x="288" y="392"/>
                </a:moveTo>
                <a:cubicBezTo>
                  <a:pt x="284" y="392"/>
                  <a:pt x="279" y="390"/>
                  <a:pt x="274" y="387"/>
                </a:cubicBezTo>
                <a:cubicBezTo>
                  <a:pt x="13" y="212"/>
                  <a:pt x="13" y="212"/>
                  <a:pt x="13" y="212"/>
                </a:cubicBezTo>
                <a:cubicBezTo>
                  <a:pt x="0" y="203"/>
                  <a:pt x="0" y="189"/>
                  <a:pt x="13" y="180"/>
                </a:cubicBezTo>
                <a:cubicBezTo>
                  <a:pt x="275" y="5"/>
                  <a:pt x="275" y="5"/>
                  <a:pt x="275" y="5"/>
                </a:cubicBezTo>
                <a:cubicBezTo>
                  <a:pt x="280" y="2"/>
                  <a:pt x="285" y="0"/>
                  <a:pt x="289" y="0"/>
                </a:cubicBezTo>
                <a:cubicBezTo>
                  <a:pt x="295" y="0"/>
                  <a:pt x="299" y="4"/>
                  <a:pt x="299" y="11"/>
                </a:cubicBezTo>
                <a:cubicBezTo>
                  <a:pt x="298" y="50"/>
                  <a:pt x="298" y="50"/>
                  <a:pt x="298" y="50"/>
                </a:cubicBezTo>
                <a:cubicBezTo>
                  <a:pt x="978" y="50"/>
                  <a:pt x="978" y="50"/>
                  <a:pt x="978" y="50"/>
                </a:cubicBezTo>
                <a:cubicBezTo>
                  <a:pt x="978" y="50"/>
                  <a:pt x="979" y="50"/>
                  <a:pt x="981" y="50"/>
                </a:cubicBezTo>
                <a:cubicBezTo>
                  <a:pt x="994" y="50"/>
                  <a:pt x="1052" y="48"/>
                  <a:pt x="1056" y="18"/>
                </a:cubicBezTo>
                <a:cubicBezTo>
                  <a:pt x="1055" y="303"/>
                  <a:pt x="1055" y="303"/>
                  <a:pt x="1055" y="303"/>
                </a:cubicBezTo>
                <a:cubicBezTo>
                  <a:pt x="1058" y="335"/>
                  <a:pt x="1022" y="341"/>
                  <a:pt x="998" y="342"/>
                </a:cubicBezTo>
                <a:cubicBezTo>
                  <a:pt x="298" y="342"/>
                  <a:pt x="298" y="342"/>
                  <a:pt x="298" y="342"/>
                </a:cubicBezTo>
                <a:cubicBezTo>
                  <a:pt x="298" y="380"/>
                  <a:pt x="298" y="380"/>
                  <a:pt x="298" y="380"/>
                </a:cubicBezTo>
                <a:cubicBezTo>
                  <a:pt x="298" y="388"/>
                  <a:pt x="294" y="392"/>
                  <a:pt x="288" y="392"/>
                </a:cubicBezTo>
                <a:close/>
              </a:path>
            </a:pathLst>
          </a:custGeom>
          <a:solidFill>
            <a:srgbClr val="D2AC6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A115B64-1679-CD95-4BAD-FE04242D9EA7}"/>
              </a:ext>
            </a:extLst>
          </p:cNvPr>
          <p:cNvGrpSpPr/>
          <p:nvPr/>
        </p:nvGrpSpPr>
        <p:grpSpPr>
          <a:xfrm>
            <a:off x="7740199" y="5441041"/>
            <a:ext cx="449828" cy="449828"/>
            <a:chOff x="10996613" y="1925638"/>
            <a:chExt cx="534987" cy="5349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8" name="Freeform 6">
              <a:extLst>
                <a:ext uri="{FF2B5EF4-FFF2-40B4-BE49-F238E27FC236}">
                  <a16:creationId xmlns:a16="http://schemas.microsoft.com/office/drawing/2014/main" id="{160F12BE-B774-724E-981B-4A02E71428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96613" y="1925638"/>
              <a:ext cx="534987" cy="534988"/>
            </a:xfrm>
            <a:custGeom>
              <a:avLst/>
              <a:gdLst>
                <a:gd name="T0" fmla="*/ 1446 w 3370"/>
                <a:gd name="T1" fmla="*/ 543 h 3371"/>
                <a:gd name="T2" fmla="*/ 1099 w 3370"/>
                <a:gd name="T3" fmla="*/ 703 h 3371"/>
                <a:gd name="T4" fmla="*/ 750 w 3370"/>
                <a:gd name="T5" fmla="*/ 523 h 3371"/>
                <a:gd name="T6" fmla="*/ 518 w 3370"/>
                <a:gd name="T7" fmla="*/ 737 h 3371"/>
                <a:gd name="T8" fmla="*/ 710 w 3370"/>
                <a:gd name="T9" fmla="*/ 1069 h 3371"/>
                <a:gd name="T10" fmla="*/ 568 w 3370"/>
                <a:gd name="T11" fmla="*/ 1428 h 3371"/>
                <a:gd name="T12" fmla="*/ 192 w 3370"/>
                <a:gd name="T13" fmla="*/ 1536 h 3371"/>
                <a:gd name="T14" fmla="*/ 524 w 3370"/>
                <a:gd name="T15" fmla="*/ 1916 h 3371"/>
                <a:gd name="T16" fmla="*/ 665 w 3370"/>
                <a:gd name="T17" fmla="*/ 2204 h 3371"/>
                <a:gd name="T18" fmla="*/ 526 w 3370"/>
                <a:gd name="T19" fmla="*/ 2621 h 3371"/>
                <a:gd name="T20" fmla="*/ 749 w 3370"/>
                <a:gd name="T21" fmla="*/ 2861 h 3371"/>
                <a:gd name="T22" fmla="*/ 1044 w 3370"/>
                <a:gd name="T23" fmla="*/ 2666 h 3371"/>
                <a:gd name="T24" fmla="*/ 1325 w 3370"/>
                <a:gd name="T25" fmla="*/ 2773 h 3371"/>
                <a:gd name="T26" fmla="*/ 1519 w 3370"/>
                <a:gd name="T27" fmla="*/ 3167 h 3371"/>
                <a:gd name="T28" fmla="*/ 1851 w 3370"/>
                <a:gd name="T29" fmla="*/ 3167 h 3371"/>
                <a:gd name="T30" fmla="*/ 2048 w 3370"/>
                <a:gd name="T31" fmla="*/ 2773 h 3371"/>
                <a:gd name="T32" fmla="*/ 2351 w 3370"/>
                <a:gd name="T33" fmla="*/ 2666 h 3371"/>
                <a:gd name="T34" fmla="*/ 2631 w 3370"/>
                <a:gd name="T35" fmla="*/ 2854 h 3371"/>
                <a:gd name="T36" fmla="*/ 2676 w 3370"/>
                <a:gd name="T37" fmla="*/ 2370 h 3371"/>
                <a:gd name="T38" fmla="*/ 2743 w 3370"/>
                <a:gd name="T39" fmla="*/ 2123 h 3371"/>
                <a:gd name="T40" fmla="*/ 2870 w 3370"/>
                <a:gd name="T41" fmla="*/ 1902 h 3371"/>
                <a:gd name="T42" fmla="*/ 3181 w 3370"/>
                <a:gd name="T43" fmla="*/ 1529 h 3371"/>
                <a:gd name="T44" fmla="*/ 2803 w 3370"/>
                <a:gd name="T45" fmla="*/ 1421 h 3371"/>
                <a:gd name="T46" fmla="*/ 2659 w 3370"/>
                <a:gd name="T47" fmla="*/ 1063 h 3371"/>
                <a:gd name="T48" fmla="*/ 2849 w 3370"/>
                <a:gd name="T49" fmla="*/ 732 h 3371"/>
                <a:gd name="T50" fmla="*/ 2618 w 3370"/>
                <a:gd name="T51" fmla="*/ 519 h 3371"/>
                <a:gd name="T52" fmla="*/ 2268 w 3370"/>
                <a:gd name="T53" fmla="*/ 700 h 3371"/>
                <a:gd name="T54" fmla="*/ 1913 w 3370"/>
                <a:gd name="T55" fmla="*/ 540 h 3371"/>
                <a:gd name="T56" fmla="*/ 1532 w 3370"/>
                <a:gd name="T57" fmla="*/ 189 h 3371"/>
                <a:gd name="T58" fmla="*/ 1973 w 3370"/>
                <a:gd name="T59" fmla="*/ 60 h 3371"/>
                <a:gd name="T60" fmla="*/ 2233 w 3370"/>
                <a:gd name="T61" fmla="*/ 468 h 3371"/>
                <a:gd name="T62" fmla="*/ 2659 w 3370"/>
                <a:gd name="T63" fmla="*/ 331 h 3371"/>
                <a:gd name="T64" fmla="*/ 3022 w 3370"/>
                <a:gd name="T65" fmla="*/ 652 h 3371"/>
                <a:gd name="T66" fmla="*/ 3005 w 3370"/>
                <a:gd name="T67" fmla="*/ 868 h 3371"/>
                <a:gd name="T68" fmla="*/ 3260 w 3370"/>
                <a:gd name="T69" fmla="*/ 1353 h 3371"/>
                <a:gd name="T70" fmla="*/ 3370 w 3370"/>
                <a:gd name="T71" fmla="*/ 1537 h 3371"/>
                <a:gd name="T72" fmla="*/ 3286 w 3370"/>
                <a:gd name="T73" fmla="*/ 2001 h 3371"/>
                <a:gd name="T74" fmla="*/ 2865 w 3370"/>
                <a:gd name="T75" fmla="*/ 2309 h 3371"/>
                <a:gd name="T76" fmla="*/ 3033 w 3370"/>
                <a:gd name="T77" fmla="*/ 2690 h 3371"/>
                <a:gd name="T78" fmla="*/ 2689 w 3370"/>
                <a:gd name="T79" fmla="*/ 3034 h 3371"/>
                <a:gd name="T80" fmla="*/ 2309 w 3370"/>
                <a:gd name="T81" fmla="*/ 2866 h 3371"/>
                <a:gd name="T82" fmla="*/ 2001 w 3370"/>
                <a:gd name="T83" fmla="*/ 3287 h 3371"/>
                <a:gd name="T84" fmla="*/ 1536 w 3370"/>
                <a:gd name="T85" fmla="*/ 3371 h 3371"/>
                <a:gd name="T86" fmla="*/ 1352 w 3370"/>
                <a:gd name="T87" fmla="*/ 3260 h 3371"/>
                <a:gd name="T88" fmla="*/ 871 w 3370"/>
                <a:gd name="T89" fmla="*/ 3010 h 3371"/>
                <a:gd name="T90" fmla="*/ 656 w 3370"/>
                <a:gd name="T91" fmla="*/ 3026 h 3371"/>
                <a:gd name="T92" fmla="*/ 335 w 3370"/>
                <a:gd name="T93" fmla="*/ 2663 h 3371"/>
                <a:gd name="T94" fmla="*/ 473 w 3370"/>
                <a:gd name="T95" fmla="*/ 2242 h 3371"/>
                <a:gd name="T96" fmla="*/ 60 w 3370"/>
                <a:gd name="T97" fmla="*/ 1988 h 3371"/>
                <a:gd name="T98" fmla="*/ 3 w 3370"/>
                <a:gd name="T99" fmla="*/ 1511 h 3371"/>
                <a:gd name="T100" fmla="*/ 141 w 3370"/>
                <a:gd name="T101" fmla="*/ 1347 h 3371"/>
                <a:gd name="T102" fmla="*/ 344 w 3370"/>
                <a:gd name="T103" fmla="*/ 843 h 3371"/>
                <a:gd name="T104" fmla="*/ 361 w 3370"/>
                <a:gd name="T105" fmla="*/ 629 h 3371"/>
                <a:gd name="T106" fmla="*/ 741 w 3370"/>
                <a:gd name="T107" fmla="*/ 332 h 3371"/>
                <a:gd name="T108" fmla="*/ 1206 w 3370"/>
                <a:gd name="T109" fmla="*/ 440 h 3371"/>
                <a:gd name="T110" fmla="*/ 1409 w 3370"/>
                <a:gd name="T111" fmla="*/ 40 h 3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70" h="3371">
                  <a:moveTo>
                    <a:pt x="1532" y="189"/>
                  </a:moveTo>
                  <a:lnTo>
                    <a:pt x="1524" y="192"/>
                  </a:lnTo>
                  <a:lnTo>
                    <a:pt x="1518" y="198"/>
                  </a:lnTo>
                  <a:lnTo>
                    <a:pt x="1513" y="205"/>
                  </a:lnTo>
                  <a:lnTo>
                    <a:pt x="1463" y="503"/>
                  </a:lnTo>
                  <a:lnTo>
                    <a:pt x="1457" y="524"/>
                  </a:lnTo>
                  <a:lnTo>
                    <a:pt x="1446" y="543"/>
                  </a:lnTo>
                  <a:lnTo>
                    <a:pt x="1432" y="558"/>
                  </a:lnTo>
                  <a:lnTo>
                    <a:pt x="1414" y="571"/>
                  </a:lnTo>
                  <a:lnTo>
                    <a:pt x="1394" y="579"/>
                  </a:lnTo>
                  <a:lnTo>
                    <a:pt x="1317" y="602"/>
                  </a:lnTo>
                  <a:lnTo>
                    <a:pt x="1242" y="631"/>
                  </a:lnTo>
                  <a:lnTo>
                    <a:pt x="1169" y="665"/>
                  </a:lnTo>
                  <a:lnTo>
                    <a:pt x="1099" y="703"/>
                  </a:lnTo>
                  <a:lnTo>
                    <a:pt x="1079" y="712"/>
                  </a:lnTo>
                  <a:lnTo>
                    <a:pt x="1058" y="716"/>
                  </a:lnTo>
                  <a:lnTo>
                    <a:pt x="1036" y="715"/>
                  </a:lnTo>
                  <a:lnTo>
                    <a:pt x="1015" y="710"/>
                  </a:lnTo>
                  <a:lnTo>
                    <a:pt x="995" y="699"/>
                  </a:lnTo>
                  <a:lnTo>
                    <a:pt x="753" y="525"/>
                  </a:lnTo>
                  <a:lnTo>
                    <a:pt x="750" y="523"/>
                  </a:lnTo>
                  <a:lnTo>
                    <a:pt x="745" y="522"/>
                  </a:lnTo>
                  <a:lnTo>
                    <a:pt x="741" y="522"/>
                  </a:lnTo>
                  <a:lnTo>
                    <a:pt x="738" y="522"/>
                  </a:lnTo>
                  <a:lnTo>
                    <a:pt x="735" y="523"/>
                  </a:lnTo>
                  <a:lnTo>
                    <a:pt x="732" y="524"/>
                  </a:lnTo>
                  <a:lnTo>
                    <a:pt x="728" y="527"/>
                  </a:lnTo>
                  <a:lnTo>
                    <a:pt x="518" y="737"/>
                  </a:lnTo>
                  <a:lnTo>
                    <a:pt x="514" y="745"/>
                  </a:lnTo>
                  <a:lnTo>
                    <a:pt x="513" y="754"/>
                  </a:lnTo>
                  <a:lnTo>
                    <a:pt x="516" y="762"/>
                  </a:lnTo>
                  <a:lnTo>
                    <a:pt x="691" y="1008"/>
                  </a:lnTo>
                  <a:lnTo>
                    <a:pt x="702" y="1027"/>
                  </a:lnTo>
                  <a:lnTo>
                    <a:pt x="709" y="1048"/>
                  </a:lnTo>
                  <a:lnTo>
                    <a:pt x="710" y="1069"/>
                  </a:lnTo>
                  <a:lnTo>
                    <a:pt x="706" y="1091"/>
                  </a:lnTo>
                  <a:lnTo>
                    <a:pt x="696" y="1111"/>
                  </a:lnTo>
                  <a:lnTo>
                    <a:pt x="658" y="1181"/>
                  </a:lnTo>
                  <a:lnTo>
                    <a:pt x="626" y="1255"/>
                  </a:lnTo>
                  <a:lnTo>
                    <a:pt x="598" y="1329"/>
                  </a:lnTo>
                  <a:lnTo>
                    <a:pt x="576" y="1406"/>
                  </a:lnTo>
                  <a:lnTo>
                    <a:pt x="568" y="1428"/>
                  </a:lnTo>
                  <a:lnTo>
                    <a:pt x="556" y="1445"/>
                  </a:lnTo>
                  <a:lnTo>
                    <a:pt x="540" y="1460"/>
                  </a:lnTo>
                  <a:lnTo>
                    <a:pt x="521" y="1471"/>
                  </a:lnTo>
                  <a:lnTo>
                    <a:pt x="500" y="1477"/>
                  </a:lnTo>
                  <a:lnTo>
                    <a:pt x="206" y="1526"/>
                  </a:lnTo>
                  <a:lnTo>
                    <a:pt x="198" y="1529"/>
                  </a:lnTo>
                  <a:lnTo>
                    <a:pt x="192" y="1536"/>
                  </a:lnTo>
                  <a:lnTo>
                    <a:pt x="190" y="1545"/>
                  </a:lnTo>
                  <a:lnTo>
                    <a:pt x="190" y="1841"/>
                  </a:lnTo>
                  <a:lnTo>
                    <a:pt x="192" y="1850"/>
                  </a:lnTo>
                  <a:lnTo>
                    <a:pt x="198" y="1856"/>
                  </a:lnTo>
                  <a:lnTo>
                    <a:pt x="206" y="1859"/>
                  </a:lnTo>
                  <a:lnTo>
                    <a:pt x="504" y="1910"/>
                  </a:lnTo>
                  <a:lnTo>
                    <a:pt x="524" y="1916"/>
                  </a:lnTo>
                  <a:lnTo>
                    <a:pt x="544" y="1927"/>
                  </a:lnTo>
                  <a:lnTo>
                    <a:pt x="559" y="1942"/>
                  </a:lnTo>
                  <a:lnTo>
                    <a:pt x="571" y="1959"/>
                  </a:lnTo>
                  <a:lnTo>
                    <a:pt x="580" y="1980"/>
                  </a:lnTo>
                  <a:lnTo>
                    <a:pt x="602" y="2057"/>
                  </a:lnTo>
                  <a:lnTo>
                    <a:pt x="631" y="2131"/>
                  </a:lnTo>
                  <a:lnTo>
                    <a:pt x="665" y="2204"/>
                  </a:lnTo>
                  <a:lnTo>
                    <a:pt x="703" y="2274"/>
                  </a:lnTo>
                  <a:lnTo>
                    <a:pt x="713" y="2294"/>
                  </a:lnTo>
                  <a:lnTo>
                    <a:pt x="717" y="2316"/>
                  </a:lnTo>
                  <a:lnTo>
                    <a:pt x="716" y="2337"/>
                  </a:lnTo>
                  <a:lnTo>
                    <a:pt x="710" y="2359"/>
                  </a:lnTo>
                  <a:lnTo>
                    <a:pt x="699" y="2378"/>
                  </a:lnTo>
                  <a:lnTo>
                    <a:pt x="526" y="2621"/>
                  </a:lnTo>
                  <a:lnTo>
                    <a:pt x="523" y="2629"/>
                  </a:lnTo>
                  <a:lnTo>
                    <a:pt x="524" y="2637"/>
                  </a:lnTo>
                  <a:lnTo>
                    <a:pt x="528" y="2646"/>
                  </a:lnTo>
                  <a:lnTo>
                    <a:pt x="738" y="2855"/>
                  </a:lnTo>
                  <a:lnTo>
                    <a:pt x="741" y="2858"/>
                  </a:lnTo>
                  <a:lnTo>
                    <a:pt x="745" y="2860"/>
                  </a:lnTo>
                  <a:lnTo>
                    <a:pt x="749" y="2861"/>
                  </a:lnTo>
                  <a:lnTo>
                    <a:pt x="752" y="2861"/>
                  </a:lnTo>
                  <a:lnTo>
                    <a:pt x="755" y="2861"/>
                  </a:lnTo>
                  <a:lnTo>
                    <a:pt x="759" y="2859"/>
                  </a:lnTo>
                  <a:lnTo>
                    <a:pt x="762" y="2858"/>
                  </a:lnTo>
                  <a:lnTo>
                    <a:pt x="1009" y="2681"/>
                  </a:lnTo>
                  <a:lnTo>
                    <a:pt x="1026" y="2672"/>
                  </a:lnTo>
                  <a:lnTo>
                    <a:pt x="1044" y="2666"/>
                  </a:lnTo>
                  <a:lnTo>
                    <a:pt x="1063" y="2664"/>
                  </a:lnTo>
                  <a:lnTo>
                    <a:pt x="1079" y="2666"/>
                  </a:lnTo>
                  <a:lnTo>
                    <a:pt x="1096" y="2670"/>
                  </a:lnTo>
                  <a:lnTo>
                    <a:pt x="1111" y="2677"/>
                  </a:lnTo>
                  <a:lnTo>
                    <a:pt x="1181" y="2713"/>
                  </a:lnTo>
                  <a:lnTo>
                    <a:pt x="1252" y="2746"/>
                  </a:lnTo>
                  <a:lnTo>
                    <a:pt x="1325" y="2773"/>
                  </a:lnTo>
                  <a:lnTo>
                    <a:pt x="1400" y="2795"/>
                  </a:lnTo>
                  <a:lnTo>
                    <a:pt x="1420" y="2803"/>
                  </a:lnTo>
                  <a:lnTo>
                    <a:pt x="1438" y="2816"/>
                  </a:lnTo>
                  <a:lnTo>
                    <a:pt x="1453" y="2831"/>
                  </a:lnTo>
                  <a:lnTo>
                    <a:pt x="1463" y="2849"/>
                  </a:lnTo>
                  <a:lnTo>
                    <a:pt x="1469" y="2871"/>
                  </a:lnTo>
                  <a:lnTo>
                    <a:pt x="1519" y="3167"/>
                  </a:lnTo>
                  <a:lnTo>
                    <a:pt x="1522" y="3175"/>
                  </a:lnTo>
                  <a:lnTo>
                    <a:pt x="1529" y="3180"/>
                  </a:lnTo>
                  <a:lnTo>
                    <a:pt x="1537" y="3182"/>
                  </a:lnTo>
                  <a:lnTo>
                    <a:pt x="1834" y="3182"/>
                  </a:lnTo>
                  <a:lnTo>
                    <a:pt x="1842" y="3180"/>
                  </a:lnTo>
                  <a:lnTo>
                    <a:pt x="1848" y="3175"/>
                  </a:lnTo>
                  <a:lnTo>
                    <a:pt x="1851" y="3167"/>
                  </a:lnTo>
                  <a:lnTo>
                    <a:pt x="1902" y="2871"/>
                  </a:lnTo>
                  <a:lnTo>
                    <a:pt x="1908" y="2850"/>
                  </a:lnTo>
                  <a:lnTo>
                    <a:pt x="1918" y="2831"/>
                  </a:lnTo>
                  <a:lnTo>
                    <a:pt x="1932" y="2816"/>
                  </a:lnTo>
                  <a:lnTo>
                    <a:pt x="1951" y="2803"/>
                  </a:lnTo>
                  <a:lnTo>
                    <a:pt x="1971" y="2795"/>
                  </a:lnTo>
                  <a:lnTo>
                    <a:pt x="2048" y="2773"/>
                  </a:lnTo>
                  <a:lnTo>
                    <a:pt x="2123" y="2745"/>
                  </a:lnTo>
                  <a:lnTo>
                    <a:pt x="2196" y="2711"/>
                  </a:lnTo>
                  <a:lnTo>
                    <a:pt x="2266" y="2672"/>
                  </a:lnTo>
                  <a:lnTo>
                    <a:pt x="2287" y="2664"/>
                  </a:lnTo>
                  <a:lnTo>
                    <a:pt x="2308" y="2660"/>
                  </a:lnTo>
                  <a:lnTo>
                    <a:pt x="2330" y="2661"/>
                  </a:lnTo>
                  <a:lnTo>
                    <a:pt x="2351" y="2666"/>
                  </a:lnTo>
                  <a:lnTo>
                    <a:pt x="2370" y="2677"/>
                  </a:lnTo>
                  <a:lnTo>
                    <a:pt x="2614" y="2850"/>
                  </a:lnTo>
                  <a:lnTo>
                    <a:pt x="2617" y="2853"/>
                  </a:lnTo>
                  <a:lnTo>
                    <a:pt x="2620" y="2854"/>
                  </a:lnTo>
                  <a:lnTo>
                    <a:pt x="2625" y="2855"/>
                  </a:lnTo>
                  <a:lnTo>
                    <a:pt x="2628" y="2855"/>
                  </a:lnTo>
                  <a:lnTo>
                    <a:pt x="2631" y="2854"/>
                  </a:lnTo>
                  <a:lnTo>
                    <a:pt x="2635" y="2851"/>
                  </a:lnTo>
                  <a:lnTo>
                    <a:pt x="2638" y="2848"/>
                  </a:lnTo>
                  <a:lnTo>
                    <a:pt x="2848" y="2638"/>
                  </a:lnTo>
                  <a:lnTo>
                    <a:pt x="2853" y="2631"/>
                  </a:lnTo>
                  <a:lnTo>
                    <a:pt x="2853" y="2623"/>
                  </a:lnTo>
                  <a:lnTo>
                    <a:pt x="2850" y="2615"/>
                  </a:lnTo>
                  <a:lnTo>
                    <a:pt x="2676" y="2370"/>
                  </a:lnTo>
                  <a:lnTo>
                    <a:pt x="2665" y="2351"/>
                  </a:lnTo>
                  <a:lnTo>
                    <a:pt x="2659" y="2329"/>
                  </a:lnTo>
                  <a:lnTo>
                    <a:pt x="2659" y="2308"/>
                  </a:lnTo>
                  <a:lnTo>
                    <a:pt x="2663" y="2286"/>
                  </a:lnTo>
                  <a:lnTo>
                    <a:pt x="2672" y="2267"/>
                  </a:lnTo>
                  <a:lnTo>
                    <a:pt x="2711" y="2196"/>
                  </a:lnTo>
                  <a:lnTo>
                    <a:pt x="2743" y="2123"/>
                  </a:lnTo>
                  <a:lnTo>
                    <a:pt x="2772" y="2048"/>
                  </a:lnTo>
                  <a:lnTo>
                    <a:pt x="2794" y="1972"/>
                  </a:lnTo>
                  <a:lnTo>
                    <a:pt x="2803" y="1951"/>
                  </a:lnTo>
                  <a:lnTo>
                    <a:pt x="2814" y="1933"/>
                  </a:lnTo>
                  <a:lnTo>
                    <a:pt x="2830" y="1918"/>
                  </a:lnTo>
                  <a:lnTo>
                    <a:pt x="2849" y="1908"/>
                  </a:lnTo>
                  <a:lnTo>
                    <a:pt x="2870" y="1902"/>
                  </a:lnTo>
                  <a:lnTo>
                    <a:pt x="3166" y="1852"/>
                  </a:lnTo>
                  <a:lnTo>
                    <a:pt x="3174" y="1849"/>
                  </a:lnTo>
                  <a:lnTo>
                    <a:pt x="3180" y="1843"/>
                  </a:lnTo>
                  <a:lnTo>
                    <a:pt x="3182" y="1834"/>
                  </a:lnTo>
                  <a:lnTo>
                    <a:pt x="3183" y="1834"/>
                  </a:lnTo>
                  <a:lnTo>
                    <a:pt x="3183" y="1537"/>
                  </a:lnTo>
                  <a:lnTo>
                    <a:pt x="3181" y="1529"/>
                  </a:lnTo>
                  <a:lnTo>
                    <a:pt x="3175" y="1523"/>
                  </a:lnTo>
                  <a:lnTo>
                    <a:pt x="3167" y="1519"/>
                  </a:lnTo>
                  <a:lnTo>
                    <a:pt x="2871" y="1469"/>
                  </a:lnTo>
                  <a:lnTo>
                    <a:pt x="2850" y="1464"/>
                  </a:lnTo>
                  <a:lnTo>
                    <a:pt x="2831" y="1452"/>
                  </a:lnTo>
                  <a:lnTo>
                    <a:pt x="2815" y="1438"/>
                  </a:lnTo>
                  <a:lnTo>
                    <a:pt x="2803" y="1421"/>
                  </a:lnTo>
                  <a:lnTo>
                    <a:pt x="2796" y="1399"/>
                  </a:lnTo>
                  <a:lnTo>
                    <a:pt x="2773" y="1322"/>
                  </a:lnTo>
                  <a:lnTo>
                    <a:pt x="2744" y="1248"/>
                  </a:lnTo>
                  <a:lnTo>
                    <a:pt x="2712" y="1175"/>
                  </a:lnTo>
                  <a:lnTo>
                    <a:pt x="2673" y="1104"/>
                  </a:lnTo>
                  <a:lnTo>
                    <a:pt x="2663" y="1085"/>
                  </a:lnTo>
                  <a:lnTo>
                    <a:pt x="2659" y="1063"/>
                  </a:lnTo>
                  <a:lnTo>
                    <a:pt x="2660" y="1042"/>
                  </a:lnTo>
                  <a:lnTo>
                    <a:pt x="2666" y="1020"/>
                  </a:lnTo>
                  <a:lnTo>
                    <a:pt x="2677" y="1001"/>
                  </a:lnTo>
                  <a:lnTo>
                    <a:pt x="2851" y="757"/>
                  </a:lnTo>
                  <a:lnTo>
                    <a:pt x="2854" y="749"/>
                  </a:lnTo>
                  <a:lnTo>
                    <a:pt x="2853" y="740"/>
                  </a:lnTo>
                  <a:lnTo>
                    <a:pt x="2849" y="732"/>
                  </a:lnTo>
                  <a:lnTo>
                    <a:pt x="2639" y="522"/>
                  </a:lnTo>
                  <a:lnTo>
                    <a:pt x="2635" y="520"/>
                  </a:lnTo>
                  <a:lnTo>
                    <a:pt x="2632" y="518"/>
                  </a:lnTo>
                  <a:lnTo>
                    <a:pt x="2629" y="517"/>
                  </a:lnTo>
                  <a:lnTo>
                    <a:pt x="2626" y="517"/>
                  </a:lnTo>
                  <a:lnTo>
                    <a:pt x="2622" y="517"/>
                  </a:lnTo>
                  <a:lnTo>
                    <a:pt x="2618" y="519"/>
                  </a:lnTo>
                  <a:lnTo>
                    <a:pt x="2615" y="520"/>
                  </a:lnTo>
                  <a:lnTo>
                    <a:pt x="2372" y="695"/>
                  </a:lnTo>
                  <a:lnTo>
                    <a:pt x="2352" y="706"/>
                  </a:lnTo>
                  <a:lnTo>
                    <a:pt x="2332" y="712"/>
                  </a:lnTo>
                  <a:lnTo>
                    <a:pt x="2310" y="713"/>
                  </a:lnTo>
                  <a:lnTo>
                    <a:pt x="2289" y="709"/>
                  </a:lnTo>
                  <a:lnTo>
                    <a:pt x="2268" y="700"/>
                  </a:lnTo>
                  <a:lnTo>
                    <a:pt x="2196" y="661"/>
                  </a:lnTo>
                  <a:lnTo>
                    <a:pt x="2122" y="627"/>
                  </a:lnTo>
                  <a:lnTo>
                    <a:pt x="2045" y="598"/>
                  </a:lnTo>
                  <a:lnTo>
                    <a:pt x="1966" y="576"/>
                  </a:lnTo>
                  <a:lnTo>
                    <a:pt x="1946" y="567"/>
                  </a:lnTo>
                  <a:lnTo>
                    <a:pt x="1928" y="555"/>
                  </a:lnTo>
                  <a:lnTo>
                    <a:pt x="1913" y="540"/>
                  </a:lnTo>
                  <a:lnTo>
                    <a:pt x="1903" y="520"/>
                  </a:lnTo>
                  <a:lnTo>
                    <a:pt x="1896" y="499"/>
                  </a:lnTo>
                  <a:lnTo>
                    <a:pt x="1847" y="205"/>
                  </a:lnTo>
                  <a:lnTo>
                    <a:pt x="1843" y="198"/>
                  </a:lnTo>
                  <a:lnTo>
                    <a:pt x="1837" y="192"/>
                  </a:lnTo>
                  <a:lnTo>
                    <a:pt x="1829" y="189"/>
                  </a:lnTo>
                  <a:lnTo>
                    <a:pt x="1532" y="189"/>
                  </a:lnTo>
                  <a:close/>
                  <a:moveTo>
                    <a:pt x="1531" y="0"/>
                  </a:moveTo>
                  <a:lnTo>
                    <a:pt x="1827" y="0"/>
                  </a:lnTo>
                  <a:lnTo>
                    <a:pt x="1861" y="3"/>
                  </a:lnTo>
                  <a:lnTo>
                    <a:pt x="1892" y="10"/>
                  </a:lnTo>
                  <a:lnTo>
                    <a:pt x="1922" y="24"/>
                  </a:lnTo>
                  <a:lnTo>
                    <a:pt x="1950" y="40"/>
                  </a:lnTo>
                  <a:lnTo>
                    <a:pt x="1973" y="60"/>
                  </a:lnTo>
                  <a:lnTo>
                    <a:pt x="1995" y="84"/>
                  </a:lnTo>
                  <a:lnTo>
                    <a:pt x="2012" y="112"/>
                  </a:lnTo>
                  <a:lnTo>
                    <a:pt x="2024" y="141"/>
                  </a:lnTo>
                  <a:lnTo>
                    <a:pt x="2033" y="174"/>
                  </a:lnTo>
                  <a:lnTo>
                    <a:pt x="2073" y="408"/>
                  </a:lnTo>
                  <a:lnTo>
                    <a:pt x="2153" y="435"/>
                  </a:lnTo>
                  <a:lnTo>
                    <a:pt x="2233" y="468"/>
                  </a:lnTo>
                  <a:lnTo>
                    <a:pt x="2310" y="506"/>
                  </a:lnTo>
                  <a:lnTo>
                    <a:pt x="2506" y="367"/>
                  </a:lnTo>
                  <a:lnTo>
                    <a:pt x="2533" y="349"/>
                  </a:lnTo>
                  <a:lnTo>
                    <a:pt x="2563" y="338"/>
                  </a:lnTo>
                  <a:lnTo>
                    <a:pt x="2594" y="330"/>
                  </a:lnTo>
                  <a:lnTo>
                    <a:pt x="2627" y="328"/>
                  </a:lnTo>
                  <a:lnTo>
                    <a:pt x="2659" y="331"/>
                  </a:lnTo>
                  <a:lnTo>
                    <a:pt x="2691" y="338"/>
                  </a:lnTo>
                  <a:lnTo>
                    <a:pt x="2721" y="350"/>
                  </a:lnTo>
                  <a:lnTo>
                    <a:pt x="2748" y="368"/>
                  </a:lnTo>
                  <a:lnTo>
                    <a:pt x="2773" y="389"/>
                  </a:lnTo>
                  <a:lnTo>
                    <a:pt x="2983" y="599"/>
                  </a:lnTo>
                  <a:lnTo>
                    <a:pt x="3005" y="624"/>
                  </a:lnTo>
                  <a:lnTo>
                    <a:pt x="3022" y="652"/>
                  </a:lnTo>
                  <a:lnTo>
                    <a:pt x="3034" y="682"/>
                  </a:lnTo>
                  <a:lnTo>
                    <a:pt x="3042" y="713"/>
                  </a:lnTo>
                  <a:lnTo>
                    <a:pt x="3044" y="745"/>
                  </a:lnTo>
                  <a:lnTo>
                    <a:pt x="3042" y="776"/>
                  </a:lnTo>
                  <a:lnTo>
                    <a:pt x="3035" y="808"/>
                  </a:lnTo>
                  <a:lnTo>
                    <a:pt x="3023" y="839"/>
                  </a:lnTo>
                  <a:lnTo>
                    <a:pt x="3005" y="868"/>
                  </a:lnTo>
                  <a:lnTo>
                    <a:pt x="2866" y="1062"/>
                  </a:lnTo>
                  <a:lnTo>
                    <a:pt x="2903" y="1137"/>
                  </a:lnTo>
                  <a:lnTo>
                    <a:pt x="2935" y="1213"/>
                  </a:lnTo>
                  <a:lnTo>
                    <a:pt x="2961" y="1292"/>
                  </a:lnTo>
                  <a:lnTo>
                    <a:pt x="3198" y="1332"/>
                  </a:lnTo>
                  <a:lnTo>
                    <a:pt x="3231" y="1340"/>
                  </a:lnTo>
                  <a:lnTo>
                    <a:pt x="3260" y="1353"/>
                  </a:lnTo>
                  <a:lnTo>
                    <a:pt x="3288" y="1370"/>
                  </a:lnTo>
                  <a:lnTo>
                    <a:pt x="3312" y="1391"/>
                  </a:lnTo>
                  <a:lnTo>
                    <a:pt x="3332" y="1416"/>
                  </a:lnTo>
                  <a:lnTo>
                    <a:pt x="3348" y="1442"/>
                  </a:lnTo>
                  <a:lnTo>
                    <a:pt x="3361" y="1473"/>
                  </a:lnTo>
                  <a:lnTo>
                    <a:pt x="3368" y="1505"/>
                  </a:lnTo>
                  <a:lnTo>
                    <a:pt x="3370" y="1537"/>
                  </a:lnTo>
                  <a:lnTo>
                    <a:pt x="3370" y="1834"/>
                  </a:lnTo>
                  <a:lnTo>
                    <a:pt x="3368" y="1867"/>
                  </a:lnTo>
                  <a:lnTo>
                    <a:pt x="3360" y="1899"/>
                  </a:lnTo>
                  <a:lnTo>
                    <a:pt x="3347" y="1929"/>
                  </a:lnTo>
                  <a:lnTo>
                    <a:pt x="3331" y="1956"/>
                  </a:lnTo>
                  <a:lnTo>
                    <a:pt x="3311" y="1981"/>
                  </a:lnTo>
                  <a:lnTo>
                    <a:pt x="3286" y="2001"/>
                  </a:lnTo>
                  <a:lnTo>
                    <a:pt x="3259" y="2019"/>
                  </a:lnTo>
                  <a:lnTo>
                    <a:pt x="3229" y="2031"/>
                  </a:lnTo>
                  <a:lnTo>
                    <a:pt x="3197" y="2039"/>
                  </a:lnTo>
                  <a:lnTo>
                    <a:pt x="2960" y="2079"/>
                  </a:lnTo>
                  <a:lnTo>
                    <a:pt x="2934" y="2157"/>
                  </a:lnTo>
                  <a:lnTo>
                    <a:pt x="2901" y="2234"/>
                  </a:lnTo>
                  <a:lnTo>
                    <a:pt x="2865" y="2309"/>
                  </a:lnTo>
                  <a:lnTo>
                    <a:pt x="3004" y="2504"/>
                  </a:lnTo>
                  <a:lnTo>
                    <a:pt x="3022" y="2533"/>
                  </a:lnTo>
                  <a:lnTo>
                    <a:pt x="3033" y="2564"/>
                  </a:lnTo>
                  <a:lnTo>
                    <a:pt x="3040" y="2594"/>
                  </a:lnTo>
                  <a:lnTo>
                    <a:pt x="3043" y="2627"/>
                  </a:lnTo>
                  <a:lnTo>
                    <a:pt x="3040" y="2659"/>
                  </a:lnTo>
                  <a:lnTo>
                    <a:pt x="3033" y="2690"/>
                  </a:lnTo>
                  <a:lnTo>
                    <a:pt x="3021" y="2719"/>
                  </a:lnTo>
                  <a:lnTo>
                    <a:pt x="3003" y="2747"/>
                  </a:lnTo>
                  <a:lnTo>
                    <a:pt x="2982" y="2773"/>
                  </a:lnTo>
                  <a:lnTo>
                    <a:pt x="2772" y="2983"/>
                  </a:lnTo>
                  <a:lnTo>
                    <a:pt x="2746" y="3004"/>
                  </a:lnTo>
                  <a:lnTo>
                    <a:pt x="2719" y="3022"/>
                  </a:lnTo>
                  <a:lnTo>
                    <a:pt x="2689" y="3034"/>
                  </a:lnTo>
                  <a:lnTo>
                    <a:pt x="2657" y="3041"/>
                  </a:lnTo>
                  <a:lnTo>
                    <a:pt x="2625" y="3044"/>
                  </a:lnTo>
                  <a:lnTo>
                    <a:pt x="2593" y="3041"/>
                  </a:lnTo>
                  <a:lnTo>
                    <a:pt x="2561" y="3034"/>
                  </a:lnTo>
                  <a:lnTo>
                    <a:pt x="2531" y="3022"/>
                  </a:lnTo>
                  <a:lnTo>
                    <a:pt x="2504" y="3005"/>
                  </a:lnTo>
                  <a:lnTo>
                    <a:pt x="2309" y="2866"/>
                  </a:lnTo>
                  <a:lnTo>
                    <a:pt x="2234" y="2902"/>
                  </a:lnTo>
                  <a:lnTo>
                    <a:pt x="2158" y="2933"/>
                  </a:lnTo>
                  <a:lnTo>
                    <a:pt x="2079" y="2961"/>
                  </a:lnTo>
                  <a:lnTo>
                    <a:pt x="2039" y="3198"/>
                  </a:lnTo>
                  <a:lnTo>
                    <a:pt x="2031" y="3229"/>
                  </a:lnTo>
                  <a:lnTo>
                    <a:pt x="2018" y="3260"/>
                  </a:lnTo>
                  <a:lnTo>
                    <a:pt x="2001" y="3287"/>
                  </a:lnTo>
                  <a:lnTo>
                    <a:pt x="1980" y="3311"/>
                  </a:lnTo>
                  <a:lnTo>
                    <a:pt x="1956" y="3332"/>
                  </a:lnTo>
                  <a:lnTo>
                    <a:pt x="1928" y="3348"/>
                  </a:lnTo>
                  <a:lnTo>
                    <a:pt x="1898" y="3361"/>
                  </a:lnTo>
                  <a:lnTo>
                    <a:pt x="1867" y="3369"/>
                  </a:lnTo>
                  <a:lnTo>
                    <a:pt x="1834" y="3371"/>
                  </a:lnTo>
                  <a:lnTo>
                    <a:pt x="1536" y="3371"/>
                  </a:lnTo>
                  <a:lnTo>
                    <a:pt x="1503" y="3369"/>
                  </a:lnTo>
                  <a:lnTo>
                    <a:pt x="1471" y="3361"/>
                  </a:lnTo>
                  <a:lnTo>
                    <a:pt x="1442" y="3348"/>
                  </a:lnTo>
                  <a:lnTo>
                    <a:pt x="1414" y="3332"/>
                  </a:lnTo>
                  <a:lnTo>
                    <a:pt x="1390" y="3311"/>
                  </a:lnTo>
                  <a:lnTo>
                    <a:pt x="1369" y="3287"/>
                  </a:lnTo>
                  <a:lnTo>
                    <a:pt x="1352" y="3260"/>
                  </a:lnTo>
                  <a:lnTo>
                    <a:pt x="1339" y="3229"/>
                  </a:lnTo>
                  <a:lnTo>
                    <a:pt x="1331" y="3198"/>
                  </a:lnTo>
                  <a:lnTo>
                    <a:pt x="1291" y="2961"/>
                  </a:lnTo>
                  <a:lnTo>
                    <a:pt x="1215" y="2934"/>
                  </a:lnTo>
                  <a:lnTo>
                    <a:pt x="1141" y="2904"/>
                  </a:lnTo>
                  <a:lnTo>
                    <a:pt x="1069" y="2869"/>
                  </a:lnTo>
                  <a:lnTo>
                    <a:pt x="871" y="3010"/>
                  </a:lnTo>
                  <a:lnTo>
                    <a:pt x="844" y="3027"/>
                  </a:lnTo>
                  <a:lnTo>
                    <a:pt x="814" y="3039"/>
                  </a:lnTo>
                  <a:lnTo>
                    <a:pt x="783" y="3046"/>
                  </a:lnTo>
                  <a:lnTo>
                    <a:pt x="751" y="3049"/>
                  </a:lnTo>
                  <a:lnTo>
                    <a:pt x="718" y="3046"/>
                  </a:lnTo>
                  <a:lnTo>
                    <a:pt x="686" y="3039"/>
                  </a:lnTo>
                  <a:lnTo>
                    <a:pt x="656" y="3026"/>
                  </a:lnTo>
                  <a:lnTo>
                    <a:pt x="629" y="3009"/>
                  </a:lnTo>
                  <a:lnTo>
                    <a:pt x="603" y="2988"/>
                  </a:lnTo>
                  <a:lnTo>
                    <a:pt x="394" y="2778"/>
                  </a:lnTo>
                  <a:lnTo>
                    <a:pt x="372" y="2752"/>
                  </a:lnTo>
                  <a:lnTo>
                    <a:pt x="355" y="2724"/>
                  </a:lnTo>
                  <a:lnTo>
                    <a:pt x="343" y="2695"/>
                  </a:lnTo>
                  <a:lnTo>
                    <a:pt x="335" y="2663"/>
                  </a:lnTo>
                  <a:lnTo>
                    <a:pt x="333" y="2631"/>
                  </a:lnTo>
                  <a:lnTo>
                    <a:pt x="335" y="2600"/>
                  </a:lnTo>
                  <a:lnTo>
                    <a:pt x="342" y="2569"/>
                  </a:lnTo>
                  <a:lnTo>
                    <a:pt x="354" y="2538"/>
                  </a:lnTo>
                  <a:lnTo>
                    <a:pt x="372" y="2509"/>
                  </a:lnTo>
                  <a:lnTo>
                    <a:pt x="510" y="2317"/>
                  </a:lnTo>
                  <a:lnTo>
                    <a:pt x="473" y="2242"/>
                  </a:lnTo>
                  <a:lnTo>
                    <a:pt x="440" y="2165"/>
                  </a:lnTo>
                  <a:lnTo>
                    <a:pt x="414" y="2087"/>
                  </a:lnTo>
                  <a:lnTo>
                    <a:pt x="174" y="2046"/>
                  </a:lnTo>
                  <a:lnTo>
                    <a:pt x="141" y="2038"/>
                  </a:lnTo>
                  <a:lnTo>
                    <a:pt x="112" y="2026"/>
                  </a:lnTo>
                  <a:lnTo>
                    <a:pt x="84" y="2009"/>
                  </a:lnTo>
                  <a:lnTo>
                    <a:pt x="60" y="1988"/>
                  </a:lnTo>
                  <a:lnTo>
                    <a:pt x="40" y="1963"/>
                  </a:lnTo>
                  <a:lnTo>
                    <a:pt x="23" y="1936"/>
                  </a:lnTo>
                  <a:lnTo>
                    <a:pt x="10" y="1906"/>
                  </a:lnTo>
                  <a:lnTo>
                    <a:pt x="3" y="1874"/>
                  </a:lnTo>
                  <a:lnTo>
                    <a:pt x="0" y="1841"/>
                  </a:lnTo>
                  <a:lnTo>
                    <a:pt x="0" y="1545"/>
                  </a:lnTo>
                  <a:lnTo>
                    <a:pt x="3" y="1511"/>
                  </a:lnTo>
                  <a:lnTo>
                    <a:pt x="10" y="1479"/>
                  </a:lnTo>
                  <a:lnTo>
                    <a:pt x="23" y="1449"/>
                  </a:lnTo>
                  <a:lnTo>
                    <a:pt x="40" y="1423"/>
                  </a:lnTo>
                  <a:lnTo>
                    <a:pt x="60" y="1398"/>
                  </a:lnTo>
                  <a:lnTo>
                    <a:pt x="84" y="1378"/>
                  </a:lnTo>
                  <a:lnTo>
                    <a:pt x="112" y="1360"/>
                  </a:lnTo>
                  <a:lnTo>
                    <a:pt x="141" y="1347"/>
                  </a:lnTo>
                  <a:lnTo>
                    <a:pt x="174" y="1339"/>
                  </a:lnTo>
                  <a:lnTo>
                    <a:pt x="408" y="1300"/>
                  </a:lnTo>
                  <a:lnTo>
                    <a:pt x="434" y="1221"/>
                  </a:lnTo>
                  <a:lnTo>
                    <a:pt x="465" y="1144"/>
                  </a:lnTo>
                  <a:lnTo>
                    <a:pt x="502" y="1069"/>
                  </a:lnTo>
                  <a:lnTo>
                    <a:pt x="360" y="872"/>
                  </a:lnTo>
                  <a:lnTo>
                    <a:pt x="344" y="843"/>
                  </a:lnTo>
                  <a:lnTo>
                    <a:pt x="332" y="812"/>
                  </a:lnTo>
                  <a:lnTo>
                    <a:pt x="325" y="780"/>
                  </a:lnTo>
                  <a:lnTo>
                    <a:pt x="323" y="749"/>
                  </a:lnTo>
                  <a:lnTo>
                    <a:pt x="325" y="717"/>
                  </a:lnTo>
                  <a:lnTo>
                    <a:pt x="333" y="686"/>
                  </a:lnTo>
                  <a:lnTo>
                    <a:pt x="345" y="657"/>
                  </a:lnTo>
                  <a:lnTo>
                    <a:pt x="361" y="629"/>
                  </a:lnTo>
                  <a:lnTo>
                    <a:pt x="383" y="603"/>
                  </a:lnTo>
                  <a:lnTo>
                    <a:pt x="594" y="393"/>
                  </a:lnTo>
                  <a:lnTo>
                    <a:pt x="618" y="372"/>
                  </a:lnTo>
                  <a:lnTo>
                    <a:pt x="646" y="354"/>
                  </a:lnTo>
                  <a:lnTo>
                    <a:pt x="676" y="342"/>
                  </a:lnTo>
                  <a:lnTo>
                    <a:pt x="708" y="335"/>
                  </a:lnTo>
                  <a:lnTo>
                    <a:pt x="741" y="332"/>
                  </a:lnTo>
                  <a:lnTo>
                    <a:pt x="773" y="335"/>
                  </a:lnTo>
                  <a:lnTo>
                    <a:pt x="805" y="342"/>
                  </a:lnTo>
                  <a:lnTo>
                    <a:pt x="835" y="354"/>
                  </a:lnTo>
                  <a:lnTo>
                    <a:pt x="862" y="371"/>
                  </a:lnTo>
                  <a:lnTo>
                    <a:pt x="1056" y="510"/>
                  </a:lnTo>
                  <a:lnTo>
                    <a:pt x="1129" y="473"/>
                  </a:lnTo>
                  <a:lnTo>
                    <a:pt x="1206" y="440"/>
                  </a:lnTo>
                  <a:lnTo>
                    <a:pt x="1284" y="414"/>
                  </a:lnTo>
                  <a:lnTo>
                    <a:pt x="1325" y="174"/>
                  </a:lnTo>
                  <a:lnTo>
                    <a:pt x="1333" y="141"/>
                  </a:lnTo>
                  <a:lnTo>
                    <a:pt x="1347" y="112"/>
                  </a:lnTo>
                  <a:lnTo>
                    <a:pt x="1363" y="84"/>
                  </a:lnTo>
                  <a:lnTo>
                    <a:pt x="1384" y="60"/>
                  </a:lnTo>
                  <a:lnTo>
                    <a:pt x="1409" y="40"/>
                  </a:lnTo>
                  <a:lnTo>
                    <a:pt x="1436" y="24"/>
                  </a:lnTo>
                  <a:lnTo>
                    <a:pt x="1465" y="10"/>
                  </a:lnTo>
                  <a:lnTo>
                    <a:pt x="1497" y="3"/>
                  </a:lnTo>
                  <a:lnTo>
                    <a:pt x="1531" y="0"/>
                  </a:lnTo>
                  <a:close/>
                </a:path>
              </a:pathLst>
            </a:custGeom>
            <a:solidFill>
              <a:srgbClr val="062D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7">
              <a:extLst>
                <a:ext uri="{FF2B5EF4-FFF2-40B4-BE49-F238E27FC236}">
                  <a16:creationId xmlns:a16="http://schemas.microsoft.com/office/drawing/2014/main" id="{FA3619C1-9233-6240-651C-98FB12759D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49013" y="2078038"/>
              <a:ext cx="230187" cy="230188"/>
            </a:xfrm>
            <a:custGeom>
              <a:avLst/>
              <a:gdLst>
                <a:gd name="T0" fmla="*/ 613 w 1455"/>
                <a:gd name="T1" fmla="*/ 202 h 1455"/>
                <a:gd name="T2" fmla="*/ 457 w 1455"/>
                <a:gd name="T3" fmla="*/ 264 h 1455"/>
                <a:gd name="T4" fmla="*/ 329 w 1455"/>
                <a:gd name="T5" fmla="*/ 367 h 1455"/>
                <a:gd name="T6" fmla="*/ 238 w 1455"/>
                <a:gd name="T7" fmla="*/ 506 h 1455"/>
                <a:gd name="T8" fmla="*/ 194 w 1455"/>
                <a:gd name="T9" fmla="*/ 668 h 1455"/>
                <a:gd name="T10" fmla="*/ 203 w 1455"/>
                <a:gd name="T11" fmla="*/ 843 h 1455"/>
                <a:gd name="T12" fmla="*/ 264 w 1455"/>
                <a:gd name="T13" fmla="*/ 998 h 1455"/>
                <a:gd name="T14" fmla="*/ 368 w 1455"/>
                <a:gd name="T15" fmla="*/ 1126 h 1455"/>
                <a:gd name="T16" fmla="*/ 506 w 1455"/>
                <a:gd name="T17" fmla="*/ 1216 h 1455"/>
                <a:gd name="T18" fmla="*/ 669 w 1455"/>
                <a:gd name="T19" fmla="*/ 1262 h 1455"/>
                <a:gd name="T20" fmla="*/ 843 w 1455"/>
                <a:gd name="T21" fmla="*/ 1252 h 1455"/>
                <a:gd name="T22" fmla="*/ 999 w 1455"/>
                <a:gd name="T23" fmla="*/ 1191 h 1455"/>
                <a:gd name="T24" fmla="*/ 1126 w 1455"/>
                <a:gd name="T25" fmla="*/ 1087 h 1455"/>
                <a:gd name="T26" fmla="*/ 1217 w 1455"/>
                <a:gd name="T27" fmla="*/ 949 h 1455"/>
                <a:gd name="T28" fmla="*/ 1262 w 1455"/>
                <a:gd name="T29" fmla="*/ 786 h 1455"/>
                <a:gd name="T30" fmla="*/ 1253 w 1455"/>
                <a:gd name="T31" fmla="*/ 612 h 1455"/>
                <a:gd name="T32" fmla="*/ 1191 w 1455"/>
                <a:gd name="T33" fmla="*/ 456 h 1455"/>
                <a:gd name="T34" fmla="*/ 1088 w 1455"/>
                <a:gd name="T35" fmla="*/ 328 h 1455"/>
                <a:gd name="T36" fmla="*/ 950 w 1455"/>
                <a:gd name="T37" fmla="*/ 238 h 1455"/>
                <a:gd name="T38" fmla="*/ 786 w 1455"/>
                <a:gd name="T39" fmla="*/ 193 h 1455"/>
                <a:gd name="T40" fmla="*/ 794 w 1455"/>
                <a:gd name="T41" fmla="*/ 3 h 1455"/>
                <a:gd name="T42" fmla="*/ 981 w 1455"/>
                <a:gd name="T43" fmla="*/ 46 h 1455"/>
                <a:gd name="T44" fmla="*/ 1147 w 1455"/>
                <a:gd name="T45" fmla="*/ 133 h 1455"/>
                <a:gd name="T46" fmla="*/ 1284 w 1455"/>
                <a:gd name="T47" fmla="*/ 259 h 1455"/>
                <a:gd name="T48" fmla="*/ 1385 w 1455"/>
                <a:gd name="T49" fmla="*/ 416 h 1455"/>
                <a:gd name="T50" fmla="*/ 1443 w 1455"/>
                <a:gd name="T51" fmla="*/ 597 h 1455"/>
                <a:gd name="T52" fmla="*/ 1451 w 1455"/>
                <a:gd name="T53" fmla="*/ 793 h 1455"/>
                <a:gd name="T54" fmla="*/ 1409 w 1455"/>
                <a:gd name="T55" fmla="*/ 981 h 1455"/>
                <a:gd name="T56" fmla="*/ 1321 w 1455"/>
                <a:gd name="T57" fmla="*/ 1147 h 1455"/>
                <a:gd name="T58" fmla="*/ 1196 w 1455"/>
                <a:gd name="T59" fmla="*/ 1284 h 1455"/>
                <a:gd name="T60" fmla="*/ 1039 w 1455"/>
                <a:gd name="T61" fmla="*/ 1384 h 1455"/>
                <a:gd name="T62" fmla="*/ 859 w 1455"/>
                <a:gd name="T63" fmla="*/ 1443 h 1455"/>
                <a:gd name="T64" fmla="*/ 662 w 1455"/>
                <a:gd name="T65" fmla="*/ 1452 h 1455"/>
                <a:gd name="T66" fmla="*/ 475 w 1455"/>
                <a:gd name="T67" fmla="*/ 1409 h 1455"/>
                <a:gd name="T68" fmla="*/ 309 w 1455"/>
                <a:gd name="T69" fmla="*/ 1322 h 1455"/>
                <a:gd name="T70" fmla="*/ 171 w 1455"/>
                <a:gd name="T71" fmla="*/ 1196 h 1455"/>
                <a:gd name="T72" fmla="*/ 70 w 1455"/>
                <a:gd name="T73" fmla="*/ 1039 h 1455"/>
                <a:gd name="T74" fmla="*/ 12 w 1455"/>
                <a:gd name="T75" fmla="*/ 858 h 1455"/>
                <a:gd name="T76" fmla="*/ 4 w 1455"/>
                <a:gd name="T77" fmla="*/ 661 h 1455"/>
                <a:gd name="T78" fmla="*/ 46 w 1455"/>
                <a:gd name="T79" fmla="*/ 474 h 1455"/>
                <a:gd name="T80" fmla="*/ 134 w 1455"/>
                <a:gd name="T81" fmla="*/ 308 h 1455"/>
                <a:gd name="T82" fmla="*/ 260 w 1455"/>
                <a:gd name="T83" fmla="*/ 171 h 1455"/>
                <a:gd name="T84" fmla="*/ 416 w 1455"/>
                <a:gd name="T85" fmla="*/ 70 h 1455"/>
                <a:gd name="T86" fmla="*/ 597 w 1455"/>
                <a:gd name="T87" fmla="*/ 12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55" h="1455">
                  <a:moveTo>
                    <a:pt x="727" y="190"/>
                  </a:moveTo>
                  <a:lnTo>
                    <a:pt x="669" y="193"/>
                  </a:lnTo>
                  <a:lnTo>
                    <a:pt x="613" y="202"/>
                  </a:lnTo>
                  <a:lnTo>
                    <a:pt x="558" y="218"/>
                  </a:lnTo>
                  <a:lnTo>
                    <a:pt x="506" y="238"/>
                  </a:lnTo>
                  <a:lnTo>
                    <a:pt x="457" y="264"/>
                  </a:lnTo>
                  <a:lnTo>
                    <a:pt x="410" y="294"/>
                  </a:lnTo>
                  <a:lnTo>
                    <a:pt x="368" y="328"/>
                  </a:lnTo>
                  <a:lnTo>
                    <a:pt x="329" y="367"/>
                  </a:lnTo>
                  <a:lnTo>
                    <a:pt x="294" y="410"/>
                  </a:lnTo>
                  <a:lnTo>
                    <a:pt x="264" y="456"/>
                  </a:lnTo>
                  <a:lnTo>
                    <a:pt x="238" y="506"/>
                  </a:lnTo>
                  <a:lnTo>
                    <a:pt x="218" y="558"/>
                  </a:lnTo>
                  <a:lnTo>
                    <a:pt x="203" y="612"/>
                  </a:lnTo>
                  <a:lnTo>
                    <a:pt x="194" y="668"/>
                  </a:lnTo>
                  <a:lnTo>
                    <a:pt x="191" y="728"/>
                  </a:lnTo>
                  <a:lnTo>
                    <a:pt x="194" y="786"/>
                  </a:lnTo>
                  <a:lnTo>
                    <a:pt x="203" y="843"/>
                  </a:lnTo>
                  <a:lnTo>
                    <a:pt x="218" y="897"/>
                  </a:lnTo>
                  <a:lnTo>
                    <a:pt x="238" y="949"/>
                  </a:lnTo>
                  <a:lnTo>
                    <a:pt x="264" y="998"/>
                  </a:lnTo>
                  <a:lnTo>
                    <a:pt x="294" y="1044"/>
                  </a:lnTo>
                  <a:lnTo>
                    <a:pt x="329" y="1087"/>
                  </a:lnTo>
                  <a:lnTo>
                    <a:pt x="368" y="1126"/>
                  </a:lnTo>
                  <a:lnTo>
                    <a:pt x="410" y="1161"/>
                  </a:lnTo>
                  <a:lnTo>
                    <a:pt x="457" y="1191"/>
                  </a:lnTo>
                  <a:lnTo>
                    <a:pt x="506" y="1216"/>
                  </a:lnTo>
                  <a:lnTo>
                    <a:pt x="558" y="1237"/>
                  </a:lnTo>
                  <a:lnTo>
                    <a:pt x="613" y="1252"/>
                  </a:lnTo>
                  <a:lnTo>
                    <a:pt x="669" y="1262"/>
                  </a:lnTo>
                  <a:lnTo>
                    <a:pt x="727" y="1265"/>
                  </a:lnTo>
                  <a:lnTo>
                    <a:pt x="786" y="1262"/>
                  </a:lnTo>
                  <a:lnTo>
                    <a:pt x="843" y="1252"/>
                  </a:lnTo>
                  <a:lnTo>
                    <a:pt x="897" y="1237"/>
                  </a:lnTo>
                  <a:lnTo>
                    <a:pt x="950" y="1216"/>
                  </a:lnTo>
                  <a:lnTo>
                    <a:pt x="999" y="1191"/>
                  </a:lnTo>
                  <a:lnTo>
                    <a:pt x="1045" y="1161"/>
                  </a:lnTo>
                  <a:lnTo>
                    <a:pt x="1088" y="1126"/>
                  </a:lnTo>
                  <a:lnTo>
                    <a:pt x="1126" y="1087"/>
                  </a:lnTo>
                  <a:lnTo>
                    <a:pt x="1161" y="1044"/>
                  </a:lnTo>
                  <a:lnTo>
                    <a:pt x="1191" y="998"/>
                  </a:lnTo>
                  <a:lnTo>
                    <a:pt x="1217" y="949"/>
                  </a:lnTo>
                  <a:lnTo>
                    <a:pt x="1237" y="897"/>
                  </a:lnTo>
                  <a:lnTo>
                    <a:pt x="1253" y="843"/>
                  </a:lnTo>
                  <a:lnTo>
                    <a:pt x="1262" y="786"/>
                  </a:lnTo>
                  <a:lnTo>
                    <a:pt x="1265" y="728"/>
                  </a:lnTo>
                  <a:lnTo>
                    <a:pt x="1262" y="668"/>
                  </a:lnTo>
                  <a:lnTo>
                    <a:pt x="1253" y="612"/>
                  </a:lnTo>
                  <a:lnTo>
                    <a:pt x="1237" y="558"/>
                  </a:lnTo>
                  <a:lnTo>
                    <a:pt x="1217" y="506"/>
                  </a:lnTo>
                  <a:lnTo>
                    <a:pt x="1191" y="456"/>
                  </a:lnTo>
                  <a:lnTo>
                    <a:pt x="1161" y="410"/>
                  </a:lnTo>
                  <a:lnTo>
                    <a:pt x="1126" y="367"/>
                  </a:lnTo>
                  <a:lnTo>
                    <a:pt x="1088" y="328"/>
                  </a:lnTo>
                  <a:lnTo>
                    <a:pt x="1045" y="294"/>
                  </a:lnTo>
                  <a:lnTo>
                    <a:pt x="999" y="264"/>
                  </a:lnTo>
                  <a:lnTo>
                    <a:pt x="950" y="238"/>
                  </a:lnTo>
                  <a:lnTo>
                    <a:pt x="897" y="218"/>
                  </a:lnTo>
                  <a:lnTo>
                    <a:pt x="843" y="202"/>
                  </a:lnTo>
                  <a:lnTo>
                    <a:pt x="786" y="193"/>
                  </a:lnTo>
                  <a:lnTo>
                    <a:pt x="727" y="190"/>
                  </a:lnTo>
                  <a:close/>
                  <a:moveTo>
                    <a:pt x="727" y="0"/>
                  </a:moveTo>
                  <a:lnTo>
                    <a:pt x="794" y="3"/>
                  </a:lnTo>
                  <a:lnTo>
                    <a:pt x="859" y="12"/>
                  </a:lnTo>
                  <a:lnTo>
                    <a:pt x="921" y="26"/>
                  </a:lnTo>
                  <a:lnTo>
                    <a:pt x="981" y="46"/>
                  </a:lnTo>
                  <a:lnTo>
                    <a:pt x="1039" y="70"/>
                  </a:lnTo>
                  <a:lnTo>
                    <a:pt x="1094" y="99"/>
                  </a:lnTo>
                  <a:lnTo>
                    <a:pt x="1147" y="133"/>
                  </a:lnTo>
                  <a:lnTo>
                    <a:pt x="1196" y="171"/>
                  </a:lnTo>
                  <a:lnTo>
                    <a:pt x="1242" y="213"/>
                  </a:lnTo>
                  <a:lnTo>
                    <a:pt x="1284" y="259"/>
                  </a:lnTo>
                  <a:lnTo>
                    <a:pt x="1321" y="308"/>
                  </a:lnTo>
                  <a:lnTo>
                    <a:pt x="1355" y="360"/>
                  </a:lnTo>
                  <a:lnTo>
                    <a:pt x="1385" y="416"/>
                  </a:lnTo>
                  <a:lnTo>
                    <a:pt x="1409" y="474"/>
                  </a:lnTo>
                  <a:lnTo>
                    <a:pt x="1429" y="534"/>
                  </a:lnTo>
                  <a:lnTo>
                    <a:pt x="1443" y="597"/>
                  </a:lnTo>
                  <a:lnTo>
                    <a:pt x="1451" y="661"/>
                  </a:lnTo>
                  <a:lnTo>
                    <a:pt x="1455" y="728"/>
                  </a:lnTo>
                  <a:lnTo>
                    <a:pt x="1451" y="793"/>
                  </a:lnTo>
                  <a:lnTo>
                    <a:pt x="1443" y="858"/>
                  </a:lnTo>
                  <a:lnTo>
                    <a:pt x="1429" y="920"/>
                  </a:lnTo>
                  <a:lnTo>
                    <a:pt x="1409" y="981"/>
                  </a:lnTo>
                  <a:lnTo>
                    <a:pt x="1385" y="1039"/>
                  </a:lnTo>
                  <a:lnTo>
                    <a:pt x="1355" y="1095"/>
                  </a:lnTo>
                  <a:lnTo>
                    <a:pt x="1321" y="1147"/>
                  </a:lnTo>
                  <a:lnTo>
                    <a:pt x="1284" y="1196"/>
                  </a:lnTo>
                  <a:lnTo>
                    <a:pt x="1242" y="1242"/>
                  </a:lnTo>
                  <a:lnTo>
                    <a:pt x="1196" y="1284"/>
                  </a:lnTo>
                  <a:lnTo>
                    <a:pt x="1147" y="1322"/>
                  </a:lnTo>
                  <a:lnTo>
                    <a:pt x="1094" y="1356"/>
                  </a:lnTo>
                  <a:lnTo>
                    <a:pt x="1039" y="1384"/>
                  </a:lnTo>
                  <a:lnTo>
                    <a:pt x="981" y="1409"/>
                  </a:lnTo>
                  <a:lnTo>
                    <a:pt x="921" y="1428"/>
                  </a:lnTo>
                  <a:lnTo>
                    <a:pt x="859" y="1443"/>
                  </a:lnTo>
                  <a:lnTo>
                    <a:pt x="794" y="1452"/>
                  </a:lnTo>
                  <a:lnTo>
                    <a:pt x="727" y="1455"/>
                  </a:lnTo>
                  <a:lnTo>
                    <a:pt x="662" y="1452"/>
                  </a:lnTo>
                  <a:lnTo>
                    <a:pt x="597" y="1443"/>
                  </a:lnTo>
                  <a:lnTo>
                    <a:pt x="535" y="1428"/>
                  </a:lnTo>
                  <a:lnTo>
                    <a:pt x="475" y="1409"/>
                  </a:lnTo>
                  <a:lnTo>
                    <a:pt x="416" y="1384"/>
                  </a:lnTo>
                  <a:lnTo>
                    <a:pt x="361" y="1356"/>
                  </a:lnTo>
                  <a:lnTo>
                    <a:pt x="309" y="1322"/>
                  </a:lnTo>
                  <a:lnTo>
                    <a:pt x="260" y="1284"/>
                  </a:lnTo>
                  <a:lnTo>
                    <a:pt x="213" y="1242"/>
                  </a:lnTo>
                  <a:lnTo>
                    <a:pt x="171" y="1196"/>
                  </a:lnTo>
                  <a:lnTo>
                    <a:pt x="134" y="1147"/>
                  </a:lnTo>
                  <a:lnTo>
                    <a:pt x="100" y="1095"/>
                  </a:lnTo>
                  <a:lnTo>
                    <a:pt x="70" y="1039"/>
                  </a:lnTo>
                  <a:lnTo>
                    <a:pt x="46" y="981"/>
                  </a:lnTo>
                  <a:lnTo>
                    <a:pt x="26" y="920"/>
                  </a:lnTo>
                  <a:lnTo>
                    <a:pt x="12" y="858"/>
                  </a:lnTo>
                  <a:lnTo>
                    <a:pt x="4" y="793"/>
                  </a:lnTo>
                  <a:lnTo>
                    <a:pt x="0" y="728"/>
                  </a:lnTo>
                  <a:lnTo>
                    <a:pt x="4" y="661"/>
                  </a:lnTo>
                  <a:lnTo>
                    <a:pt x="12" y="597"/>
                  </a:lnTo>
                  <a:lnTo>
                    <a:pt x="26" y="534"/>
                  </a:lnTo>
                  <a:lnTo>
                    <a:pt x="46" y="474"/>
                  </a:lnTo>
                  <a:lnTo>
                    <a:pt x="70" y="416"/>
                  </a:lnTo>
                  <a:lnTo>
                    <a:pt x="100" y="360"/>
                  </a:lnTo>
                  <a:lnTo>
                    <a:pt x="134" y="308"/>
                  </a:lnTo>
                  <a:lnTo>
                    <a:pt x="171" y="259"/>
                  </a:lnTo>
                  <a:lnTo>
                    <a:pt x="213" y="213"/>
                  </a:lnTo>
                  <a:lnTo>
                    <a:pt x="260" y="171"/>
                  </a:lnTo>
                  <a:lnTo>
                    <a:pt x="309" y="133"/>
                  </a:lnTo>
                  <a:lnTo>
                    <a:pt x="361" y="99"/>
                  </a:lnTo>
                  <a:lnTo>
                    <a:pt x="416" y="70"/>
                  </a:lnTo>
                  <a:lnTo>
                    <a:pt x="475" y="46"/>
                  </a:lnTo>
                  <a:lnTo>
                    <a:pt x="535" y="26"/>
                  </a:lnTo>
                  <a:lnTo>
                    <a:pt x="597" y="12"/>
                  </a:lnTo>
                  <a:lnTo>
                    <a:pt x="662" y="3"/>
                  </a:lnTo>
                  <a:lnTo>
                    <a:pt x="727" y="0"/>
                  </a:lnTo>
                  <a:close/>
                </a:path>
              </a:pathLst>
            </a:custGeom>
            <a:solidFill>
              <a:srgbClr val="062D3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Freeform 29">
            <a:extLst>
              <a:ext uri="{FF2B5EF4-FFF2-40B4-BE49-F238E27FC236}">
                <a16:creationId xmlns:a16="http://schemas.microsoft.com/office/drawing/2014/main" id="{BF4BD17D-D7AE-2ECB-629A-C75CA8388D07}"/>
              </a:ext>
            </a:extLst>
          </p:cNvPr>
          <p:cNvSpPr>
            <a:spLocks noEditPoints="1"/>
          </p:cNvSpPr>
          <p:nvPr/>
        </p:nvSpPr>
        <p:spPr bwMode="auto">
          <a:xfrm>
            <a:off x="7777554" y="2739270"/>
            <a:ext cx="375119" cy="402166"/>
          </a:xfrm>
          <a:custGeom>
            <a:avLst/>
            <a:gdLst>
              <a:gd name="T0" fmla="*/ 2558 w 3187"/>
              <a:gd name="T1" fmla="*/ 2917 h 3426"/>
              <a:gd name="T2" fmla="*/ 2525 w 3187"/>
              <a:gd name="T3" fmla="*/ 3108 h 3426"/>
              <a:gd name="T4" fmla="*/ 2672 w 3187"/>
              <a:gd name="T5" fmla="*/ 3232 h 3426"/>
              <a:gd name="T6" fmla="*/ 2855 w 3187"/>
              <a:gd name="T7" fmla="*/ 3166 h 3426"/>
              <a:gd name="T8" fmla="*/ 2888 w 3187"/>
              <a:gd name="T9" fmla="*/ 2973 h 3426"/>
              <a:gd name="T10" fmla="*/ 2741 w 3187"/>
              <a:gd name="T11" fmla="*/ 2850 h 3426"/>
              <a:gd name="T12" fmla="*/ 1063 w 3187"/>
              <a:gd name="T13" fmla="*/ 2893 h 3426"/>
              <a:gd name="T14" fmla="*/ 997 w 3187"/>
              <a:gd name="T15" fmla="*/ 3075 h 3426"/>
              <a:gd name="T16" fmla="*/ 1120 w 3187"/>
              <a:gd name="T17" fmla="*/ 3222 h 3426"/>
              <a:gd name="T18" fmla="*/ 1313 w 3187"/>
              <a:gd name="T19" fmla="*/ 3189 h 3426"/>
              <a:gd name="T20" fmla="*/ 1378 w 3187"/>
              <a:gd name="T21" fmla="*/ 3006 h 3426"/>
              <a:gd name="T22" fmla="*/ 1255 w 3187"/>
              <a:gd name="T23" fmla="*/ 2860 h 3426"/>
              <a:gd name="T24" fmla="*/ 722 w 3187"/>
              <a:gd name="T25" fmla="*/ 1936 h 3426"/>
              <a:gd name="T26" fmla="*/ 872 w 3187"/>
              <a:gd name="T27" fmla="*/ 2062 h 3426"/>
              <a:gd name="T28" fmla="*/ 2926 w 3187"/>
              <a:gd name="T29" fmla="*/ 2018 h 3426"/>
              <a:gd name="T30" fmla="*/ 2997 w 3187"/>
              <a:gd name="T31" fmla="*/ 1154 h 3426"/>
              <a:gd name="T32" fmla="*/ 656 w 3187"/>
              <a:gd name="T33" fmla="*/ 229 h 3426"/>
              <a:gd name="T34" fmla="*/ 668 w 3187"/>
              <a:gd name="T35" fmla="*/ 236 h 3426"/>
              <a:gd name="T36" fmla="*/ 680 w 3187"/>
              <a:gd name="T37" fmla="*/ 245 h 3426"/>
              <a:gd name="T38" fmla="*/ 694 w 3187"/>
              <a:gd name="T39" fmla="*/ 263 h 3426"/>
              <a:gd name="T40" fmla="*/ 700 w 3187"/>
              <a:gd name="T41" fmla="*/ 272 h 3426"/>
              <a:gd name="T42" fmla="*/ 704 w 3187"/>
              <a:gd name="T43" fmla="*/ 281 h 3426"/>
              <a:gd name="T44" fmla="*/ 707 w 3187"/>
              <a:gd name="T45" fmla="*/ 294 h 3426"/>
              <a:gd name="T46" fmla="*/ 710 w 3187"/>
              <a:gd name="T47" fmla="*/ 308 h 3426"/>
              <a:gd name="T48" fmla="*/ 3109 w 3187"/>
              <a:gd name="T49" fmla="*/ 979 h 3426"/>
              <a:gd name="T50" fmla="*/ 3119 w 3187"/>
              <a:gd name="T51" fmla="*/ 981 h 3426"/>
              <a:gd name="T52" fmla="*/ 3139 w 3187"/>
              <a:gd name="T53" fmla="*/ 990 h 3426"/>
              <a:gd name="T54" fmla="*/ 3151 w 3187"/>
              <a:gd name="T55" fmla="*/ 998 h 3426"/>
              <a:gd name="T56" fmla="*/ 3161 w 3187"/>
              <a:gd name="T57" fmla="*/ 1005 h 3426"/>
              <a:gd name="T58" fmla="*/ 3166 w 3187"/>
              <a:gd name="T59" fmla="*/ 1012 h 3426"/>
              <a:gd name="T60" fmla="*/ 3172 w 3187"/>
              <a:gd name="T61" fmla="*/ 1022 h 3426"/>
              <a:gd name="T62" fmla="*/ 3180 w 3187"/>
              <a:gd name="T63" fmla="*/ 1035 h 3426"/>
              <a:gd name="T64" fmla="*/ 3185 w 3187"/>
              <a:gd name="T65" fmla="*/ 1049 h 3426"/>
              <a:gd name="T66" fmla="*/ 3187 w 3187"/>
              <a:gd name="T67" fmla="*/ 1060 h 3426"/>
              <a:gd name="T68" fmla="*/ 3161 w 3187"/>
              <a:gd name="T69" fmla="*/ 2007 h 3426"/>
              <a:gd name="T70" fmla="*/ 2981 w 3187"/>
              <a:gd name="T71" fmla="*/ 2210 h 3426"/>
              <a:gd name="T72" fmla="*/ 865 w 3187"/>
              <a:gd name="T73" fmla="*/ 2253 h 3426"/>
              <a:gd name="T74" fmla="*/ 712 w 3187"/>
              <a:gd name="T75" fmla="*/ 2495 h 3426"/>
              <a:gd name="T76" fmla="*/ 838 w 3187"/>
              <a:gd name="T77" fmla="*/ 2646 h 3426"/>
              <a:gd name="T78" fmla="*/ 2844 w 3187"/>
              <a:gd name="T79" fmla="*/ 2683 h 3426"/>
              <a:gd name="T80" fmla="*/ 3045 w 3187"/>
              <a:gd name="T81" fmla="*/ 2862 h 3426"/>
              <a:gd name="T82" fmla="*/ 3078 w 3187"/>
              <a:gd name="T83" fmla="*/ 3136 h 3426"/>
              <a:gd name="T84" fmla="*/ 2925 w 3187"/>
              <a:gd name="T85" fmla="*/ 3356 h 3426"/>
              <a:gd name="T86" fmla="*/ 2657 w 3187"/>
              <a:gd name="T87" fmla="*/ 3423 h 3426"/>
              <a:gd name="T88" fmla="*/ 2418 w 3187"/>
              <a:gd name="T89" fmla="*/ 3296 h 3426"/>
              <a:gd name="T90" fmla="*/ 2321 w 3187"/>
              <a:gd name="T91" fmla="*/ 3042 h 3426"/>
              <a:gd name="T92" fmla="*/ 1518 w 3187"/>
              <a:gd name="T93" fmla="*/ 2848 h 3426"/>
              <a:gd name="T94" fmla="*/ 1568 w 3187"/>
              <a:gd name="T95" fmla="*/ 3090 h 3426"/>
              <a:gd name="T96" fmla="*/ 1442 w 3187"/>
              <a:gd name="T97" fmla="*/ 3328 h 3426"/>
              <a:gd name="T98" fmla="*/ 1187 w 3187"/>
              <a:gd name="T99" fmla="*/ 3426 h 3426"/>
              <a:gd name="T100" fmla="*/ 932 w 3187"/>
              <a:gd name="T101" fmla="*/ 3329 h 3426"/>
              <a:gd name="T102" fmla="*/ 806 w 3187"/>
              <a:gd name="T103" fmla="*/ 3090 h 3426"/>
              <a:gd name="T104" fmla="*/ 858 w 3187"/>
              <a:gd name="T105" fmla="*/ 2845 h 3426"/>
              <a:gd name="T106" fmla="*/ 617 w 3187"/>
              <a:gd name="T107" fmla="*/ 2717 h 3426"/>
              <a:gd name="T108" fmla="*/ 519 w 3187"/>
              <a:gd name="T109" fmla="*/ 2459 h 3426"/>
              <a:gd name="T110" fmla="*/ 3 w 3187"/>
              <a:gd name="T111" fmla="*/ 122 h 3426"/>
              <a:gd name="T112" fmla="*/ 49 w 3187"/>
              <a:gd name="T113" fmla="*/ 12 h 3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87" h="3426">
                <a:moveTo>
                  <a:pt x="2707" y="2847"/>
                </a:moveTo>
                <a:lnTo>
                  <a:pt x="2672" y="2850"/>
                </a:lnTo>
                <a:lnTo>
                  <a:pt x="2639" y="2860"/>
                </a:lnTo>
                <a:lnTo>
                  <a:pt x="2608" y="2874"/>
                </a:lnTo>
                <a:lnTo>
                  <a:pt x="2582" y="2893"/>
                </a:lnTo>
                <a:lnTo>
                  <a:pt x="2558" y="2917"/>
                </a:lnTo>
                <a:lnTo>
                  <a:pt x="2539" y="2943"/>
                </a:lnTo>
                <a:lnTo>
                  <a:pt x="2525" y="2973"/>
                </a:lnTo>
                <a:lnTo>
                  <a:pt x="2515" y="3007"/>
                </a:lnTo>
                <a:lnTo>
                  <a:pt x="2512" y="3041"/>
                </a:lnTo>
                <a:lnTo>
                  <a:pt x="2515" y="3075"/>
                </a:lnTo>
                <a:lnTo>
                  <a:pt x="2525" y="3108"/>
                </a:lnTo>
                <a:lnTo>
                  <a:pt x="2539" y="3138"/>
                </a:lnTo>
                <a:lnTo>
                  <a:pt x="2558" y="3165"/>
                </a:lnTo>
                <a:lnTo>
                  <a:pt x="2582" y="3189"/>
                </a:lnTo>
                <a:lnTo>
                  <a:pt x="2608" y="3208"/>
                </a:lnTo>
                <a:lnTo>
                  <a:pt x="2639" y="3222"/>
                </a:lnTo>
                <a:lnTo>
                  <a:pt x="2672" y="3232"/>
                </a:lnTo>
                <a:lnTo>
                  <a:pt x="2707" y="3235"/>
                </a:lnTo>
                <a:lnTo>
                  <a:pt x="2741" y="3232"/>
                </a:lnTo>
                <a:lnTo>
                  <a:pt x="2773" y="3222"/>
                </a:lnTo>
                <a:lnTo>
                  <a:pt x="2804" y="3208"/>
                </a:lnTo>
                <a:lnTo>
                  <a:pt x="2831" y="3189"/>
                </a:lnTo>
                <a:lnTo>
                  <a:pt x="2855" y="3166"/>
                </a:lnTo>
                <a:lnTo>
                  <a:pt x="2874" y="3139"/>
                </a:lnTo>
                <a:lnTo>
                  <a:pt x="2888" y="3109"/>
                </a:lnTo>
                <a:lnTo>
                  <a:pt x="2898" y="3075"/>
                </a:lnTo>
                <a:lnTo>
                  <a:pt x="2901" y="3041"/>
                </a:lnTo>
                <a:lnTo>
                  <a:pt x="2898" y="3006"/>
                </a:lnTo>
                <a:lnTo>
                  <a:pt x="2888" y="2973"/>
                </a:lnTo>
                <a:lnTo>
                  <a:pt x="2874" y="2943"/>
                </a:lnTo>
                <a:lnTo>
                  <a:pt x="2855" y="2916"/>
                </a:lnTo>
                <a:lnTo>
                  <a:pt x="2831" y="2893"/>
                </a:lnTo>
                <a:lnTo>
                  <a:pt x="2804" y="2874"/>
                </a:lnTo>
                <a:lnTo>
                  <a:pt x="2773" y="2860"/>
                </a:lnTo>
                <a:lnTo>
                  <a:pt x="2741" y="2850"/>
                </a:lnTo>
                <a:lnTo>
                  <a:pt x="2707" y="2847"/>
                </a:lnTo>
                <a:close/>
                <a:moveTo>
                  <a:pt x="1188" y="2847"/>
                </a:moveTo>
                <a:lnTo>
                  <a:pt x="1153" y="2850"/>
                </a:lnTo>
                <a:lnTo>
                  <a:pt x="1120" y="2860"/>
                </a:lnTo>
                <a:lnTo>
                  <a:pt x="1090" y="2874"/>
                </a:lnTo>
                <a:lnTo>
                  <a:pt x="1063" y="2893"/>
                </a:lnTo>
                <a:lnTo>
                  <a:pt x="1040" y="2917"/>
                </a:lnTo>
                <a:lnTo>
                  <a:pt x="1020" y="2943"/>
                </a:lnTo>
                <a:lnTo>
                  <a:pt x="1007" y="2973"/>
                </a:lnTo>
                <a:lnTo>
                  <a:pt x="997" y="3007"/>
                </a:lnTo>
                <a:lnTo>
                  <a:pt x="994" y="3041"/>
                </a:lnTo>
                <a:lnTo>
                  <a:pt x="997" y="3075"/>
                </a:lnTo>
                <a:lnTo>
                  <a:pt x="1007" y="3108"/>
                </a:lnTo>
                <a:lnTo>
                  <a:pt x="1020" y="3138"/>
                </a:lnTo>
                <a:lnTo>
                  <a:pt x="1040" y="3165"/>
                </a:lnTo>
                <a:lnTo>
                  <a:pt x="1063" y="3189"/>
                </a:lnTo>
                <a:lnTo>
                  <a:pt x="1090" y="3208"/>
                </a:lnTo>
                <a:lnTo>
                  <a:pt x="1120" y="3222"/>
                </a:lnTo>
                <a:lnTo>
                  <a:pt x="1153" y="3232"/>
                </a:lnTo>
                <a:lnTo>
                  <a:pt x="1188" y="3235"/>
                </a:lnTo>
                <a:lnTo>
                  <a:pt x="1223" y="3232"/>
                </a:lnTo>
                <a:lnTo>
                  <a:pt x="1255" y="3222"/>
                </a:lnTo>
                <a:lnTo>
                  <a:pt x="1285" y="3208"/>
                </a:lnTo>
                <a:lnTo>
                  <a:pt x="1313" y="3189"/>
                </a:lnTo>
                <a:lnTo>
                  <a:pt x="1336" y="3166"/>
                </a:lnTo>
                <a:lnTo>
                  <a:pt x="1355" y="3139"/>
                </a:lnTo>
                <a:lnTo>
                  <a:pt x="1370" y="3109"/>
                </a:lnTo>
                <a:lnTo>
                  <a:pt x="1378" y="3075"/>
                </a:lnTo>
                <a:lnTo>
                  <a:pt x="1381" y="3041"/>
                </a:lnTo>
                <a:lnTo>
                  <a:pt x="1378" y="3006"/>
                </a:lnTo>
                <a:lnTo>
                  <a:pt x="1370" y="2973"/>
                </a:lnTo>
                <a:lnTo>
                  <a:pt x="1355" y="2943"/>
                </a:lnTo>
                <a:lnTo>
                  <a:pt x="1336" y="2916"/>
                </a:lnTo>
                <a:lnTo>
                  <a:pt x="1313" y="2893"/>
                </a:lnTo>
                <a:lnTo>
                  <a:pt x="1285" y="2874"/>
                </a:lnTo>
                <a:lnTo>
                  <a:pt x="1255" y="2860"/>
                </a:lnTo>
                <a:lnTo>
                  <a:pt x="1223" y="2850"/>
                </a:lnTo>
                <a:lnTo>
                  <a:pt x="1188" y="2847"/>
                </a:lnTo>
                <a:close/>
                <a:moveTo>
                  <a:pt x="709" y="840"/>
                </a:moveTo>
                <a:lnTo>
                  <a:pt x="709" y="1867"/>
                </a:lnTo>
                <a:lnTo>
                  <a:pt x="712" y="1903"/>
                </a:lnTo>
                <a:lnTo>
                  <a:pt x="722" y="1936"/>
                </a:lnTo>
                <a:lnTo>
                  <a:pt x="736" y="1967"/>
                </a:lnTo>
                <a:lnTo>
                  <a:pt x="756" y="1994"/>
                </a:lnTo>
                <a:lnTo>
                  <a:pt x="780" y="2018"/>
                </a:lnTo>
                <a:lnTo>
                  <a:pt x="807" y="2038"/>
                </a:lnTo>
                <a:lnTo>
                  <a:pt x="838" y="2053"/>
                </a:lnTo>
                <a:lnTo>
                  <a:pt x="872" y="2062"/>
                </a:lnTo>
                <a:lnTo>
                  <a:pt x="907" y="2065"/>
                </a:lnTo>
                <a:lnTo>
                  <a:pt x="2798" y="2065"/>
                </a:lnTo>
                <a:lnTo>
                  <a:pt x="2834" y="2062"/>
                </a:lnTo>
                <a:lnTo>
                  <a:pt x="2867" y="2053"/>
                </a:lnTo>
                <a:lnTo>
                  <a:pt x="2899" y="2038"/>
                </a:lnTo>
                <a:lnTo>
                  <a:pt x="2926" y="2018"/>
                </a:lnTo>
                <a:lnTo>
                  <a:pt x="2950" y="1994"/>
                </a:lnTo>
                <a:lnTo>
                  <a:pt x="2970" y="1967"/>
                </a:lnTo>
                <a:lnTo>
                  <a:pt x="2984" y="1936"/>
                </a:lnTo>
                <a:lnTo>
                  <a:pt x="2994" y="1902"/>
                </a:lnTo>
                <a:lnTo>
                  <a:pt x="2997" y="1866"/>
                </a:lnTo>
                <a:lnTo>
                  <a:pt x="2997" y="1154"/>
                </a:lnTo>
                <a:lnTo>
                  <a:pt x="709" y="840"/>
                </a:lnTo>
                <a:close/>
                <a:moveTo>
                  <a:pt x="89" y="0"/>
                </a:moveTo>
                <a:lnTo>
                  <a:pt x="111" y="2"/>
                </a:lnTo>
                <a:lnTo>
                  <a:pt x="132" y="9"/>
                </a:lnTo>
                <a:lnTo>
                  <a:pt x="652" y="226"/>
                </a:lnTo>
                <a:lnTo>
                  <a:pt x="656" y="229"/>
                </a:lnTo>
                <a:lnTo>
                  <a:pt x="661" y="231"/>
                </a:lnTo>
                <a:lnTo>
                  <a:pt x="662" y="232"/>
                </a:lnTo>
                <a:lnTo>
                  <a:pt x="663" y="232"/>
                </a:lnTo>
                <a:lnTo>
                  <a:pt x="664" y="233"/>
                </a:lnTo>
                <a:lnTo>
                  <a:pt x="666" y="234"/>
                </a:lnTo>
                <a:lnTo>
                  <a:pt x="668" y="236"/>
                </a:lnTo>
                <a:lnTo>
                  <a:pt x="670" y="237"/>
                </a:lnTo>
                <a:lnTo>
                  <a:pt x="672" y="239"/>
                </a:lnTo>
                <a:lnTo>
                  <a:pt x="674" y="240"/>
                </a:lnTo>
                <a:lnTo>
                  <a:pt x="676" y="241"/>
                </a:lnTo>
                <a:lnTo>
                  <a:pt x="678" y="243"/>
                </a:lnTo>
                <a:lnTo>
                  <a:pt x="680" y="245"/>
                </a:lnTo>
                <a:lnTo>
                  <a:pt x="682" y="247"/>
                </a:lnTo>
                <a:lnTo>
                  <a:pt x="689" y="254"/>
                </a:lnTo>
                <a:lnTo>
                  <a:pt x="690" y="256"/>
                </a:lnTo>
                <a:lnTo>
                  <a:pt x="691" y="258"/>
                </a:lnTo>
                <a:lnTo>
                  <a:pt x="693" y="262"/>
                </a:lnTo>
                <a:lnTo>
                  <a:pt x="694" y="263"/>
                </a:lnTo>
                <a:lnTo>
                  <a:pt x="695" y="265"/>
                </a:lnTo>
                <a:lnTo>
                  <a:pt x="698" y="267"/>
                </a:lnTo>
                <a:lnTo>
                  <a:pt x="699" y="269"/>
                </a:lnTo>
                <a:lnTo>
                  <a:pt x="699" y="270"/>
                </a:lnTo>
                <a:lnTo>
                  <a:pt x="700" y="271"/>
                </a:lnTo>
                <a:lnTo>
                  <a:pt x="700" y="272"/>
                </a:lnTo>
                <a:lnTo>
                  <a:pt x="701" y="274"/>
                </a:lnTo>
                <a:lnTo>
                  <a:pt x="702" y="275"/>
                </a:lnTo>
                <a:lnTo>
                  <a:pt x="703" y="278"/>
                </a:lnTo>
                <a:lnTo>
                  <a:pt x="703" y="279"/>
                </a:lnTo>
                <a:lnTo>
                  <a:pt x="704" y="280"/>
                </a:lnTo>
                <a:lnTo>
                  <a:pt x="704" y="281"/>
                </a:lnTo>
                <a:lnTo>
                  <a:pt x="706" y="287"/>
                </a:lnTo>
                <a:lnTo>
                  <a:pt x="706" y="288"/>
                </a:lnTo>
                <a:lnTo>
                  <a:pt x="706" y="289"/>
                </a:lnTo>
                <a:lnTo>
                  <a:pt x="706" y="290"/>
                </a:lnTo>
                <a:lnTo>
                  <a:pt x="707" y="292"/>
                </a:lnTo>
                <a:lnTo>
                  <a:pt x="707" y="294"/>
                </a:lnTo>
                <a:lnTo>
                  <a:pt x="708" y="296"/>
                </a:lnTo>
                <a:lnTo>
                  <a:pt x="708" y="299"/>
                </a:lnTo>
                <a:lnTo>
                  <a:pt x="708" y="303"/>
                </a:lnTo>
                <a:lnTo>
                  <a:pt x="709" y="304"/>
                </a:lnTo>
                <a:lnTo>
                  <a:pt x="709" y="305"/>
                </a:lnTo>
                <a:lnTo>
                  <a:pt x="710" y="308"/>
                </a:lnTo>
                <a:lnTo>
                  <a:pt x="710" y="312"/>
                </a:lnTo>
                <a:lnTo>
                  <a:pt x="710" y="315"/>
                </a:lnTo>
                <a:lnTo>
                  <a:pt x="710" y="649"/>
                </a:lnTo>
                <a:lnTo>
                  <a:pt x="3105" y="979"/>
                </a:lnTo>
                <a:lnTo>
                  <a:pt x="3108" y="979"/>
                </a:lnTo>
                <a:lnTo>
                  <a:pt x="3109" y="979"/>
                </a:lnTo>
                <a:lnTo>
                  <a:pt x="3111" y="979"/>
                </a:lnTo>
                <a:lnTo>
                  <a:pt x="3112" y="979"/>
                </a:lnTo>
                <a:lnTo>
                  <a:pt x="3114" y="980"/>
                </a:lnTo>
                <a:lnTo>
                  <a:pt x="3116" y="980"/>
                </a:lnTo>
                <a:lnTo>
                  <a:pt x="3118" y="981"/>
                </a:lnTo>
                <a:lnTo>
                  <a:pt x="3119" y="981"/>
                </a:lnTo>
                <a:lnTo>
                  <a:pt x="3121" y="981"/>
                </a:lnTo>
                <a:lnTo>
                  <a:pt x="3122" y="982"/>
                </a:lnTo>
                <a:lnTo>
                  <a:pt x="3124" y="983"/>
                </a:lnTo>
                <a:lnTo>
                  <a:pt x="3126" y="983"/>
                </a:lnTo>
                <a:lnTo>
                  <a:pt x="3130" y="985"/>
                </a:lnTo>
                <a:lnTo>
                  <a:pt x="3139" y="990"/>
                </a:lnTo>
                <a:lnTo>
                  <a:pt x="3141" y="992"/>
                </a:lnTo>
                <a:lnTo>
                  <a:pt x="3144" y="993"/>
                </a:lnTo>
                <a:lnTo>
                  <a:pt x="3145" y="994"/>
                </a:lnTo>
                <a:lnTo>
                  <a:pt x="3147" y="995"/>
                </a:lnTo>
                <a:lnTo>
                  <a:pt x="3149" y="996"/>
                </a:lnTo>
                <a:lnTo>
                  <a:pt x="3151" y="998"/>
                </a:lnTo>
                <a:lnTo>
                  <a:pt x="3152" y="999"/>
                </a:lnTo>
                <a:lnTo>
                  <a:pt x="3153" y="1000"/>
                </a:lnTo>
                <a:lnTo>
                  <a:pt x="3154" y="1001"/>
                </a:lnTo>
                <a:lnTo>
                  <a:pt x="3159" y="1004"/>
                </a:lnTo>
                <a:lnTo>
                  <a:pt x="3160" y="1005"/>
                </a:lnTo>
                <a:lnTo>
                  <a:pt x="3161" y="1005"/>
                </a:lnTo>
                <a:lnTo>
                  <a:pt x="3161" y="1007"/>
                </a:lnTo>
                <a:lnTo>
                  <a:pt x="3162" y="1008"/>
                </a:lnTo>
                <a:lnTo>
                  <a:pt x="3163" y="1009"/>
                </a:lnTo>
                <a:lnTo>
                  <a:pt x="3164" y="1010"/>
                </a:lnTo>
                <a:lnTo>
                  <a:pt x="3165" y="1011"/>
                </a:lnTo>
                <a:lnTo>
                  <a:pt x="3166" y="1012"/>
                </a:lnTo>
                <a:lnTo>
                  <a:pt x="3167" y="1013"/>
                </a:lnTo>
                <a:lnTo>
                  <a:pt x="3168" y="1016"/>
                </a:lnTo>
                <a:lnTo>
                  <a:pt x="3169" y="1017"/>
                </a:lnTo>
                <a:lnTo>
                  <a:pt x="3169" y="1018"/>
                </a:lnTo>
                <a:lnTo>
                  <a:pt x="3171" y="1020"/>
                </a:lnTo>
                <a:lnTo>
                  <a:pt x="3172" y="1022"/>
                </a:lnTo>
                <a:lnTo>
                  <a:pt x="3173" y="1023"/>
                </a:lnTo>
                <a:lnTo>
                  <a:pt x="3174" y="1025"/>
                </a:lnTo>
                <a:lnTo>
                  <a:pt x="3176" y="1029"/>
                </a:lnTo>
                <a:lnTo>
                  <a:pt x="3177" y="1031"/>
                </a:lnTo>
                <a:lnTo>
                  <a:pt x="3179" y="1033"/>
                </a:lnTo>
                <a:lnTo>
                  <a:pt x="3180" y="1035"/>
                </a:lnTo>
                <a:lnTo>
                  <a:pt x="3181" y="1037"/>
                </a:lnTo>
                <a:lnTo>
                  <a:pt x="3182" y="1040"/>
                </a:lnTo>
                <a:lnTo>
                  <a:pt x="3183" y="1042"/>
                </a:lnTo>
                <a:lnTo>
                  <a:pt x="3183" y="1044"/>
                </a:lnTo>
                <a:lnTo>
                  <a:pt x="3184" y="1046"/>
                </a:lnTo>
                <a:lnTo>
                  <a:pt x="3185" y="1049"/>
                </a:lnTo>
                <a:lnTo>
                  <a:pt x="3185" y="1051"/>
                </a:lnTo>
                <a:lnTo>
                  <a:pt x="3186" y="1053"/>
                </a:lnTo>
                <a:lnTo>
                  <a:pt x="3186" y="1055"/>
                </a:lnTo>
                <a:lnTo>
                  <a:pt x="3186" y="1057"/>
                </a:lnTo>
                <a:lnTo>
                  <a:pt x="3187" y="1058"/>
                </a:lnTo>
                <a:lnTo>
                  <a:pt x="3187" y="1060"/>
                </a:lnTo>
                <a:lnTo>
                  <a:pt x="3187" y="1062"/>
                </a:lnTo>
                <a:lnTo>
                  <a:pt x="3187" y="1065"/>
                </a:lnTo>
                <a:lnTo>
                  <a:pt x="3187" y="1867"/>
                </a:lnTo>
                <a:lnTo>
                  <a:pt x="3184" y="1915"/>
                </a:lnTo>
                <a:lnTo>
                  <a:pt x="3175" y="1962"/>
                </a:lnTo>
                <a:lnTo>
                  <a:pt x="3161" y="2007"/>
                </a:lnTo>
                <a:lnTo>
                  <a:pt x="3142" y="2050"/>
                </a:lnTo>
                <a:lnTo>
                  <a:pt x="3117" y="2088"/>
                </a:lnTo>
                <a:lnTo>
                  <a:pt x="3089" y="2125"/>
                </a:lnTo>
                <a:lnTo>
                  <a:pt x="3056" y="2157"/>
                </a:lnTo>
                <a:lnTo>
                  <a:pt x="3020" y="2185"/>
                </a:lnTo>
                <a:lnTo>
                  <a:pt x="2981" y="2210"/>
                </a:lnTo>
                <a:lnTo>
                  <a:pt x="2938" y="2229"/>
                </a:lnTo>
                <a:lnTo>
                  <a:pt x="2893" y="2244"/>
                </a:lnTo>
                <a:lnTo>
                  <a:pt x="2846" y="2252"/>
                </a:lnTo>
                <a:lnTo>
                  <a:pt x="2798" y="2255"/>
                </a:lnTo>
                <a:lnTo>
                  <a:pt x="907" y="2255"/>
                </a:lnTo>
                <a:lnTo>
                  <a:pt x="865" y="2253"/>
                </a:lnTo>
                <a:lnTo>
                  <a:pt x="823" y="2247"/>
                </a:lnTo>
                <a:lnTo>
                  <a:pt x="783" y="2235"/>
                </a:lnTo>
                <a:lnTo>
                  <a:pt x="745" y="2221"/>
                </a:lnTo>
                <a:lnTo>
                  <a:pt x="709" y="2202"/>
                </a:lnTo>
                <a:lnTo>
                  <a:pt x="709" y="2459"/>
                </a:lnTo>
                <a:lnTo>
                  <a:pt x="712" y="2495"/>
                </a:lnTo>
                <a:lnTo>
                  <a:pt x="722" y="2528"/>
                </a:lnTo>
                <a:lnTo>
                  <a:pt x="736" y="2559"/>
                </a:lnTo>
                <a:lnTo>
                  <a:pt x="756" y="2588"/>
                </a:lnTo>
                <a:lnTo>
                  <a:pt x="780" y="2612"/>
                </a:lnTo>
                <a:lnTo>
                  <a:pt x="807" y="2630"/>
                </a:lnTo>
                <a:lnTo>
                  <a:pt x="838" y="2646"/>
                </a:lnTo>
                <a:lnTo>
                  <a:pt x="872" y="2655"/>
                </a:lnTo>
                <a:lnTo>
                  <a:pt x="907" y="2658"/>
                </a:lnTo>
                <a:lnTo>
                  <a:pt x="2705" y="2658"/>
                </a:lnTo>
                <a:lnTo>
                  <a:pt x="2754" y="2661"/>
                </a:lnTo>
                <a:lnTo>
                  <a:pt x="2801" y="2670"/>
                </a:lnTo>
                <a:lnTo>
                  <a:pt x="2844" y="2683"/>
                </a:lnTo>
                <a:lnTo>
                  <a:pt x="2886" y="2703"/>
                </a:lnTo>
                <a:lnTo>
                  <a:pt x="2925" y="2727"/>
                </a:lnTo>
                <a:lnTo>
                  <a:pt x="2960" y="2755"/>
                </a:lnTo>
                <a:lnTo>
                  <a:pt x="2993" y="2787"/>
                </a:lnTo>
                <a:lnTo>
                  <a:pt x="3021" y="2823"/>
                </a:lnTo>
                <a:lnTo>
                  <a:pt x="3045" y="2862"/>
                </a:lnTo>
                <a:lnTo>
                  <a:pt x="3064" y="2903"/>
                </a:lnTo>
                <a:lnTo>
                  <a:pt x="3078" y="2947"/>
                </a:lnTo>
                <a:lnTo>
                  <a:pt x="3087" y="2994"/>
                </a:lnTo>
                <a:lnTo>
                  <a:pt x="3090" y="3042"/>
                </a:lnTo>
                <a:lnTo>
                  <a:pt x="3087" y="3090"/>
                </a:lnTo>
                <a:lnTo>
                  <a:pt x="3078" y="3136"/>
                </a:lnTo>
                <a:lnTo>
                  <a:pt x="3064" y="3180"/>
                </a:lnTo>
                <a:lnTo>
                  <a:pt x="3045" y="3221"/>
                </a:lnTo>
                <a:lnTo>
                  <a:pt x="3021" y="3261"/>
                </a:lnTo>
                <a:lnTo>
                  <a:pt x="2993" y="3296"/>
                </a:lnTo>
                <a:lnTo>
                  <a:pt x="2960" y="3328"/>
                </a:lnTo>
                <a:lnTo>
                  <a:pt x="2925" y="3356"/>
                </a:lnTo>
                <a:lnTo>
                  <a:pt x="2886" y="3380"/>
                </a:lnTo>
                <a:lnTo>
                  <a:pt x="2844" y="3400"/>
                </a:lnTo>
                <a:lnTo>
                  <a:pt x="2801" y="3413"/>
                </a:lnTo>
                <a:lnTo>
                  <a:pt x="2754" y="3423"/>
                </a:lnTo>
                <a:lnTo>
                  <a:pt x="2705" y="3426"/>
                </a:lnTo>
                <a:lnTo>
                  <a:pt x="2657" y="3423"/>
                </a:lnTo>
                <a:lnTo>
                  <a:pt x="2612" y="3413"/>
                </a:lnTo>
                <a:lnTo>
                  <a:pt x="2568" y="3400"/>
                </a:lnTo>
                <a:lnTo>
                  <a:pt x="2526" y="3380"/>
                </a:lnTo>
                <a:lnTo>
                  <a:pt x="2486" y="3357"/>
                </a:lnTo>
                <a:lnTo>
                  <a:pt x="2451" y="3329"/>
                </a:lnTo>
                <a:lnTo>
                  <a:pt x="2418" y="3296"/>
                </a:lnTo>
                <a:lnTo>
                  <a:pt x="2390" y="3261"/>
                </a:lnTo>
                <a:lnTo>
                  <a:pt x="2367" y="3222"/>
                </a:lnTo>
                <a:lnTo>
                  <a:pt x="2347" y="3181"/>
                </a:lnTo>
                <a:lnTo>
                  <a:pt x="2334" y="3136"/>
                </a:lnTo>
                <a:lnTo>
                  <a:pt x="2324" y="3090"/>
                </a:lnTo>
                <a:lnTo>
                  <a:pt x="2321" y="3042"/>
                </a:lnTo>
                <a:lnTo>
                  <a:pt x="2323" y="3000"/>
                </a:lnTo>
                <a:lnTo>
                  <a:pt x="2331" y="2960"/>
                </a:lnTo>
                <a:lnTo>
                  <a:pt x="2341" y="2920"/>
                </a:lnTo>
                <a:lnTo>
                  <a:pt x="2356" y="2884"/>
                </a:lnTo>
                <a:lnTo>
                  <a:pt x="2374" y="2848"/>
                </a:lnTo>
                <a:lnTo>
                  <a:pt x="1518" y="2848"/>
                </a:lnTo>
                <a:lnTo>
                  <a:pt x="1537" y="2883"/>
                </a:lnTo>
                <a:lnTo>
                  <a:pt x="1552" y="2920"/>
                </a:lnTo>
                <a:lnTo>
                  <a:pt x="1562" y="2960"/>
                </a:lnTo>
                <a:lnTo>
                  <a:pt x="1569" y="3000"/>
                </a:lnTo>
                <a:lnTo>
                  <a:pt x="1572" y="3042"/>
                </a:lnTo>
                <a:lnTo>
                  <a:pt x="1568" y="3090"/>
                </a:lnTo>
                <a:lnTo>
                  <a:pt x="1560" y="3136"/>
                </a:lnTo>
                <a:lnTo>
                  <a:pt x="1545" y="3180"/>
                </a:lnTo>
                <a:lnTo>
                  <a:pt x="1527" y="3221"/>
                </a:lnTo>
                <a:lnTo>
                  <a:pt x="1503" y="3261"/>
                </a:lnTo>
                <a:lnTo>
                  <a:pt x="1474" y="3296"/>
                </a:lnTo>
                <a:lnTo>
                  <a:pt x="1442" y="3328"/>
                </a:lnTo>
                <a:lnTo>
                  <a:pt x="1407" y="3356"/>
                </a:lnTo>
                <a:lnTo>
                  <a:pt x="1368" y="3380"/>
                </a:lnTo>
                <a:lnTo>
                  <a:pt x="1326" y="3400"/>
                </a:lnTo>
                <a:lnTo>
                  <a:pt x="1281" y="3413"/>
                </a:lnTo>
                <a:lnTo>
                  <a:pt x="1235" y="3423"/>
                </a:lnTo>
                <a:lnTo>
                  <a:pt x="1187" y="3426"/>
                </a:lnTo>
                <a:lnTo>
                  <a:pt x="1139" y="3423"/>
                </a:lnTo>
                <a:lnTo>
                  <a:pt x="1092" y="3413"/>
                </a:lnTo>
                <a:lnTo>
                  <a:pt x="1048" y="3400"/>
                </a:lnTo>
                <a:lnTo>
                  <a:pt x="1007" y="3380"/>
                </a:lnTo>
                <a:lnTo>
                  <a:pt x="968" y="3357"/>
                </a:lnTo>
                <a:lnTo>
                  <a:pt x="932" y="3329"/>
                </a:lnTo>
                <a:lnTo>
                  <a:pt x="900" y="3296"/>
                </a:lnTo>
                <a:lnTo>
                  <a:pt x="872" y="3261"/>
                </a:lnTo>
                <a:lnTo>
                  <a:pt x="848" y="3222"/>
                </a:lnTo>
                <a:lnTo>
                  <a:pt x="829" y="3181"/>
                </a:lnTo>
                <a:lnTo>
                  <a:pt x="814" y="3136"/>
                </a:lnTo>
                <a:lnTo>
                  <a:pt x="806" y="3090"/>
                </a:lnTo>
                <a:lnTo>
                  <a:pt x="803" y="3042"/>
                </a:lnTo>
                <a:lnTo>
                  <a:pt x="805" y="2999"/>
                </a:lnTo>
                <a:lnTo>
                  <a:pt x="812" y="2958"/>
                </a:lnTo>
                <a:lnTo>
                  <a:pt x="824" y="2918"/>
                </a:lnTo>
                <a:lnTo>
                  <a:pt x="838" y="2880"/>
                </a:lnTo>
                <a:lnTo>
                  <a:pt x="858" y="2845"/>
                </a:lnTo>
                <a:lnTo>
                  <a:pt x="811" y="2836"/>
                </a:lnTo>
                <a:lnTo>
                  <a:pt x="766" y="2821"/>
                </a:lnTo>
                <a:lnTo>
                  <a:pt x="725" y="2801"/>
                </a:lnTo>
                <a:lnTo>
                  <a:pt x="685" y="2777"/>
                </a:lnTo>
                <a:lnTo>
                  <a:pt x="649" y="2749"/>
                </a:lnTo>
                <a:lnTo>
                  <a:pt x="617" y="2717"/>
                </a:lnTo>
                <a:lnTo>
                  <a:pt x="588" y="2680"/>
                </a:lnTo>
                <a:lnTo>
                  <a:pt x="564" y="2642"/>
                </a:lnTo>
                <a:lnTo>
                  <a:pt x="545" y="2599"/>
                </a:lnTo>
                <a:lnTo>
                  <a:pt x="530" y="2555"/>
                </a:lnTo>
                <a:lnTo>
                  <a:pt x="522" y="2508"/>
                </a:lnTo>
                <a:lnTo>
                  <a:pt x="519" y="2459"/>
                </a:lnTo>
                <a:lnTo>
                  <a:pt x="519" y="378"/>
                </a:lnTo>
                <a:lnTo>
                  <a:pt x="57" y="184"/>
                </a:lnTo>
                <a:lnTo>
                  <a:pt x="39" y="172"/>
                </a:lnTo>
                <a:lnTo>
                  <a:pt x="23" y="159"/>
                </a:lnTo>
                <a:lnTo>
                  <a:pt x="10" y="141"/>
                </a:lnTo>
                <a:lnTo>
                  <a:pt x="3" y="122"/>
                </a:lnTo>
                <a:lnTo>
                  <a:pt x="0" y="101"/>
                </a:lnTo>
                <a:lnTo>
                  <a:pt x="1" y="79"/>
                </a:lnTo>
                <a:lnTo>
                  <a:pt x="7" y="59"/>
                </a:lnTo>
                <a:lnTo>
                  <a:pt x="18" y="40"/>
                </a:lnTo>
                <a:lnTo>
                  <a:pt x="32" y="24"/>
                </a:lnTo>
                <a:lnTo>
                  <a:pt x="49" y="12"/>
                </a:lnTo>
                <a:lnTo>
                  <a:pt x="69" y="4"/>
                </a:lnTo>
                <a:lnTo>
                  <a:pt x="89" y="0"/>
                </a:lnTo>
                <a:close/>
              </a:path>
            </a:pathLst>
          </a:custGeom>
          <a:solidFill>
            <a:srgbClr val="062D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2571391-AC94-9CA1-3F87-6CA18E4896A6}"/>
              </a:ext>
            </a:extLst>
          </p:cNvPr>
          <p:cNvGrpSpPr/>
          <p:nvPr/>
        </p:nvGrpSpPr>
        <p:grpSpPr>
          <a:xfrm>
            <a:off x="3970384" y="3461672"/>
            <a:ext cx="442420" cy="412404"/>
            <a:chOff x="3479800" y="3486150"/>
            <a:chExt cx="538163" cy="501651"/>
          </a:xfrm>
          <a:solidFill>
            <a:srgbClr val="062D3E"/>
          </a:solidFill>
        </p:grpSpPr>
        <p:sp>
          <p:nvSpPr>
            <p:cNvPr id="32" name="Freeform 189">
              <a:extLst>
                <a:ext uri="{FF2B5EF4-FFF2-40B4-BE49-F238E27FC236}">
                  <a16:creationId xmlns:a16="http://schemas.microsoft.com/office/drawing/2014/main" id="{A4F5BCE7-5BCE-AC48-902E-8E350FF5D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9800" y="3678238"/>
              <a:ext cx="333375" cy="309563"/>
            </a:xfrm>
            <a:custGeom>
              <a:avLst/>
              <a:gdLst>
                <a:gd name="T0" fmla="*/ 1097 w 2098"/>
                <a:gd name="T1" fmla="*/ 13 h 1954"/>
                <a:gd name="T2" fmla="*/ 1136 w 2098"/>
                <a:gd name="T3" fmla="*/ 63 h 1954"/>
                <a:gd name="T4" fmla="*/ 1136 w 2098"/>
                <a:gd name="T5" fmla="*/ 125 h 1954"/>
                <a:gd name="T6" fmla="*/ 306 w 2098"/>
                <a:gd name="T7" fmla="*/ 969 h 1954"/>
                <a:gd name="T8" fmla="*/ 228 w 2098"/>
                <a:gd name="T9" fmla="*/ 1079 h 1954"/>
                <a:gd name="T10" fmla="*/ 193 w 2098"/>
                <a:gd name="T11" fmla="*/ 1205 h 1954"/>
                <a:gd name="T12" fmla="*/ 200 w 2098"/>
                <a:gd name="T13" fmla="*/ 1334 h 1954"/>
                <a:gd name="T14" fmla="*/ 249 w 2098"/>
                <a:gd name="T15" fmla="*/ 1455 h 1954"/>
                <a:gd name="T16" fmla="*/ 428 w 2098"/>
                <a:gd name="T17" fmla="*/ 1649 h 1954"/>
                <a:gd name="T18" fmla="*/ 538 w 2098"/>
                <a:gd name="T19" fmla="*/ 1726 h 1954"/>
                <a:gd name="T20" fmla="*/ 664 w 2098"/>
                <a:gd name="T21" fmla="*/ 1761 h 1954"/>
                <a:gd name="T22" fmla="*/ 792 w 2098"/>
                <a:gd name="T23" fmla="*/ 1754 h 1954"/>
                <a:gd name="T24" fmla="*/ 914 w 2098"/>
                <a:gd name="T25" fmla="*/ 1705 h 1954"/>
                <a:gd name="T26" fmla="*/ 1794 w 2098"/>
                <a:gd name="T27" fmla="*/ 840 h 1954"/>
                <a:gd name="T28" fmla="*/ 1871 w 2098"/>
                <a:gd name="T29" fmla="*/ 730 h 1954"/>
                <a:gd name="T30" fmla="*/ 1907 w 2098"/>
                <a:gd name="T31" fmla="*/ 605 h 1954"/>
                <a:gd name="T32" fmla="*/ 1900 w 2098"/>
                <a:gd name="T33" fmla="*/ 476 h 1954"/>
                <a:gd name="T34" fmla="*/ 1850 w 2098"/>
                <a:gd name="T35" fmla="*/ 354 h 1954"/>
                <a:gd name="T36" fmla="*/ 1780 w 2098"/>
                <a:gd name="T37" fmla="*/ 266 h 1954"/>
                <a:gd name="T38" fmla="*/ 1766 w 2098"/>
                <a:gd name="T39" fmla="*/ 205 h 1954"/>
                <a:gd name="T40" fmla="*/ 1794 w 2098"/>
                <a:gd name="T41" fmla="*/ 148 h 1954"/>
                <a:gd name="T42" fmla="*/ 1850 w 2098"/>
                <a:gd name="T43" fmla="*/ 122 h 1954"/>
                <a:gd name="T44" fmla="*/ 1911 w 2098"/>
                <a:gd name="T45" fmla="*/ 135 h 1954"/>
                <a:gd name="T46" fmla="*/ 1999 w 2098"/>
                <a:gd name="T47" fmla="*/ 234 h 1954"/>
                <a:gd name="T48" fmla="*/ 2070 w 2098"/>
                <a:gd name="T49" fmla="*/ 379 h 1954"/>
                <a:gd name="T50" fmla="*/ 2098 w 2098"/>
                <a:gd name="T51" fmla="*/ 536 h 1954"/>
                <a:gd name="T52" fmla="*/ 2084 w 2098"/>
                <a:gd name="T53" fmla="*/ 693 h 1954"/>
                <a:gd name="T54" fmla="*/ 2028 w 2098"/>
                <a:gd name="T55" fmla="*/ 843 h 1954"/>
                <a:gd name="T56" fmla="*/ 1928 w 2098"/>
                <a:gd name="T57" fmla="*/ 974 h 1954"/>
                <a:gd name="T58" fmla="*/ 1039 w 2098"/>
                <a:gd name="T59" fmla="*/ 1850 h 1954"/>
                <a:gd name="T60" fmla="*/ 903 w 2098"/>
                <a:gd name="T61" fmla="*/ 1920 h 1954"/>
                <a:gd name="T62" fmla="*/ 756 w 2098"/>
                <a:gd name="T63" fmla="*/ 1952 h 1954"/>
                <a:gd name="T64" fmla="*/ 607 w 2098"/>
                <a:gd name="T65" fmla="*/ 1944 h 1954"/>
                <a:gd name="T66" fmla="*/ 463 w 2098"/>
                <a:gd name="T67" fmla="*/ 1900 h 1954"/>
                <a:gd name="T68" fmla="*/ 333 w 2098"/>
                <a:gd name="T69" fmla="*/ 1819 h 1954"/>
                <a:gd name="T70" fmla="*/ 132 w 2098"/>
                <a:gd name="T71" fmla="*/ 1618 h 1954"/>
                <a:gd name="T72" fmla="*/ 44 w 2098"/>
                <a:gd name="T73" fmla="*/ 1472 h 1954"/>
                <a:gd name="T74" fmla="*/ 3 w 2098"/>
                <a:gd name="T75" fmla="*/ 1306 h 1954"/>
                <a:gd name="T76" fmla="*/ 11 w 2098"/>
                <a:gd name="T77" fmla="*/ 1133 h 1954"/>
                <a:gd name="T78" fmla="*/ 69 w 2098"/>
                <a:gd name="T79" fmla="*/ 973 h 1954"/>
                <a:gd name="T80" fmla="*/ 171 w 2098"/>
                <a:gd name="T81" fmla="*/ 835 h 1954"/>
                <a:gd name="T82" fmla="*/ 1016 w 2098"/>
                <a:gd name="T83" fmla="*/ 4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98" h="1954">
                  <a:moveTo>
                    <a:pt x="1057" y="0"/>
                  </a:moveTo>
                  <a:lnTo>
                    <a:pt x="1078" y="4"/>
                  </a:lnTo>
                  <a:lnTo>
                    <a:pt x="1097" y="13"/>
                  </a:lnTo>
                  <a:lnTo>
                    <a:pt x="1114" y="27"/>
                  </a:lnTo>
                  <a:lnTo>
                    <a:pt x="1128" y="44"/>
                  </a:lnTo>
                  <a:lnTo>
                    <a:pt x="1136" y="63"/>
                  </a:lnTo>
                  <a:lnTo>
                    <a:pt x="1142" y="83"/>
                  </a:lnTo>
                  <a:lnTo>
                    <a:pt x="1142" y="104"/>
                  </a:lnTo>
                  <a:lnTo>
                    <a:pt x="1136" y="125"/>
                  </a:lnTo>
                  <a:lnTo>
                    <a:pt x="1128" y="144"/>
                  </a:lnTo>
                  <a:lnTo>
                    <a:pt x="1114" y="161"/>
                  </a:lnTo>
                  <a:lnTo>
                    <a:pt x="306" y="969"/>
                  </a:lnTo>
                  <a:lnTo>
                    <a:pt x="275" y="1003"/>
                  </a:lnTo>
                  <a:lnTo>
                    <a:pt x="249" y="1040"/>
                  </a:lnTo>
                  <a:lnTo>
                    <a:pt x="228" y="1079"/>
                  </a:lnTo>
                  <a:lnTo>
                    <a:pt x="211" y="1120"/>
                  </a:lnTo>
                  <a:lnTo>
                    <a:pt x="200" y="1162"/>
                  </a:lnTo>
                  <a:lnTo>
                    <a:pt x="193" y="1205"/>
                  </a:lnTo>
                  <a:lnTo>
                    <a:pt x="191" y="1248"/>
                  </a:lnTo>
                  <a:lnTo>
                    <a:pt x="193" y="1292"/>
                  </a:lnTo>
                  <a:lnTo>
                    <a:pt x="200" y="1334"/>
                  </a:lnTo>
                  <a:lnTo>
                    <a:pt x="211" y="1376"/>
                  </a:lnTo>
                  <a:lnTo>
                    <a:pt x="228" y="1416"/>
                  </a:lnTo>
                  <a:lnTo>
                    <a:pt x="249" y="1455"/>
                  </a:lnTo>
                  <a:lnTo>
                    <a:pt x="275" y="1492"/>
                  </a:lnTo>
                  <a:lnTo>
                    <a:pt x="306" y="1527"/>
                  </a:lnTo>
                  <a:lnTo>
                    <a:pt x="428" y="1649"/>
                  </a:lnTo>
                  <a:lnTo>
                    <a:pt x="462" y="1679"/>
                  </a:lnTo>
                  <a:lnTo>
                    <a:pt x="499" y="1705"/>
                  </a:lnTo>
                  <a:lnTo>
                    <a:pt x="538" y="1726"/>
                  </a:lnTo>
                  <a:lnTo>
                    <a:pt x="578" y="1743"/>
                  </a:lnTo>
                  <a:lnTo>
                    <a:pt x="620" y="1754"/>
                  </a:lnTo>
                  <a:lnTo>
                    <a:pt x="664" y="1761"/>
                  </a:lnTo>
                  <a:lnTo>
                    <a:pt x="707" y="1764"/>
                  </a:lnTo>
                  <a:lnTo>
                    <a:pt x="750" y="1761"/>
                  </a:lnTo>
                  <a:lnTo>
                    <a:pt x="792" y="1754"/>
                  </a:lnTo>
                  <a:lnTo>
                    <a:pt x="835" y="1743"/>
                  </a:lnTo>
                  <a:lnTo>
                    <a:pt x="875" y="1726"/>
                  </a:lnTo>
                  <a:lnTo>
                    <a:pt x="914" y="1705"/>
                  </a:lnTo>
                  <a:lnTo>
                    <a:pt x="951" y="1679"/>
                  </a:lnTo>
                  <a:lnTo>
                    <a:pt x="985" y="1649"/>
                  </a:lnTo>
                  <a:lnTo>
                    <a:pt x="1794" y="840"/>
                  </a:lnTo>
                  <a:lnTo>
                    <a:pt x="1825" y="806"/>
                  </a:lnTo>
                  <a:lnTo>
                    <a:pt x="1850" y="769"/>
                  </a:lnTo>
                  <a:lnTo>
                    <a:pt x="1871" y="730"/>
                  </a:lnTo>
                  <a:lnTo>
                    <a:pt x="1888" y="689"/>
                  </a:lnTo>
                  <a:lnTo>
                    <a:pt x="1900" y="648"/>
                  </a:lnTo>
                  <a:lnTo>
                    <a:pt x="1907" y="605"/>
                  </a:lnTo>
                  <a:lnTo>
                    <a:pt x="1909" y="561"/>
                  </a:lnTo>
                  <a:lnTo>
                    <a:pt x="1907" y="518"/>
                  </a:lnTo>
                  <a:lnTo>
                    <a:pt x="1900" y="476"/>
                  </a:lnTo>
                  <a:lnTo>
                    <a:pt x="1888" y="434"/>
                  </a:lnTo>
                  <a:lnTo>
                    <a:pt x="1871" y="393"/>
                  </a:lnTo>
                  <a:lnTo>
                    <a:pt x="1850" y="354"/>
                  </a:lnTo>
                  <a:lnTo>
                    <a:pt x="1825" y="317"/>
                  </a:lnTo>
                  <a:lnTo>
                    <a:pt x="1794" y="282"/>
                  </a:lnTo>
                  <a:lnTo>
                    <a:pt x="1780" y="266"/>
                  </a:lnTo>
                  <a:lnTo>
                    <a:pt x="1771" y="246"/>
                  </a:lnTo>
                  <a:lnTo>
                    <a:pt x="1766" y="226"/>
                  </a:lnTo>
                  <a:lnTo>
                    <a:pt x="1766" y="205"/>
                  </a:lnTo>
                  <a:lnTo>
                    <a:pt x="1771" y="184"/>
                  </a:lnTo>
                  <a:lnTo>
                    <a:pt x="1780" y="166"/>
                  </a:lnTo>
                  <a:lnTo>
                    <a:pt x="1794" y="148"/>
                  </a:lnTo>
                  <a:lnTo>
                    <a:pt x="1811" y="135"/>
                  </a:lnTo>
                  <a:lnTo>
                    <a:pt x="1830" y="126"/>
                  </a:lnTo>
                  <a:lnTo>
                    <a:pt x="1850" y="122"/>
                  </a:lnTo>
                  <a:lnTo>
                    <a:pt x="1871" y="122"/>
                  </a:lnTo>
                  <a:lnTo>
                    <a:pt x="1892" y="126"/>
                  </a:lnTo>
                  <a:lnTo>
                    <a:pt x="1911" y="135"/>
                  </a:lnTo>
                  <a:lnTo>
                    <a:pt x="1928" y="148"/>
                  </a:lnTo>
                  <a:lnTo>
                    <a:pt x="1966" y="191"/>
                  </a:lnTo>
                  <a:lnTo>
                    <a:pt x="1999" y="234"/>
                  </a:lnTo>
                  <a:lnTo>
                    <a:pt x="2028" y="281"/>
                  </a:lnTo>
                  <a:lnTo>
                    <a:pt x="2050" y="330"/>
                  </a:lnTo>
                  <a:lnTo>
                    <a:pt x="2070" y="379"/>
                  </a:lnTo>
                  <a:lnTo>
                    <a:pt x="2084" y="431"/>
                  </a:lnTo>
                  <a:lnTo>
                    <a:pt x="2094" y="482"/>
                  </a:lnTo>
                  <a:lnTo>
                    <a:pt x="2098" y="536"/>
                  </a:lnTo>
                  <a:lnTo>
                    <a:pt x="2098" y="588"/>
                  </a:lnTo>
                  <a:lnTo>
                    <a:pt x="2094" y="641"/>
                  </a:lnTo>
                  <a:lnTo>
                    <a:pt x="2084" y="693"/>
                  </a:lnTo>
                  <a:lnTo>
                    <a:pt x="2070" y="744"/>
                  </a:lnTo>
                  <a:lnTo>
                    <a:pt x="2050" y="794"/>
                  </a:lnTo>
                  <a:lnTo>
                    <a:pt x="2028" y="843"/>
                  </a:lnTo>
                  <a:lnTo>
                    <a:pt x="1999" y="889"/>
                  </a:lnTo>
                  <a:lnTo>
                    <a:pt x="1966" y="933"/>
                  </a:lnTo>
                  <a:lnTo>
                    <a:pt x="1928" y="974"/>
                  </a:lnTo>
                  <a:lnTo>
                    <a:pt x="1120" y="1783"/>
                  </a:lnTo>
                  <a:lnTo>
                    <a:pt x="1081" y="1819"/>
                  </a:lnTo>
                  <a:lnTo>
                    <a:pt x="1039" y="1850"/>
                  </a:lnTo>
                  <a:lnTo>
                    <a:pt x="995" y="1878"/>
                  </a:lnTo>
                  <a:lnTo>
                    <a:pt x="950" y="1900"/>
                  </a:lnTo>
                  <a:lnTo>
                    <a:pt x="903" y="1920"/>
                  </a:lnTo>
                  <a:lnTo>
                    <a:pt x="855" y="1934"/>
                  </a:lnTo>
                  <a:lnTo>
                    <a:pt x="806" y="1944"/>
                  </a:lnTo>
                  <a:lnTo>
                    <a:pt x="756" y="1952"/>
                  </a:lnTo>
                  <a:lnTo>
                    <a:pt x="707" y="1954"/>
                  </a:lnTo>
                  <a:lnTo>
                    <a:pt x="656" y="1952"/>
                  </a:lnTo>
                  <a:lnTo>
                    <a:pt x="607" y="1944"/>
                  </a:lnTo>
                  <a:lnTo>
                    <a:pt x="558" y="1934"/>
                  </a:lnTo>
                  <a:lnTo>
                    <a:pt x="510" y="1920"/>
                  </a:lnTo>
                  <a:lnTo>
                    <a:pt x="463" y="1900"/>
                  </a:lnTo>
                  <a:lnTo>
                    <a:pt x="417" y="1878"/>
                  </a:lnTo>
                  <a:lnTo>
                    <a:pt x="374" y="1850"/>
                  </a:lnTo>
                  <a:lnTo>
                    <a:pt x="333" y="1819"/>
                  </a:lnTo>
                  <a:lnTo>
                    <a:pt x="293" y="1783"/>
                  </a:lnTo>
                  <a:lnTo>
                    <a:pt x="171" y="1661"/>
                  </a:lnTo>
                  <a:lnTo>
                    <a:pt x="132" y="1618"/>
                  </a:lnTo>
                  <a:lnTo>
                    <a:pt x="98" y="1572"/>
                  </a:lnTo>
                  <a:lnTo>
                    <a:pt x="68" y="1523"/>
                  </a:lnTo>
                  <a:lnTo>
                    <a:pt x="44" y="1472"/>
                  </a:lnTo>
                  <a:lnTo>
                    <a:pt x="25" y="1418"/>
                  </a:lnTo>
                  <a:lnTo>
                    <a:pt x="11" y="1363"/>
                  </a:lnTo>
                  <a:lnTo>
                    <a:pt x="3" y="1306"/>
                  </a:lnTo>
                  <a:lnTo>
                    <a:pt x="0" y="1248"/>
                  </a:lnTo>
                  <a:lnTo>
                    <a:pt x="3" y="1190"/>
                  </a:lnTo>
                  <a:lnTo>
                    <a:pt x="11" y="1133"/>
                  </a:lnTo>
                  <a:lnTo>
                    <a:pt x="25" y="1077"/>
                  </a:lnTo>
                  <a:lnTo>
                    <a:pt x="44" y="1025"/>
                  </a:lnTo>
                  <a:lnTo>
                    <a:pt x="69" y="973"/>
                  </a:lnTo>
                  <a:lnTo>
                    <a:pt x="98" y="924"/>
                  </a:lnTo>
                  <a:lnTo>
                    <a:pt x="133" y="878"/>
                  </a:lnTo>
                  <a:lnTo>
                    <a:pt x="171" y="835"/>
                  </a:lnTo>
                  <a:lnTo>
                    <a:pt x="980" y="27"/>
                  </a:lnTo>
                  <a:lnTo>
                    <a:pt x="997" y="13"/>
                  </a:lnTo>
                  <a:lnTo>
                    <a:pt x="1016" y="4"/>
                  </a:lnTo>
                  <a:lnTo>
                    <a:pt x="1036" y="0"/>
                  </a:lnTo>
                  <a:lnTo>
                    <a:pt x="10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90">
              <a:extLst>
                <a:ext uri="{FF2B5EF4-FFF2-40B4-BE49-F238E27FC236}">
                  <a16:creationId xmlns:a16="http://schemas.microsoft.com/office/drawing/2014/main" id="{609EECD9-49E6-FB59-605D-1AE29611C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6175" y="3486150"/>
              <a:ext cx="331788" cy="311150"/>
            </a:xfrm>
            <a:custGeom>
              <a:avLst/>
              <a:gdLst>
                <a:gd name="T0" fmla="*/ 1470 w 2098"/>
                <a:gd name="T1" fmla="*/ 5 h 1954"/>
                <a:gd name="T2" fmla="*/ 1624 w 2098"/>
                <a:gd name="T3" fmla="*/ 47 h 1954"/>
                <a:gd name="T4" fmla="*/ 1763 w 2098"/>
                <a:gd name="T5" fmla="*/ 133 h 1954"/>
                <a:gd name="T6" fmla="*/ 1966 w 2098"/>
                <a:gd name="T7" fmla="*/ 335 h 1954"/>
                <a:gd name="T8" fmla="*/ 2054 w 2098"/>
                <a:gd name="T9" fmla="*/ 481 h 1954"/>
                <a:gd name="T10" fmla="*/ 2095 w 2098"/>
                <a:gd name="T11" fmla="*/ 647 h 1954"/>
                <a:gd name="T12" fmla="*/ 2086 w 2098"/>
                <a:gd name="T13" fmla="*/ 820 h 1954"/>
                <a:gd name="T14" fmla="*/ 2029 w 2098"/>
                <a:gd name="T15" fmla="*/ 981 h 1954"/>
                <a:gd name="T16" fmla="*/ 1926 w 2098"/>
                <a:gd name="T17" fmla="*/ 1119 h 1954"/>
                <a:gd name="T18" fmla="*/ 1086 w 2098"/>
                <a:gd name="T19" fmla="*/ 1948 h 1954"/>
                <a:gd name="T20" fmla="*/ 1032 w 2098"/>
                <a:gd name="T21" fmla="*/ 1953 h 1954"/>
                <a:gd name="T22" fmla="*/ 984 w 2098"/>
                <a:gd name="T23" fmla="*/ 1926 h 1954"/>
                <a:gd name="T24" fmla="*/ 956 w 2098"/>
                <a:gd name="T25" fmla="*/ 1869 h 1954"/>
                <a:gd name="T26" fmla="*/ 971 w 2098"/>
                <a:gd name="T27" fmla="*/ 1809 h 1954"/>
                <a:gd name="T28" fmla="*/ 1823 w 2098"/>
                <a:gd name="T29" fmla="*/ 950 h 1954"/>
                <a:gd name="T30" fmla="*/ 1887 w 2098"/>
                <a:gd name="T31" fmla="*/ 833 h 1954"/>
                <a:gd name="T32" fmla="*/ 1907 w 2098"/>
                <a:gd name="T33" fmla="*/ 705 h 1954"/>
                <a:gd name="T34" fmla="*/ 1887 w 2098"/>
                <a:gd name="T35" fmla="*/ 577 h 1954"/>
                <a:gd name="T36" fmla="*/ 1823 w 2098"/>
                <a:gd name="T37" fmla="*/ 460 h 1954"/>
                <a:gd name="T38" fmla="*/ 1636 w 2098"/>
                <a:gd name="T39" fmla="*/ 274 h 1954"/>
                <a:gd name="T40" fmla="*/ 1520 w 2098"/>
                <a:gd name="T41" fmla="*/ 210 h 1954"/>
                <a:gd name="T42" fmla="*/ 1392 w 2098"/>
                <a:gd name="T43" fmla="*/ 190 h 1954"/>
                <a:gd name="T44" fmla="*/ 1263 w 2098"/>
                <a:gd name="T45" fmla="*/ 210 h 1954"/>
                <a:gd name="T46" fmla="*/ 1147 w 2098"/>
                <a:gd name="T47" fmla="*/ 274 h 1954"/>
                <a:gd name="T48" fmla="*/ 274 w 2098"/>
                <a:gd name="T49" fmla="*/ 1147 h 1954"/>
                <a:gd name="T50" fmla="*/ 210 w 2098"/>
                <a:gd name="T51" fmla="*/ 1264 h 1954"/>
                <a:gd name="T52" fmla="*/ 189 w 2098"/>
                <a:gd name="T53" fmla="*/ 1391 h 1954"/>
                <a:gd name="T54" fmla="*/ 210 w 2098"/>
                <a:gd name="T55" fmla="*/ 1519 h 1954"/>
                <a:gd name="T56" fmla="*/ 274 w 2098"/>
                <a:gd name="T57" fmla="*/ 1636 h 1954"/>
                <a:gd name="T58" fmla="*/ 327 w 2098"/>
                <a:gd name="T59" fmla="*/ 1707 h 1954"/>
                <a:gd name="T60" fmla="*/ 327 w 2098"/>
                <a:gd name="T61" fmla="*/ 1768 h 1954"/>
                <a:gd name="T62" fmla="*/ 288 w 2098"/>
                <a:gd name="T63" fmla="*/ 1818 h 1954"/>
                <a:gd name="T64" fmla="*/ 227 w 2098"/>
                <a:gd name="T65" fmla="*/ 1832 h 1954"/>
                <a:gd name="T66" fmla="*/ 170 w 2098"/>
                <a:gd name="T67" fmla="*/ 1804 h 1954"/>
                <a:gd name="T68" fmla="*/ 71 w 2098"/>
                <a:gd name="T69" fmla="*/ 1673 h 1954"/>
                <a:gd name="T70" fmla="*/ 15 w 2098"/>
                <a:gd name="T71" fmla="*/ 1522 h 1954"/>
                <a:gd name="T72" fmla="*/ 0 w 2098"/>
                <a:gd name="T73" fmla="*/ 1365 h 1954"/>
                <a:gd name="T74" fmla="*/ 28 w 2098"/>
                <a:gd name="T75" fmla="*/ 1209 h 1954"/>
                <a:gd name="T76" fmla="*/ 99 w 2098"/>
                <a:gd name="T77" fmla="*/ 1064 h 1954"/>
                <a:gd name="T78" fmla="*/ 978 w 2098"/>
                <a:gd name="T79" fmla="*/ 170 h 1954"/>
                <a:gd name="T80" fmla="*/ 1111 w 2098"/>
                <a:gd name="T81" fmla="*/ 71 h 1954"/>
                <a:gd name="T82" fmla="*/ 1260 w 2098"/>
                <a:gd name="T83" fmla="*/ 15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98" h="1954">
                  <a:moveTo>
                    <a:pt x="1365" y="0"/>
                  </a:moveTo>
                  <a:lnTo>
                    <a:pt x="1418" y="0"/>
                  </a:lnTo>
                  <a:lnTo>
                    <a:pt x="1470" y="5"/>
                  </a:lnTo>
                  <a:lnTo>
                    <a:pt x="1523" y="15"/>
                  </a:lnTo>
                  <a:lnTo>
                    <a:pt x="1574" y="29"/>
                  </a:lnTo>
                  <a:lnTo>
                    <a:pt x="1624" y="47"/>
                  </a:lnTo>
                  <a:lnTo>
                    <a:pt x="1672" y="71"/>
                  </a:lnTo>
                  <a:lnTo>
                    <a:pt x="1719" y="100"/>
                  </a:lnTo>
                  <a:lnTo>
                    <a:pt x="1763" y="133"/>
                  </a:lnTo>
                  <a:lnTo>
                    <a:pt x="1805" y="170"/>
                  </a:lnTo>
                  <a:lnTo>
                    <a:pt x="1927" y="292"/>
                  </a:lnTo>
                  <a:lnTo>
                    <a:pt x="1966" y="335"/>
                  </a:lnTo>
                  <a:lnTo>
                    <a:pt x="2000" y="381"/>
                  </a:lnTo>
                  <a:lnTo>
                    <a:pt x="2029" y="430"/>
                  </a:lnTo>
                  <a:lnTo>
                    <a:pt x="2054" y="481"/>
                  </a:lnTo>
                  <a:lnTo>
                    <a:pt x="2072" y="535"/>
                  </a:lnTo>
                  <a:lnTo>
                    <a:pt x="2086" y="590"/>
                  </a:lnTo>
                  <a:lnTo>
                    <a:pt x="2095" y="647"/>
                  </a:lnTo>
                  <a:lnTo>
                    <a:pt x="2098" y="705"/>
                  </a:lnTo>
                  <a:lnTo>
                    <a:pt x="2095" y="763"/>
                  </a:lnTo>
                  <a:lnTo>
                    <a:pt x="2086" y="820"/>
                  </a:lnTo>
                  <a:lnTo>
                    <a:pt x="2072" y="875"/>
                  </a:lnTo>
                  <a:lnTo>
                    <a:pt x="2052" y="929"/>
                  </a:lnTo>
                  <a:lnTo>
                    <a:pt x="2029" y="981"/>
                  </a:lnTo>
                  <a:lnTo>
                    <a:pt x="1999" y="1029"/>
                  </a:lnTo>
                  <a:lnTo>
                    <a:pt x="1965" y="1075"/>
                  </a:lnTo>
                  <a:lnTo>
                    <a:pt x="1926" y="1119"/>
                  </a:lnTo>
                  <a:lnTo>
                    <a:pt x="1118" y="1926"/>
                  </a:lnTo>
                  <a:lnTo>
                    <a:pt x="1103" y="1938"/>
                  </a:lnTo>
                  <a:lnTo>
                    <a:pt x="1086" y="1948"/>
                  </a:lnTo>
                  <a:lnTo>
                    <a:pt x="1069" y="1953"/>
                  </a:lnTo>
                  <a:lnTo>
                    <a:pt x="1051" y="1954"/>
                  </a:lnTo>
                  <a:lnTo>
                    <a:pt x="1032" y="1953"/>
                  </a:lnTo>
                  <a:lnTo>
                    <a:pt x="1015" y="1947"/>
                  </a:lnTo>
                  <a:lnTo>
                    <a:pt x="998" y="1938"/>
                  </a:lnTo>
                  <a:lnTo>
                    <a:pt x="984" y="1926"/>
                  </a:lnTo>
                  <a:lnTo>
                    <a:pt x="971" y="1908"/>
                  </a:lnTo>
                  <a:lnTo>
                    <a:pt x="961" y="1890"/>
                  </a:lnTo>
                  <a:lnTo>
                    <a:pt x="956" y="1869"/>
                  </a:lnTo>
                  <a:lnTo>
                    <a:pt x="956" y="1849"/>
                  </a:lnTo>
                  <a:lnTo>
                    <a:pt x="961" y="1828"/>
                  </a:lnTo>
                  <a:lnTo>
                    <a:pt x="971" y="1809"/>
                  </a:lnTo>
                  <a:lnTo>
                    <a:pt x="984" y="1792"/>
                  </a:lnTo>
                  <a:lnTo>
                    <a:pt x="1792" y="984"/>
                  </a:lnTo>
                  <a:lnTo>
                    <a:pt x="1823" y="950"/>
                  </a:lnTo>
                  <a:lnTo>
                    <a:pt x="1848" y="913"/>
                  </a:lnTo>
                  <a:lnTo>
                    <a:pt x="1870" y="873"/>
                  </a:lnTo>
                  <a:lnTo>
                    <a:pt x="1887" y="833"/>
                  </a:lnTo>
                  <a:lnTo>
                    <a:pt x="1898" y="791"/>
                  </a:lnTo>
                  <a:lnTo>
                    <a:pt x="1905" y="748"/>
                  </a:lnTo>
                  <a:lnTo>
                    <a:pt x="1907" y="705"/>
                  </a:lnTo>
                  <a:lnTo>
                    <a:pt x="1905" y="662"/>
                  </a:lnTo>
                  <a:lnTo>
                    <a:pt x="1898" y="619"/>
                  </a:lnTo>
                  <a:lnTo>
                    <a:pt x="1887" y="577"/>
                  </a:lnTo>
                  <a:lnTo>
                    <a:pt x="1870" y="537"/>
                  </a:lnTo>
                  <a:lnTo>
                    <a:pt x="1848" y="498"/>
                  </a:lnTo>
                  <a:lnTo>
                    <a:pt x="1823" y="460"/>
                  </a:lnTo>
                  <a:lnTo>
                    <a:pt x="1792" y="426"/>
                  </a:lnTo>
                  <a:lnTo>
                    <a:pt x="1670" y="305"/>
                  </a:lnTo>
                  <a:lnTo>
                    <a:pt x="1636" y="274"/>
                  </a:lnTo>
                  <a:lnTo>
                    <a:pt x="1599" y="248"/>
                  </a:lnTo>
                  <a:lnTo>
                    <a:pt x="1560" y="227"/>
                  </a:lnTo>
                  <a:lnTo>
                    <a:pt x="1520" y="210"/>
                  </a:lnTo>
                  <a:lnTo>
                    <a:pt x="1478" y="199"/>
                  </a:lnTo>
                  <a:lnTo>
                    <a:pt x="1435" y="192"/>
                  </a:lnTo>
                  <a:lnTo>
                    <a:pt x="1392" y="190"/>
                  </a:lnTo>
                  <a:lnTo>
                    <a:pt x="1349" y="192"/>
                  </a:lnTo>
                  <a:lnTo>
                    <a:pt x="1306" y="199"/>
                  </a:lnTo>
                  <a:lnTo>
                    <a:pt x="1263" y="210"/>
                  </a:lnTo>
                  <a:lnTo>
                    <a:pt x="1223" y="227"/>
                  </a:lnTo>
                  <a:lnTo>
                    <a:pt x="1184" y="248"/>
                  </a:lnTo>
                  <a:lnTo>
                    <a:pt x="1147" y="274"/>
                  </a:lnTo>
                  <a:lnTo>
                    <a:pt x="1113" y="305"/>
                  </a:lnTo>
                  <a:lnTo>
                    <a:pt x="304" y="1112"/>
                  </a:lnTo>
                  <a:lnTo>
                    <a:pt x="274" y="1147"/>
                  </a:lnTo>
                  <a:lnTo>
                    <a:pt x="247" y="1183"/>
                  </a:lnTo>
                  <a:lnTo>
                    <a:pt x="227" y="1223"/>
                  </a:lnTo>
                  <a:lnTo>
                    <a:pt x="210" y="1264"/>
                  </a:lnTo>
                  <a:lnTo>
                    <a:pt x="198" y="1305"/>
                  </a:lnTo>
                  <a:lnTo>
                    <a:pt x="192" y="1348"/>
                  </a:lnTo>
                  <a:lnTo>
                    <a:pt x="189" y="1391"/>
                  </a:lnTo>
                  <a:lnTo>
                    <a:pt x="192" y="1435"/>
                  </a:lnTo>
                  <a:lnTo>
                    <a:pt x="198" y="1477"/>
                  </a:lnTo>
                  <a:lnTo>
                    <a:pt x="210" y="1519"/>
                  </a:lnTo>
                  <a:lnTo>
                    <a:pt x="227" y="1560"/>
                  </a:lnTo>
                  <a:lnTo>
                    <a:pt x="247" y="1600"/>
                  </a:lnTo>
                  <a:lnTo>
                    <a:pt x="274" y="1636"/>
                  </a:lnTo>
                  <a:lnTo>
                    <a:pt x="304" y="1671"/>
                  </a:lnTo>
                  <a:lnTo>
                    <a:pt x="318" y="1687"/>
                  </a:lnTo>
                  <a:lnTo>
                    <a:pt x="327" y="1707"/>
                  </a:lnTo>
                  <a:lnTo>
                    <a:pt x="332" y="1727"/>
                  </a:lnTo>
                  <a:lnTo>
                    <a:pt x="332" y="1748"/>
                  </a:lnTo>
                  <a:lnTo>
                    <a:pt x="327" y="1768"/>
                  </a:lnTo>
                  <a:lnTo>
                    <a:pt x="318" y="1787"/>
                  </a:lnTo>
                  <a:lnTo>
                    <a:pt x="304" y="1804"/>
                  </a:lnTo>
                  <a:lnTo>
                    <a:pt x="288" y="1818"/>
                  </a:lnTo>
                  <a:lnTo>
                    <a:pt x="268" y="1827"/>
                  </a:lnTo>
                  <a:lnTo>
                    <a:pt x="247" y="1832"/>
                  </a:lnTo>
                  <a:lnTo>
                    <a:pt x="227" y="1832"/>
                  </a:lnTo>
                  <a:lnTo>
                    <a:pt x="206" y="1827"/>
                  </a:lnTo>
                  <a:lnTo>
                    <a:pt x="188" y="1818"/>
                  </a:lnTo>
                  <a:lnTo>
                    <a:pt x="170" y="1804"/>
                  </a:lnTo>
                  <a:lnTo>
                    <a:pt x="132" y="1763"/>
                  </a:lnTo>
                  <a:lnTo>
                    <a:pt x="99" y="1719"/>
                  </a:lnTo>
                  <a:lnTo>
                    <a:pt x="71" y="1673"/>
                  </a:lnTo>
                  <a:lnTo>
                    <a:pt x="48" y="1624"/>
                  </a:lnTo>
                  <a:lnTo>
                    <a:pt x="28" y="1574"/>
                  </a:lnTo>
                  <a:lnTo>
                    <a:pt x="15" y="1522"/>
                  </a:lnTo>
                  <a:lnTo>
                    <a:pt x="4" y="1471"/>
                  </a:lnTo>
                  <a:lnTo>
                    <a:pt x="0" y="1418"/>
                  </a:lnTo>
                  <a:lnTo>
                    <a:pt x="0" y="1365"/>
                  </a:lnTo>
                  <a:lnTo>
                    <a:pt x="4" y="1312"/>
                  </a:lnTo>
                  <a:lnTo>
                    <a:pt x="15" y="1261"/>
                  </a:lnTo>
                  <a:lnTo>
                    <a:pt x="28" y="1209"/>
                  </a:lnTo>
                  <a:lnTo>
                    <a:pt x="48" y="1159"/>
                  </a:lnTo>
                  <a:lnTo>
                    <a:pt x="71" y="1110"/>
                  </a:lnTo>
                  <a:lnTo>
                    <a:pt x="99" y="1064"/>
                  </a:lnTo>
                  <a:lnTo>
                    <a:pt x="132" y="1020"/>
                  </a:lnTo>
                  <a:lnTo>
                    <a:pt x="170" y="978"/>
                  </a:lnTo>
                  <a:lnTo>
                    <a:pt x="978" y="170"/>
                  </a:lnTo>
                  <a:lnTo>
                    <a:pt x="1020" y="133"/>
                  </a:lnTo>
                  <a:lnTo>
                    <a:pt x="1064" y="100"/>
                  </a:lnTo>
                  <a:lnTo>
                    <a:pt x="1111" y="71"/>
                  </a:lnTo>
                  <a:lnTo>
                    <a:pt x="1159" y="47"/>
                  </a:lnTo>
                  <a:lnTo>
                    <a:pt x="1210" y="29"/>
                  </a:lnTo>
                  <a:lnTo>
                    <a:pt x="1260" y="15"/>
                  </a:lnTo>
                  <a:lnTo>
                    <a:pt x="1313" y="5"/>
                  </a:lnTo>
                  <a:lnTo>
                    <a:pt x="13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Freeform 201">
            <a:extLst>
              <a:ext uri="{FF2B5EF4-FFF2-40B4-BE49-F238E27FC236}">
                <a16:creationId xmlns:a16="http://schemas.microsoft.com/office/drawing/2014/main" id="{91674EE2-7FF3-7880-0FAF-A0B0DC64517C}"/>
              </a:ext>
            </a:extLst>
          </p:cNvPr>
          <p:cNvSpPr>
            <a:spLocks noEditPoints="1"/>
          </p:cNvSpPr>
          <p:nvPr/>
        </p:nvSpPr>
        <p:spPr bwMode="auto">
          <a:xfrm>
            <a:off x="4010267" y="2139446"/>
            <a:ext cx="362654" cy="362654"/>
          </a:xfrm>
          <a:custGeom>
            <a:avLst/>
            <a:gdLst>
              <a:gd name="T0" fmla="*/ 1217 w 3484"/>
              <a:gd name="T1" fmla="*/ 237 h 3486"/>
              <a:gd name="T2" fmla="*/ 891 w 3484"/>
              <a:gd name="T3" fmla="*/ 355 h 3486"/>
              <a:gd name="T4" fmla="*/ 613 w 3484"/>
              <a:gd name="T5" fmla="*/ 553 h 3486"/>
              <a:gd name="T6" fmla="*/ 397 w 3484"/>
              <a:gd name="T7" fmla="*/ 817 h 3486"/>
              <a:gd name="T8" fmla="*/ 258 w 3484"/>
              <a:gd name="T9" fmla="*/ 1133 h 3486"/>
              <a:gd name="T10" fmla="*/ 208 w 3484"/>
              <a:gd name="T11" fmla="*/ 1486 h 3486"/>
              <a:gd name="T12" fmla="*/ 258 w 3484"/>
              <a:gd name="T13" fmla="*/ 1840 h 3486"/>
              <a:gd name="T14" fmla="*/ 397 w 3484"/>
              <a:gd name="T15" fmla="*/ 2156 h 3486"/>
              <a:gd name="T16" fmla="*/ 613 w 3484"/>
              <a:gd name="T17" fmla="*/ 2420 h 3486"/>
              <a:gd name="T18" fmla="*/ 891 w 3484"/>
              <a:gd name="T19" fmla="*/ 2618 h 3486"/>
              <a:gd name="T20" fmla="*/ 1217 w 3484"/>
              <a:gd name="T21" fmla="*/ 2737 h 3486"/>
              <a:gd name="T22" fmla="*/ 1576 w 3484"/>
              <a:gd name="T23" fmla="*/ 2761 h 3486"/>
              <a:gd name="T24" fmla="*/ 1922 w 3484"/>
              <a:gd name="T25" fmla="*/ 2688 h 3486"/>
              <a:gd name="T26" fmla="*/ 2226 w 3484"/>
              <a:gd name="T27" fmla="*/ 2528 h 3486"/>
              <a:gd name="T28" fmla="*/ 2474 w 3484"/>
              <a:gd name="T29" fmla="*/ 2295 h 3486"/>
              <a:gd name="T30" fmla="*/ 2654 w 3484"/>
              <a:gd name="T31" fmla="*/ 2004 h 3486"/>
              <a:gd name="T32" fmla="*/ 2750 w 3484"/>
              <a:gd name="T33" fmla="*/ 1666 h 3486"/>
              <a:gd name="T34" fmla="*/ 2750 w 3484"/>
              <a:gd name="T35" fmla="*/ 1306 h 3486"/>
              <a:gd name="T36" fmla="*/ 2654 w 3484"/>
              <a:gd name="T37" fmla="*/ 970 h 3486"/>
              <a:gd name="T38" fmla="*/ 2474 w 3484"/>
              <a:gd name="T39" fmla="*/ 679 h 3486"/>
              <a:gd name="T40" fmla="*/ 2226 w 3484"/>
              <a:gd name="T41" fmla="*/ 445 h 3486"/>
              <a:gd name="T42" fmla="*/ 1922 w 3484"/>
              <a:gd name="T43" fmla="*/ 285 h 3486"/>
              <a:gd name="T44" fmla="*/ 1576 w 3484"/>
              <a:gd name="T45" fmla="*/ 212 h 3486"/>
              <a:gd name="T46" fmla="*/ 1679 w 3484"/>
              <a:gd name="T47" fmla="*/ 13 h 3486"/>
              <a:gd name="T48" fmla="*/ 2042 w 3484"/>
              <a:gd name="T49" fmla="*/ 108 h 3486"/>
              <a:gd name="T50" fmla="*/ 2364 w 3484"/>
              <a:gd name="T51" fmla="*/ 287 h 3486"/>
              <a:gd name="T52" fmla="*/ 2628 w 3484"/>
              <a:gd name="T53" fmla="*/ 536 h 3486"/>
              <a:gd name="T54" fmla="*/ 2827 w 3484"/>
              <a:gd name="T55" fmla="*/ 845 h 3486"/>
              <a:gd name="T56" fmla="*/ 2944 w 3484"/>
              <a:gd name="T57" fmla="*/ 1199 h 3486"/>
              <a:gd name="T58" fmla="*/ 2969 w 3484"/>
              <a:gd name="T59" fmla="*/ 1587 h 3486"/>
              <a:gd name="T60" fmla="*/ 2891 w 3484"/>
              <a:gd name="T61" fmla="*/ 1971 h 3486"/>
              <a:gd name="T62" fmla="*/ 2722 w 3484"/>
              <a:gd name="T63" fmla="*/ 2311 h 3486"/>
              <a:gd name="T64" fmla="*/ 3469 w 3484"/>
              <a:gd name="T65" fmla="*/ 3327 h 3486"/>
              <a:gd name="T66" fmla="*/ 3480 w 3484"/>
              <a:gd name="T67" fmla="*/ 3415 h 3486"/>
              <a:gd name="T68" fmla="*/ 3420 w 3484"/>
              <a:gd name="T69" fmla="*/ 3479 h 3486"/>
              <a:gd name="T70" fmla="*/ 3342 w 3484"/>
              <a:gd name="T71" fmla="*/ 3478 h 3486"/>
              <a:gd name="T72" fmla="*/ 2388 w 3484"/>
              <a:gd name="T73" fmla="*/ 2668 h 3486"/>
              <a:gd name="T74" fmla="*/ 2059 w 3484"/>
              <a:gd name="T75" fmla="*/ 2858 h 3486"/>
              <a:gd name="T76" fmla="*/ 1685 w 3484"/>
              <a:gd name="T77" fmla="*/ 2960 h 3486"/>
              <a:gd name="T78" fmla="*/ 1292 w 3484"/>
              <a:gd name="T79" fmla="*/ 2961 h 3486"/>
              <a:gd name="T80" fmla="*/ 930 w 3484"/>
              <a:gd name="T81" fmla="*/ 2865 h 3486"/>
              <a:gd name="T82" fmla="*/ 608 w 3484"/>
              <a:gd name="T83" fmla="*/ 2686 h 3486"/>
              <a:gd name="T84" fmla="*/ 343 w 3484"/>
              <a:gd name="T85" fmla="*/ 2436 h 3486"/>
              <a:gd name="T86" fmla="*/ 145 w 3484"/>
              <a:gd name="T87" fmla="*/ 2128 h 3486"/>
              <a:gd name="T88" fmla="*/ 28 w 3484"/>
              <a:gd name="T89" fmla="*/ 1774 h 3486"/>
              <a:gd name="T90" fmla="*/ 3 w 3484"/>
              <a:gd name="T91" fmla="*/ 1389 h 3486"/>
              <a:gd name="T92" fmla="*/ 75 w 3484"/>
              <a:gd name="T93" fmla="*/ 1018 h 3486"/>
              <a:gd name="T94" fmla="*/ 234 w 3484"/>
              <a:gd name="T95" fmla="*/ 685 h 3486"/>
              <a:gd name="T96" fmla="*/ 468 w 3484"/>
              <a:gd name="T97" fmla="*/ 404 h 3486"/>
              <a:gd name="T98" fmla="*/ 763 w 3484"/>
              <a:gd name="T99" fmla="*/ 188 h 3486"/>
              <a:gd name="T100" fmla="*/ 1107 w 3484"/>
              <a:gd name="T101" fmla="*/ 49 h 3486"/>
              <a:gd name="T102" fmla="*/ 1486 w 3484"/>
              <a:gd name="T103" fmla="*/ 0 h 3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484" h="3486">
                <a:moveTo>
                  <a:pt x="1485" y="209"/>
                </a:moveTo>
                <a:lnTo>
                  <a:pt x="1394" y="212"/>
                </a:lnTo>
                <a:lnTo>
                  <a:pt x="1305" y="222"/>
                </a:lnTo>
                <a:lnTo>
                  <a:pt x="1217" y="237"/>
                </a:lnTo>
                <a:lnTo>
                  <a:pt x="1132" y="259"/>
                </a:lnTo>
                <a:lnTo>
                  <a:pt x="1049" y="285"/>
                </a:lnTo>
                <a:lnTo>
                  <a:pt x="969" y="318"/>
                </a:lnTo>
                <a:lnTo>
                  <a:pt x="891" y="355"/>
                </a:lnTo>
                <a:lnTo>
                  <a:pt x="816" y="398"/>
                </a:lnTo>
                <a:lnTo>
                  <a:pt x="745" y="445"/>
                </a:lnTo>
                <a:lnTo>
                  <a:pt x="677" y="497"/>
                </a:lnTo>
                <a:lnTo>
                  <a:pt x="613" y="553"/>
                </a:lnTo>
                <a:lnTo>
                  <a:pt x="552" y="614"/>
                </a:lnTo>
                <a:lnTo>
                  <a:pt x="496" y="679"/>
                </a:lnTo>
                <a:lnTo>
                  <a:pt x="444" y="746"/>
                </a:lnTo>
                <a:lnTo>
                  <a:pt x="397" y="817"/>
                </a:lnTo>
                <a:lnTo>
                  <a:pt x="354" y="892"/>
                </a:lnTo>
                <a:lnTo>
                  <a:pt x="317" y="970"/>
                </a:lnTo>
                <a:lnTo>
                  <a:pt x="284" y="1050"/>
                </a:lnTo>
                <a:lnTo>
                  <a:pt x="258" y="1133"/>
                </a:lnTo>
                <a:lnTo>
                  <a:pt x="235" y="1218"/>
                </a:lnTo>
                <a:lnTo>
                  <a:pt x="220" y="1306"/>
                </a:lnTo>
                <a:lnTo>
                  <a:pt x="211" y="1395"/>
                </a:lnTo>
                <a:lnTo>
                  <a:pt x="208" y="1486"/>
                </a:lnTo>
                <a:lnTo>
                  <a:pt x="211" y="1577"/>
                </a:lnTo>
                <a:lnTo>
                  <a:pt x="220" y="1668"/>
                </a:lnTo>
                <a:lnTo>
                  <a:pt x="235" y="1754"/>
                </a:lnTo>
                <a:lnTo>
                  <a:pt x="258" y="1840"/>
                </a:lnTo>
                <a:lnTo>
                  <a:pt x="284" y="1923"/>
                </a:lnTo>
                <a:lnTo>
                  <a:pt x="317" y="2004"/>
                </a:lnTo>
                <a:lnTo>
                  <a:pt x="354" y="2081"/>
                </a:lnTo>
                <a:lnTo>
                  <a:pt x="397" y="2156"/>
                </a:lnTo>
                <a:lnTo>
                  <a:pt x="444" y="2227"/>
                </a:lnTo>
                <a:lnTo>
                  <a:pt x="496" y="2295"/>
                </a:lnTo>
                <a:lnTo>
                  <a:pt x="552" y="2360"/>
                </a:lnTo>
                <a:lnTo>
                  <a:pt x="613" y="2420"/>
                </a:lnTo>
                <a:lnTo>
                  <a:pt x="677" y="2476"/>
                </a:lnTo>
                <a:lnTo>
                  <a:pt x="745" y="2528"/>
                </a:lnTo>
                <a:lnTo>
                  <a:pt x="816" y="2576"/>
                </a:lnTo>
                <a:lnTo>
                  <a:pt x="891" y="2618"/>
                </a:lnTo>
                <a:lnTo>
                  <a:pt x="969" y="2655"/>
                </a:lnTo>
                <a:lnTo>
                  <a:pt x="1049" y="2688"/>
                </a:lnTo>
                <a:lnTo>
                  <a:pt x="1132" y="2716"/>
                </a:lnTo>
                <a:lnTo>
                  <a:pt x="1217" y="2737"/>
                </a:lnTo>
                <a:lnTo>
                  <a:pt x="1305" y="2752"/>
                </a:lnTo>
                <a:lnTo>
                  <a:pt x="1394" y="2761"/>
                </a:lnTo>
                <a:lnTo>
                  <a:pt x="1485" y="2765"/>
                </a:lnTo>
                <a:lnTo>
                  <a:pt x="1576" y="2761"/>
                </a:lnTo>
                <a:lnTo>
                  <a:pt x="1666" y="2752"/>
                </a:lnTo>
                <a:lnTo>
                  <a:pt x="1753" y="2737"/>
                </a:lnTo>
                <a:lnTo>
                  <a:pt x="1839" y="2716"/>
                </a:lnTo>
                <a:lnTo>
                  <a:pt x="1922" y="2688"/>
                </a:lnTo>
                <a:lnTo>
                  <a:pt x="2002" y="2655"/>
                </a:lnTo>
                <a:lnTo>
                  <a:pt x="2079" y="2618"/>
                </a:lnTo>
                <a:lnTo>
                  <a:pt x="2155" y="2575"/>
                </a:lnTo>
                <a:lnTo>
                  <a:pt x="2226" y="2528"/>
                </a:lnTo>
                <a:lnTo>
                  <a:pt x="2294" y="2476"/>
                </a:lnTo>
                <a:lnTo>
                  <a:pt x="2357" y="2420"/>
                </a:lnTo>
                <a:lnTo>
                  <a:pt x="2418" y="2360"/>
                </a:lnTo>
                <a:lnTo>
                  <a:pt x="2474" y="2295"/>
                </a:lnTo>
                <a:lnTo>
                  <a:pt x="2526" y="2227"/>
                </a:lnTo>
                <a:lnTo>
                  <a:pt x="2573" y="2155"/>
                </a:lnTo>
                <a:lnTo>
                  <a:pt x="2616" y="2081"/>
                </a:lnTo>
                <a:lnTo>
                  <a:pt x="2654" y="2004"/>
                </a:lnTo>
                <a:lnTo>
                  <a:pt x="2686" y="1923"/>
                </a:lnTo>
                <a:lnTo>
                  <a:pt x="2713" y="1840"/>
                </a:lnTo>
                <a:lnTo>
                  <a:pt x="2734" y="1754"/>
                </a:lnTo>
                <a:lnTo>
                  <a:pt x="2750" y="1666"/>
                </a:lnTo>
                <a:lnTo>
                  <a:pt x="2760" y="1577"/>
                </a:lnTo>
                <a:lnTo>
                  <a:pt x="2763" y="1486"/>
                </a:lnTo>
                <a:lnTo>
                  <a:pt x="2760" y="1395"/>
                </a:lnTo>
                <a:lnTo>
                  <a:pt x="2750" y="1306"/>
                </a:lnTo>
                <a:lnTo>
                  <a:pt x="2734" y="1218"/>
                </a:lnTo>
                <a:lnTo>
                  <a:pt x="2713" y="1133"/>
                </a:lnTo>
                <a:lnTo>
                  <a:pt x="2686" y="1051"/>
                </a:lnTo>
                <a:lnTo>
                  <a:pt x="2654" y="970"/>
                </a:lnTo>
                <a:lnTo>
                  <a:pt x="2616" y="893"/>
                </a:lnTo>
                <a:lnTo>
                  <a:pt x="2573" y="817"/>
                </a:lnTo>
                <a:lnTo>
                  <a:pt x="2526" y="746"/>
                </a:lnTo>
                <a:lnTo>
                  <a:pt x="2474" y="679"/>
                </a:lnTo>
                <a:lnTo>
                  <a:pt x="2418" y="614"/>
                </a:lnTo>
                <a:lnTo>
                  <a:pt x="2357" y="553"/>
                </a:lnTo>
                <a:lnTo>
                  <a:pt x="2294" y="497"/>
                </a:lnTo>
                <a:lnTo>
                  <a:pt x="2226" y="445"/>
                </a:lnTo>
                <a:lnTo>
                  <a:pt x="2155" y="399"/>
                </a:lnTo>
                <a:lnTo>
                  <a:pt x="2079" y="355"/>
                </a:lnTo>
                <a:lnTo>
                  <a:pt x="2002" y="318"/>
                </a:lnTo>
                <a:lnTo>
                  <a:pt x="1922" y="285"/>
                </a:lnTo>
                <a:lnTo>
                  <a:pt x="1839" y="259"/>
                </a:lnTo>
                <a:lnTo>
                  <a:pt x="1753" y="237"/>
                </a:lnTo>
                <a:lnTo>
                  <a:pt x="1666" y="222"/>
                </a:lnTo>
                <a:lnTo>
                  <a:pt x="1576" y="212"/>
                </a:lnTo>
                <a:lnTo>
                  <a:pt x="1485" y="209"/>
                </a:lnTo>
                <a:close/>
                <a:moveTo>
                  <a:pt x="1486" y="0"/>
                </a:moveTo>
                <a:lnTo>
                  <a:pt x="1583" y="3"/>
                </a:lnTo>
                <a:lnTo>
                  <a:pt x="1679" y="13"/>
                </a:lnTo>
                <a:lnTo>
                  <a:pt x="1773" y="28"/>
                </a:lnTo>
                <a:lnTo>
                  <a:pt x="1865" y="49"/>
                </a:lnTo>
                <a:lnTo>
                  <a:pt x="1955" y="75"/>
                </a:lnTo>
                <a:lnTo>
                  <a:pt x="2042" y="108"/>
                </a:lnTo>
                <a:lnTo>
                  <a:pt x="2127" y="145"/>
                </a:lnTo>
                <a:lnTo>
                  <a:pt x="2209" y="188"/>
                </a:lnTo>
                <a:lnTo>
                  <a:pt x="2287" y="235"/>
                </a:lnTo>
                <a:lnTo>
                  <a:pt x="2364" y="287"/>
                </a:lnTo>
                <a:lnTo>
                  <a:pt x="2436" y="344"/>
                </a:lnTo>
                <a:lnTo>
                  <a:pt x="2503" y="404"/>
                </a:lnTo>
                <a:lnTo>
                  <a:pt x="2568" y="469"/>
                </a:lnTo>
                <a:lnTo>
                  <a:pt x="2628" y="536"/>
                </a:lnTo>
                <a:lnTo>
                  <a:pt x="2685" y="609"/>
                </a:lnTo>
                <a:lnTo>
                  <a:pt x="2737" y="685"/>
                </a:lnTo>
                <a:lnTo>
                  <a:pt x="2784" y="763"/>
                </a:lnTo>
                <a:lnTo>
                  <a:pt x="2827" y="845"/>
                </a:lnTo>
                <a:lnTo>
                  <a:pt x="2864" y="930"/>
                </a:lnTo>
                <a:lnTo>
                  <a:pt x="2897" y="1017"/>
                </a:lnTo>
                <a:lnTo>
                  <a:pt x="2923" y="1107"/>
                </a:lnTo>
                <a:lnTo>
                  <a:pt x="2944" y="1199"/>
                </a:lnTo>
                <a:lnTo>
                  <a:pt x="2960" y="1293"/>
                </a:lnTo>
                <a:lnTo>
                  <a:pt x="2969" y="1389"/>
                </a:lnTo>
                <a:lnTo>
                  <a:pt x="2972" y="1486"/>
                </a:lnTo>
                <a:lnTo>
                  <a:pt x="2969" y="1587"/>
                </a:lnTo>
                <a:lnTo>
                  <a:pt x="2959" y="1687"/>
                </a:lnTo>
                <a:lnTo>
                  <a:pt x="2942" y="1783"/>
                </a:lnTo>
                <a:lnTo>
                  <a:pt x="2920" y="1878"/>
                </a:lnTo>
                <a:lnTo>
                  <a:pt x="2891" y="1971"/>
                </a:lnTo>
                <a:lnTo>
                  <a:pt x="2857" y="2060"/>
                </a:lnTo>
                <a:lnTo>
                  <a:pt x="2817" y="2147"/>
                </a:lnTo>
                <a:lnTo>
                  <a:pt x="2773" y="2230"/>
                </a:lnTo>
                <a:lnTo>
                  <a:pt x="2722" y="2311"/>
                </a:lnTo>
                <a:lnTo>
                  <a:pt x="2668" y="2388"/>
                </a:lnTo>
                <a:lnTo>
                  <a:pt x="2607" y="2461"/>
                </a:lnTo>
                <a:lnTo>
                  <a:pt x="3454" y="3308"/>
                </a:lnTo>
                <a:lnTo>
                  <a:pt x="3469" y="3327"/>
                </a:lnTo>
                <a:lnTo>
                  <a:pt x="3480" y="3349"/>
                </a:lnTo>
                <a:lnTo>
                  <a:pt x="3484" y="3371"/>
                </a:lnTo>
                <a:lnTo>
                  <a:pt x="3484" y="3393"/>
                </a:lnTo>
                <a:lnTo>
                  <a:pt x="3480" y="3415"/>
                </a:lnTo>
                <a:lnTo>
                  <a:pt x="3469" y="3437"/>
                </a:lnTo>
                <a:lnTo>
                  <a:pt x="3454" y="3456"/>
                </a:lnTo>
                <a:lnTo>
                  <a:pt x="3438" y="3470"/>
                </a:lnTo>
                <a:lnTo>
                  <a:pt x="3420" y="3479"/>
                </a:lnTo>
                <a:lnTo>
                  <a:pt x="3401" y="3484"/>
                </a:lnTo>
                <a:lnTo>
                  <a:pt x="3381" y="3486"/>
                </a:lnTo>
                <a:lnTo>
                  <a:pt x="3362" y="3484"/>
                </a:lnTo>
                <a:lnTo>
                  <a:pt x="3342" y="3478"/>
                </a:lnTo>
                <a:lnTo>
                  <a:pt x="3324" y="3468"/>
                </a:lnTo>
                <a:lnTo>
                  <a:pt x="3308" y="3456"/>
                </a:lnTo>
                <a:lnTo>
                  <a:pt x="2461" y="2608"/>
                </a:lnTo>
                <a:lnTo>
                  <a:pt x="2388" y="2668"/>
                </a:lnTo>
                <a:lnTo>
                  <a:pt x="2311" y="2723"/>
                </a:lnTo>
                <a:lnTo>
                  <a:pt x="2230" y="2773"/>
                </a:lnTo>
                <a:lnTo>
                  <a:pt x="2146" y="2819"/>
                </a:lnTo>
                <a:lnTo>
                  <a:pt x="2059" y="2858"/>
                </a:lnTo>
                <a:lnTo>
                  <a:pt x="1970" y="2892"/>
                </a:lnTo>
                <a:lnTo>
                  <a:pt x="1877" y="2920"/>
                </a:lnTo>
                <a:lnTo>
                  <a:pt x="1783" y="2944"/>
                </a:lnTo>
                <a:lnTo>
                  <a:pt x="1685" y="2960"/>
                </a:lnTo>
                <a:lnTo>
                  <a:pt x="1587" y="2969"/>
                </a:lnTo>
                <a:lnTo>
                  <a:pt x="1486" y="2973"/>
                </a:lnTo>
                <a:lnTo>
                  <a:pt x="1388" y="2970"/>
                </a:lnTo>
                <a:lnTo>
                  <a:pt x="1292" y="2961"/>
                </a:lnTo>
                <a:lnTo>
                  <a:pt x="1199" y="2945"/>
                </a:lnTo>
                <a:lnTo>
                  <a:pt x="1107" y="2924"/>
                </a:lnTo>
                <a:lnTo>
                  <a:pt x="1016" y="2897"/>
                </a:lnTo>
                <a:lnTo>
                  <a:pt x="930" y="2865"/>
                </a:lnTo>
                <a:lnTo>
                  <a:pt x="845" y="2827"/>
                </a:lnTo>
                <a:lnTo>
                  <a:pt x="763" y="2785"/>
                </a:lnTo>
                <a:lnTo>
                  <a:pt x="685" y="2738"/>
                </a:lnTo>
                <a:lnTo>
                  <a:pt x="608" y="2686"/>
                </a:lnTo>
                <a:lnTo>
                  <a:pt x="536" y="2629"/>
                </a:lnTo>
                <a:lnTo>
                  <a:pt x="468" y="2569"/>
                </a:lnTo>
                <a:lnTo>
                  <a:pt x="404" y="2504"/>
                </a:lnTo>
                <a:lnTo>
                  <a:pt x="343" y="2436"/>
                </a:lnTo>
                <a:lnTo>
                  <a:pt x="287" y="2364"/>
                </a:lnTo>
                <a:lnTo>
                  <a:pt x="235" y="2289"/>
                </a:lnTo>
                <a:lnTo>
                  <a:pt x="188" y="2209"/>
                </a:lnTo>
                <a:lnTo>
                  <a:pt x="145" y="2128"/>
                </a:lnTo>
                <a:lnTo>
                  <a:pt x="108" y="2043"/>
                </a:lnTo>
                <a:lnTo>
                  <a:pt x="75" y="1956"/>
                </a:lnTo>
                <a:lnTo>
                  <a:pt x="49" y="1866"/>
                </a:lnTo>
                <a:lnTo>
                  <a:pt x="28" y="1774"/>
                </a:lnTo>
                <a:lnTo>
                  <a:pt x="12" y="1680"/>
                </a:lnTo>
                <a:lnTo>
                  <a:pt x="3" y="1584"/>
                </a:lnTo>
                <a:lnTo>
                  <a:pt x="0" y="1486"/>
                </a:lnTo>
                <a:lnTo>
                  <a:pt x="3" y="1389"/>
                </a:lnTo>
                <a:lnTo>
                  <a:pt x="12" y="1293"/>
                </a:lnTo>
                <a:lnTo>
                  <a:pt x="28" y="1199"/>
                </a:lnTo>
                <a:lnTo>
                  <a:pt x="49" y="1107"/>
                </a:lnTo>
                <a:lnTo>
                  <a:pt x="75" y="1018"/>
                </a:lnTo>
                <a:lnTo>
                  <a:pt x="108" y="930"/>
                </a:lnTo>
                <a:lnTo>
                  <a:pt x="145" y="845"/>
                </a:lnTo>
                <a:lnTo>
                  <a:pt x="188" y="763"/>
                </a:lnTo>
                <a:lnTo>
                  <a:pt x="234" y="685"/>
                </a:lnTo>
                <a:lnTo>
                  <a:pt x="286" y="610"/>
                </a:lnTo>
                <a:lnTo>
                  <a:pt x="342" y="538"/>
                </a:lnTo>
                <a:lnTo>
                  <a:pt x="404" y="469"/>
                </a:lnTo>
                <a:lnTo>
                  <a:pt x="468" y="404"/>
                </a:lnTo>
                <a:lnTo>
                  <a:pt x="536" y="344"/>
                </a:lnTo>
                <a:lnTo>
                  <a:pt x="608" y="287"/>
                </a:lnTo>
                <a:lnTo>
                  <a:pt x="684" y="235"/>
                </a:lnTo>
                <a:lnTo>
                  <a:pt x="763" y="188"/>
                </a:lnTo>
                <a:lnTo>
                  <a:pt x="845" y="145"/>
                </a:lnTo>
                <a:lnTo>
                  <a:pt x="930" y="108"/>
                </a:lnTo>
                <a:lnTo>
                  <a:pt x="1016" y="75"/>
                </a:lnTo>
                <a:lnTo>
                  <a:pt x="1107" y="49"/>
                </a:lnTo>
                <a:lnTo>
                  <a:pt x="1199" y="28"/>
                </a:lnTo>
                <a:lnTo>
                  <a:pt x="1292" y="13"/>
                </a:lnTo>
                <a:lnTo>
                  <a:pt x="1388" y="3"/>
                </a:lnTo>
                <a:lnTo>
                  <a:pt x="1486" y="0"/>
                </a:lnTo>
                <a:close/>
              </a:path>
            </a:pathLst>
          </a:custGeom>
          <a:solidFill>
            <a:srgbClr val="062D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BFE90C3-34E7-339E-07DD-06D3CF6F3711}"/>
              </a:ext>
            </a:extLst>
          </p:cNvPr>
          <p:cNvGrpSpPr/>
          <p:nvPr/>
        </p:nvGrpSpPr>
        <p:grpSpPr>
          <a:xfrm>
            <a:off x="4010488" y="4808493"/>
            <a:ext cx="364726" cy="427827"/>
            <a:chOff x="1671638" y="5013325"/>
            <a:chExt cx="458787" cy="538162"/>
          </a:xfrm>
          <a:solidFill>
            <a:srgbClr val="062D3E"/>
          </a:solidFill>
        </p:grpSpPr>
        <p:sp>
          <p:nvSpPr>
            <p:cNvPr id="36" name="Freeform 211">
              <a:extLst>
                <a:ext uri="{FF2B5EF4-FFF2-40B4-BE49-F238E27FC236}">
                  <a16:creationId xmlns:a16="http://schemas.microsoft.com/office/drawing/2014/main" id="{C5DA621C-3CC6-982F-26E3-B54FBC1E1F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4350" y="5013325"/>
              <a:ext cx="233362" cy="290512"/>
            </a:xfrm>
            <a:custGeom>
              <a:avLst/>
              <a:gdLst>
                <a:gd name="T0" fmla="*/ 662 w 1465"/>
                <a:gd name="T1" fmla="*/ 193 h 1829"/>
                <a:gd name="T2" fmla="*/ 555 w 1465"/>
                <a:gd name="T3" fmla="*/ 214 h 1829"/>
                <a:gd name="T4" fmla="*/ 441 w 1465"/>
                <a:gd name="T5" fmla="*/ 263 h 1829"/>
                <a:gd name="T6" fmla="*/ 332 w 1465"/>
                <a:gd name="T7" fmla="*/ 351 h 1829"/>
                <a:gd name="T8" fmla="*/ 247 w 1465"/>
                <a:gd name="T9" fmla="*/ 489 h 1829"/>
                <a:gd name="T10" fmla="*/ 199 w 1465"/>
                <a:gd name="T11" fmla="*/ 688 h 1829"/>
                <a:gd name="T12" fmla="*/ 193 w 1465"/>
                <a:gd name="T13" fmla="*/ 755 h 1829"/>
                <a:gd name="T14" fmla="*/ 190 w 1465"/>
                <a:gd name="T15" fmla="*/ 808 h 1829"/>
                <a:gd name="T16" fmla="*/ 190 w 1465"/>
                <a:gd name="T17" fmla="*/ 943 h 1829"/>
                <a:gd name="T18" fmla="*/ 209 w 1465"/>
                <a:gd name="T19" fmla="*/ 1123 h 1829"/>
                <a:gd name="T20" fmla="*/ 264 w 1465"/>
                <a:gd name="T21" fmla="*/ 1317 h 1829"/>
                <a:gd name="T22" fmla="*/ 367 w 1465"/>
                <a:gd name="T23" fmla="*/ 1489 h 1829"/>
                <a:gd name="T24" fmla="*/ 523 w 1465"/>
                <a:gd name="T25" fmla="*/ 1601 h 1829"/>
                <a:gd name="T26" fmla="*/ 729 w 1465"/>
                <a:gd name="T27" fmla="*/ 1639 h 1829"/>
                <a:gd name="T28" fmla="*/ 895 w 1465"/>
                <a:gd name="T29" fmla="*/ 1617 h 1829"/>
                <a:gd name="T30" fmla="*/ 1063 w 1465"/>
                <a:gd name="T31" fmla="*/ 1524 h 1829"/>
                <a:gd name="T32" fmla="*/ 1181 w 1465"/>
                <a:gd name="T33" fmla="*/ 1363 h 1829"/>
                <a:gd name="T34" fmla="*/ 1246 w 1465"/>
                <a:gd name="T35" fmla="*/ 1172 h 1829"/>
                <a:gd name="T36" fmla="*/ 1272 w 1465"/>
                <a:gd name="T37" fmla="*/ 985 h 1829"/>
                <a:gd name="T38" fmla="*/ 1276 w 1465"/>
                <a:gd name="T39" fmla="*/ 836 h 1829"/>
                <a:gd name="T40" fmla="*/ 1272 w 1465"/>
                <a:gd name="T41" fmla="*/ 759 h 1829"/>
                <a:gd name="T42" fmla="*/ 1270 w 1465"/>
                <a:gd name="T43" fmla="*/ 748 h 1829"/>
                <a:gd name="T44" fmla="*/ 1234 w 1465"/>
                <a:gd name="T45" fmla="*/ 534 h 1829"/>
                <a:gd name="T46" fmla="*/ 1156 w 1465"/>
                <a:gd name="T47" fmla="*/ 383 h 1829"/>
                <a:gd name="T48" fmla="*/ 1052 w 1465"/>
                <a:gd name="T49" fmla="*/ 282 h 1829"/>
                <a:gd name="T50" fmla="*/ 934 w 1465"/>
                <a:gd name="T51" fmla="*/ 223 h 1829"/>
                <a:gd name="T52" fmla="*/ 817 w 1465"/>
                <a:gd name="T53" fmla="*/ 197 h 1829"/>
                <a:gd name="T54" fmla="*/ 728 w 1465"/>
                <a:gd name="T55" fmla="*/ 190 h 1829"/>
                <a:gd name="T56" fmla="*/ 878 w 1465"/>
                <a:gd name="T57" fmla="*/ 13 h 1829"/>
                <a:gd name="T58" fmla="*/ 1119 w 1465"/>
                <a:gd name="T59" fmla="*/ 99 h 1829"/>
                <a:gd name="T60" fmla="*/ 1225 w 1465"/>
                <a:gd name="T61" fmla="*/ 176 h 1829"/>
                <a:gd name="T62" fmla="*/ 1326 w 1465"/>
                <a:gd name="T63" fmla="*/ 292 h 1829"/>
                <a:gd name="T64" fmla="*/ 1407 w 1465"/>
                <a:gd name="T65" fmla="*/ 454 h 1829"/>
                <a:gd name="T66" fmla="*/ 1455 w 1465"/>
                <a:gd name="T67" fmla="*/ 673 h 1829"/>
                <a:gd name="T68" fmla="*/ 1463 w 1465"/>
                <a:gd name="T69" fmla="*/ 789 h 1829"/>
                <a:gd name="T70" fmla="*/ 1464 w 1465"/>
                <a:gd name="T71" fmla="*/ 933 h 1829"/>
                <a:gd name="T72" fmla="*/ 1445 w 1465"/>
                <a:gd name="T73" fmla="*/ 1134 h 1829"/>
                <a:gd name="T74" fmla="*/ 1388 w 1465"/>
                <a:gd name="T75" fmla="*/ 1356 h 1829"/>
                <a:gd name="T76" fmla="*/ 1277 w 1465"/>
                <a:gd name="T77" fmla="*/ 1568 h 1829"/>
                <a:gd name="T78" fmla="*/ 1102 w 1465"/>
                <a:gd name="T79" fmla="*/ 1731 h 1829"/>
                <a:gd name="T80" fmla="*/ 874 w 1465"/>
                <a:gd name="T81" fmla="*/ 1817 h 1829"/>
                <a:gd name="T82" fmla="*/ 653 w 1465"/>
                <a:gd name="T83" fmla="*/ 1826 h 1829"/>
                <a:gd name="T84" fmla="*/ 415 w 1465"/>
                <a:gd name="T85" fmla="*/ 1760 h 1829"/>
                <a:gd name="T86" fmla="*/ 226 w 1465"/>
                <a:gd name="T87" fmla="*/ 1615 h 1829"/>
                <a:gd name="T88" fmla="*/ 99 w 1465"/>
                <a:gd name="T89" fmla="*/ 1412 h 1829"/>
                <a:gd name="T90" fmla="*/ 31 w 1465"/>
                <a:gd name="T91" fmla="*/ 1189 h 1829"/>
                <a:gd name="T92" fmla="*/ 3 w 1465"/>
                <a:gd name="T93" fmla="*/ 980 h 1829"/>
                <a:gd name="T94" fmla="*/ 1 w 1465"/>
                <a:gd name="T95" fmla="*/ 818 h 1829"/>
                <a:gd name="T96" fmla="*/ 6 w 1465"/>
                <a:gd name="T97" fmla="*/ 737 h 1829"/>
                <a:gd name="T98" fmla="*/ 42 w 1465"/>
                <a:gd name="T99" fmla="*/ 502 h 1829"/>
                <a:gd name="T100" fmla="*/ 118 w 1465"/>
                <a:gd name="T101" fmla="*/ 325 h 1829"/>
                <a:gd name="T102" fmla="*/ 216 w 1465"/>
                <a:gd name="T103" fmla="*/ 198 h 1829"/>
                <a:gd name="T104" fmla="*/ 324 w 1465"/>
                <a:gd name="T105" fmla="*/ 112 h 1829"/>
                <a:gd name="T106" fmla="*/ 514 w 1465"/>
                <a:gd name="T107" fmla="*/ 29 h 1829"/>
                <a:gd name="T108" fmla="*/ 696 w 1465"/>
                <a:gd name="T109" fmla="*/ 0 h 1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65" h="1829">
                  <a:moveTo>
                    <a:pt x="728" y="190"/>
                  </a:moveTo>
                  <a:lnTo>
                    <a:pt x="708" y="190"/>
                  </a:lnTo>
                  <a:lnTo>
                    <a:pt x="685" y="191"/>
                  </a:lnTo>
                  <a:lnTo>
                    <a:pt x="662" y="193"/>
                  </a:lnTo>
                  <a:lnTo>
                    <a:pt x="637" y="197"/>
                  </a:lnTo>
                  <a:lnTo>
                    <a:pt x="610" y="201"/>
                  </a:lnTo>
                  <a:lnTo>
                    <a:pt x="583" y="207"/>
                  </a:lnTo>
                  <a:lnTo>
                    <a:pt x="555" y="214"/>
                  </a:lnTo>
                  <a:lnTo>
                    <a:pt x="526" y="223"/>
                  </a:lnTo>
                  <a:lnTo>
                    <a:pt x="497" y="234"/>
                  </a:lnTo>
                  <a:lnTo>
                    <a:pt x="469" y="247"/>
                  </a:lnTo>
                  <a:lnTo>
                    <a:pt x="441" y="263"/>
                  </a:lnTo>
                  <a:lnTo>
                    <a:pt x="412" y="280"/>
                  </a:lnTo>
                  <a:lnTo>
                    <a:pt x="385" y="301"/>
                  </a:lnTo>
                  <a:lnTo>
                    <a:pt x="358" y="325"/>
                  </a:lnTo>
                  <a:lnTo>
                    <a:pt x="332" y="351"/>
                  </a:lnTo>
                  <a:lnTo>
                    <a:pt x="308" y="380"/>
                  </a:lnTo>
                  <a:lnTo>
                    <a:pt x="286" y="413"/>
                  </a:lnTo>
                  <a:lnTo>
                    <a:pt x="266" y="449"/>
                  </a:lnTo>
                  <a:lnTo>
                    <a:pt x="247" y="489"/>
                  </a:lnTo>
                  <a:lnTo>
                    <a:pt x="231" y="532"/>
                  </a:lnTo>
                  <a:lnTo>
                    <a:pt x="218" y="580"/>
                  </a:lnTo>
                  <a:lnTo>
                    <a:pt x="206" y="632"/>
                  </a:lnTo>
                  <a:lnTo>
                    <a:pt x="199" y="688"/>
                  </a:lnTo>
                  <a:lnTo>
                    <a:pt x="194" y="748"/>
                  </a:lnTo>
                  <a:lnTo>
                    <a:pt x="194" y="750"/>
                  </a:lnTo>
                  <a:lnTo>
                    <a:pt x="194" y="752"/>
                  </a:lnTo>
                  <a:lnTo>
                    <a:pt x="193" y="755"/>
                  </a:lnTo>
                  <a:lnTo>
                    <a:pt x="193" y="759"/>
                  </a:lnTo>
                  <a:lnTo>
                    <a:pt x="192" y="769"/>
                  </a:lnTo>
                  <a:lnTo>
                    <a:pt x="191" y="786"/>
                  </a:lnTo>
                  <a:lnTo>
                    <a:pt x="190" y="808"/>
                  </a:lnTo>
                  <a:lnTo>
                    <a:pt x="189" y="836"/>
                  </a:lnTo>
                  <a:lnTo>
                    <a:pt x="189" y="867"/>
                  </a:lnTo>
                  <a:lnTo>
                    <a:pt x="189" y="903"/>
                  </a:lnTo>
                  <a:lnTo>
                    <a:pt x="190" y="943"/>
                  </a:lnTo>
                  <a:lnTo>
                    <a:pt x="193" y="985"/>
                  </a:lnTo>
                  <a:lnTo>
                    <a:pt x="197" y="1029"/>
                  </a:lnTo>
                  <a:lnTo>
                    <a:pt x="202" y="1076"/>
                  </a:lnTo>
                  <a:lnTo>
                    <a:pt x="209" y="1123"/>
                  </a:lnTo>
                  <a:lnTo>
                    <a:pt x="220" y="1172"/>
                  </a:lnTo>
                  <a:lnTo>
                    <a:pt x="231" y="1221"/>
                  </a:lnTo>
                  <a:lnTo>
                    <a:pt x="246" y="1269"/>
                  </a:lnTo>
                  <a:lnTo>
                    <a:pt x="264" y="1317"/>
                  </a:lnTo>
                  <a:lnTo>
                    <a:pt x="285" y="1363"/>
                  </a:lnTo>
                  <a:lnTo>
                    <a:pt x="308" y="1408"/>
                  </a:lnTo>
                  <a:lnTo>
                    <a:pt x="336" y="1450"/>
                  </a:lnTo>
                  <a:lnTo>
                    <a:pt x="367" y="1489"/>
                  </a:lnTo>
                  <a:lnTo>
                    <a:pt x="401" y="1524"/>
                  </a:lnTo>
                  <a:lnTo>
                    <a:pt x="440" y="1554"/>
                  </a:lnTo>
                  <a:lnTo>
                    <a:pt x="480" y="1580"/>
                  </a:lnTo>
                  <a:lnTo>
                    <a:pt x="523" y="1601"/>
                  </a:lnTo>
                  <a:lnTo>
                    <a:pt x="570" y="1617"/>
                  </a:lnTo>
                  <a:lnTo>
                    <a:pt x="619" y="1630"/>
                  </a:lnTo>
                  <a:lnTo>
                    <a:pt x="672" y="1637"/>
                  </a:lnTo>
                  <a:lnTo>
                    <a:pt x="729" y="1639"/>
                  </a:lnTo>
                  <a:lnTo>
                    <a:pt x="736" y="1639"/>
                  </a:lnTo>
                  <a:lnTo>
                    <a:pt x="792" y="1637"/>
                  </a:lnTo>
                  <a:lnTo>
                    <a:pt x="846" y="1630"/>
                  </a:lnTo>
                  <a:lnTo>
                    <a:pt x="895" y="1617"/>
                  </a:lnTo>
                  <a:lnTo>
                    <a:pt x="942" y="1601"/>
                  </a:lnTo>
                  <a:lnTo>
                    <a:pt x="985" y="1580"/>
                  </a:lnTo>
                  <a:lnTo>
                    <a:pt x="1025" y="1554"/>
                  </a:lnTo>
                  <a:lnTo>
                    <a:pt x="1063" y="1524"/>
                  </a:lnTo>
                  <a:lnTo>
                    <a:pt x="1098" y="1489"/>
                  </a:lnTo>
                  <a:lnTo>
                    <a:pt x="1130" y="1450"/>
                  </a:lnTo>
                  <a:lnTo>
                    <a:pt x="1156" y="1408"/>
                  </a:lnTo>
                  <a:lnTo>
                    <a:pt x="1181" y="1363"/>
                  </a:lnTo>
                  <a:lnTo>
                    <a:pt x="1202" y="1317"/>
                  </a:lnTo>
                  <a:lnTo>
                    <a:pt x="1219" y="1269"/>
                  </a:lnTo>
                  <a:lnTo>
                    <a:pt x="1234" y="1221"/>
                  </a:lnTo>
                  <a:lnTo>
                    <a:pt x="1246" y="1172"/>
                  </a:lnTo>
                  <a:lnTo>
                    <a:pt x="1256" y="1123"/>
                  </a:lnTo>
                  <a:lnTo>
                    <a:pt x="1263" y="1076"/>
                  </a:lnTo>
                  <a:lnTo>
                    <a:pt x="1269" y="1029"/>
                  </a:lnTo>
                  <a:lnTo>
                    <a:pt x="1272" y="985"/>
                  </a:lnTo>
                  <a:lnTo>
                    <a:pt x="1275" y="943"/>
                  </a:lnTo>
                  <a:lnTo>
                    <a:pt x="1276" y="903"/>
                  </a:lnTo>
                  <a:lnTo>
                    <a:pt x="1276" y="868"/>
                  </a:lnTo>
                  <a:lnTo>
                    <a:pt x="1276" y="836"/>
                  </a:lnTo>
                  <a:lnTo>
                    <a:pt x="1275" y="808"/>
                  </a:lnTo>
                  <a:lnTo>
                    <a:pt x="1274" y="787"/>
                  </a:lnTo>
                  <a:lnTo>
                    <a:pt x="1272" y="769"/>
                  </a:lnTo>
                  <a:lnTo>
                    <a:pt x="1272" y="759"/>
                  </a:lnTo>
                  <a:lnTo>
                    <a:pt x="1271" y="755"/>
                  </a:lnTo>
                  <a:lnTo>
                    <a:pt x="1271" y="752"/>
                  </a:lnTo>
                  <a:lnTo>
                    <a:pt x="1271" y="750"/>
                  </a:lnTo>
                  <a:lnTo>
                    <a:pt x="1270" y="748"/>
                  </a:lnTo>
                  <a:lnTo>
                    <a:pt x="1266" y="688"/>
                  </a:lnTo>
                  <a:lnTo>
                    <a:pt x="1259" y="634"/>
                  </a:lnTo>
                  <a:lnTo>
                    <a:pt x="1247" y="582"/>
                  </a:lnTo>
                  <a:lnTo>
                    <a:pt x="1234" y="534"/>
                  </a:lnTo>
                  <a:lnTo>
                    <a:pt x="1218" y="491"/>
                  </a:lnTo>
                  <a:lnTo>
                    <a:pt x="1200" y="452"/>
                  </a:lnTo>
                  <a:lnTo>
                    <a:pt x="1179" y="416"/>
                  </a:lnTo>
                  <a:lnTo>
                    <a:pt x="1156" y="383"/>
                  </a:lnTo>
                  <a:lnTo>
                    <a:pt x="1133" y="353"/>
                  </a:lnTo>
                  <a:lnTo>
                    <a:pt x="1107" y="327"/>
                  </a:lnTo>
                  <a:lnTo>
                    <a:pt x="1080" y="303"/>
                  </a:lnTo>
                  <a:lnTo>
                    <a:pt x="1052" y="282"/>
                  </a:lnTo>
                  <a:lnTo>
                    <a:pt x="1023" y="265"/>
                  </a:lnTo>
                  <a:lnTo>
                    <a:pt x="994" y="248"/>
                  </a:lnTo>
                  <a:lnTo>
                    <a:pt x="964" y="235"/>
                  </a:lnTo>
                  <a:lnTo>
                    <a:pt x="934" y="223"/>
                  </a:lnTo>
                  <a:lnTo>
                    <a:pt x="904" y="214"/>
                  </a:lnTo>
                  <a:lnTo>
                    <a:pt x="874" y="207"/>
                  </a:lnTo>
                  <a:lnTo>
                    <a:pt x="846" y="201"/>
                  </a:lnTo>
                  <a:lnTo>
                    <a:pt x="817" y="197"/>
                  </a:lnTo>
                  <a:lnTo>
                    <a:pt x="789" y="193"/>
                  </a:lnTo>
                  <a:lnTo>
                    <a:pt x="762" y="191"/>
                  </a:lnTo>
                  <a:lnTo>
                    <a:pt x="736" y="190"/>
                  </a:lnTo>
                  <a:lnTo>
                    <a:pt x="728" y="190"/>
                  </a:lnTo>
                  <a:close/>
                  <a:moveTo>
                    <a:pt x="729" y="0"/>
                  </a:moveTo>
                  <a:lnTo>
                    <a:pt x="740" y="0"/>
                  </a:lnTo>
                  <a:lnTo>
                    <a:pt x="810" y="4"/>
                  </a:lnTo>
                  <a:lnTo>
                    <a:pt x="878" y="13"/>
                  </a:lnTo>
                  <a:lnTo>
                    <a:pt x="942" y="27"/>
                  </a:lnTo>
                  <a:lnTo>
                    <a:pt x="1004" y="47"/>
                  </a:lnTo>
                  <a:lnTo>
                    <a:pt x="1062" y="70"/>
                  </a:lnTo>
                  <a:lnTo>
                    <a:pt x="1119" y="99"/>
                  </a:lnTo>
                  <a:lnTo>
                    <a:pt x="1145" y="115"/>
                  </a:lnTo>
                  <a:lnTo>
                    <a:pt x="1171" y="132"/>
                  </a:lnTo>
                  <a:lnTo>
                    <a:pt x="1198" y="153"/>
                  </a:lnTo>
                  <a:lnTo>
                    <a:pt x="1225" y="176"/>
                  </a:lnTo>
                  <a:lnTo>
                    <a:pt x="1250" y="201"/>
                  </a:lnTo>
                  <a:lnTo>
                    <a:pt x="1276" y="228"/>
                  </a:lnTo>
                  <a:lnTo>
                    <a:pt x="1302" y="259"/>
                  </a:lnTo>
                  <a:lnTo>
                    <a:pt x="1326" y="292"/>
                  </a:lnTo>
                  <a:lnTo>
                    <a:pt x="1349" y="327"/>
                  </a:lnTo>
                  <a:lnTo>
                    <a:pt x="1370" y="366"/>
                  </a:lnTo>
                  <a:lnTo>
                    <a:pt x="1390" y="408"/>
                  </a:lnTo>
                  <a:lnTo>
                    <a:pt x="1407" y="454"/>
                  </a:lnTo>
                  <a:lnTo>
                    <a:pt x="1423" y="503"/>
                  </a:lnTo>
                  <a:lnTo>
                    <a:pt x="1436" y="556"/>
                  </a:lnTo>
                  <a:lnTo>
                    <a:pt x="1447" y="613"/>
                  </a:lnTo>
                  <a:lnTo>
                    <a:pt x="1455" y="673"/>
                  </a:lnTo>
                  <a:lnTo>
                    <a:pt x="1460" y="737"/>
                  </a:lnTo>
                  <a:lnTo>
                    <a:pt x="1460" y="747"/>
                  </a:lnTo>
                  <a:lnTo>
                    <a:pt x="1462" y="765"/>
                  </a:lnTo>
                  <a:lnTo>
                    <a:pt x="1463" y="789"/>
                  </a:lnTo>
                  <a:lnTo>
                    <a:pt x="1464" y="818"/>
                  </a:lnTo>
                  <a:lnTo>
                    <a:pt x="1465" y="852"/>
                  </a:lnTo>
                  <a:lnTo>
                    <a:pt x="1465" y="891"/>
                  </a:lnTo>
                  <a:lnTo>
                    <a:pt x="1464" y="933"/>
                  </a:lnTo>
                  <a:lnTo>
                    <a:pt x="1462" y="980"/>
                  </a:lnTo>
                  <a:lnTo>
                    <a:pt x="1458" y="1028"/>
                  </a:lnTo>
                  <a:lnTo>
                    <a:pt x="1453" y="1080"/>
                  </a:lnTo>
                  <a:lnTo>
                    <a:pt x="1445" y="1134"/>
                  </a:lnTo>
                  <a:lnTo>
                    <a:pt x="1435" y="1189"/>
                  </a:lnTo>
                  <a:lnTo>
                    <a:pt x="1422" y="1244"/>
                  </a:lnTo>
                  <a:lnTo>
                    <a:pt x="1406" y="1300"/>
                  </a:lnTo>
                  <a:lnTo>
                    <a:pt x="1388" y="1356"/>
                  </a:lnTo>
                  <a:lnTo>
                    <a:pt x="1366" y="1412"/>
                  </a:lnTo>
                  <a:lnTo>
                    <a:pt x="1340" y="1465"/>
                  </a:lnTo>
                  <a:lnTo>
                    <a:pt x="1311" y="1517"/>
                  </a:lnTo>
                  <a:lnTo>
                    <a:pt x="1277" y="1568"/>
                  </a:lnTo>
                  <a:lnTo>
                    <a:pt x="1239" y="1615"/>
                  </a:lnTo>
                  <a:lnTo>
                    <a:pt x="1197" y="1659"/>
                  </a:lnTo>
                  <a:lnTo>
                    <a:pt x="1150" y="1698"/>
                  </a:lnTo>
                  <a:lnTo>
                    <a:pt x="1102" y="1731"/>
                  </a:lnTo>
                  <a:lnTo>
                    <a:pt x="1049" y="1760"/>
                  </a:lnTo>
                  <a:lnTo>
                    <a:pt x="994" y="1784"/>
                  </a:lnTo>
                  <a:lnTo>
                    <a:pt x="936" y="1803"/>
                  </a:lnTo>
                  <a:lnTo>
                    <a:pt x="874" y="1817"/>
                  </a:lnTo>
                  <a:lnTo>
                    <a:pt x="810" y="1826"/>
                  </a:lnTo>
                  <a:lnTo>
                    <a:pt x="743" y="1829"/>
                  </a:lnTo>
                  <a:lnTo>
                    <a:pt x="721" y="1829"/>
                  </a:lnTo>
                  <a:lnTo>
                    <a:pt x="653" y="1826"/>
                  </a:lnTo>
                  <a:lnTo>
                    <a:pt x="589" y="1817"/>
                  </a:lnTo>
                  <a:lnTo>
                    <a:pt x="528" y="1803"/>
                  </a:lnTo>
                  <a:lnTo>
                    <a:pt x="471" y="1784"/>
                  </a:lnTo>
                  <a:lnTo>
                    <a:pt x="415" y="1760"/>
                  </a:lnTo>
                  <a:lnTo>
                    <a:pt x="363" y="1731"/>
                  </a:lnTo>
                  <a:lnTo>
                    <a:pt x="315" y="1698"/>
                  </a:lnTo>
                  <a:lnTo>
                    <a:pt x="268" y="1659"/>
                  </a:lnTo>
                  <a:lnTo>
                    <a:pt x="226" y="1615"/>
                  </a:lnTo>
                  <a:lnTo>
                    <a:pt x="188" y="1568"/>
                  </a:lnTo>
                  <a:lnTo>
                    <a:pt x="155" y="1517"/>
                  </a:lnTo>
                  <a:lnTo>
                    <a:pt x="125" y="1465"/>
                  </a:lnTo>
                  <a:lnTo>
                    <a:pt x="99" y="1412"/>
                  </a:lnTo>
                  <a:lnTo>
                    <a:pt x="77" y="1356"/>
                  </a:lnTo>
                  <a:lnTo>
                    <a:pt x="58" y="1300"/>
                  </a:lnTo>
                  <a:lnTo>
                    <a:pt x="43" y="1244"/>
                  </a:lnTo>
                  <a:lnTo>
                    <a:pt x="31" y="1189"/>
                  </a:lnTo>
                  <a:lnTo>
                    <a:pt x="20" y="1134"/>
                  </a:lnTo>
                  <a:lnTo>
                    <a:pt x="13" y="1080"/>
                  </a:lnTo>
                  <a:lnTo>
                    <a:pt x="7" y="1028"/>
                  </a:lnTo>
                  <a:lnTo>
                    <a:pt x="3" y="980"/>
                  </a:lnTo>
                  <a:lnTo>
                    <a:pt x="1" y="933"/>
                  </a:lnTo>
                  <a:lnTo>
                    <a:pt x="0" y="891"/>
                  </a:lnTo>
                  <a:lnTo>
                    <a:pt x="0" y="852"/>
                  </a:lnTo>
                  <a:lnTo>
                    <a:pt x="1" y="818"/>
                  </a:lnTo>
                  <a:lnTo>
                    <a:pt x="2" y="789"/>
                  </a:lnTo>
                  <a:lnTo>
                    <a:pt x="3" y="765"/>
                  </a:lnTo>
                  <a:lnTo>
                    <a:pt x="5" y="747"/>
                  </a:lnTo>
                  <a:lnTo>
                    <a:pt x="6" y="737"/>
                  </a:lnTo>
                  <a:lnTo>
                    <a:pt x="10" y="672"/>
                  </a:lnTo>
                  <a:lnTo>
                    <a:pt x="18" y="612"/>
                  </a:lnTo>
                  <a:lnTo>
                    <a:pt x="29" y="555"/>
                  </a:lnTo>
                  <a:lnTo>
                    <a:pt x="42" y="502"/>
                  </a:lnTo>
                  <a:lnTo>
                    <a:pt x="58" y="453"/>
                  </a:lnTo>
                  <a:lnTo>
                    <a:pt x="76" y="406"/>
                  </a:lnTo>
                  <a:lnTo>
                    <a:pt x="97" y="364"/>
                  </a:lnTo>
                  <a:lnTo>
                    <a:pt x="118" y="325"/>
                  </a:lnTo>
                  <a:lnTo>
                    <a:pt x="141" y="289"/>
                  </a:lnTo>
                  <a:lnTo>
                    <a:pt x="166" y="255"/>
                  </a:lnTo>
                  <a:lnTo>
                    <a:pt x="191" y="225"/>
                  </a:lnTo>
                  <a:lnTo>
                    <a:pt x="216" y="198"/>
                  </a:lnTo>
                  <a:lnTo>
                    <a:pt x="243" y="173"/>
                  </a:lnTo>
                  <a:lnTo>
                    <a:pt x="270" y="150"/>
                  </a:lnTo>
                  <a:lnTo>
                    <a:pt x="297" y="130"/>
                  </a:lnTo>
                  <a:lnTo>
                    <a:pt x="324" y="112"/>
                  </a:lnTo>
                  <a:lnTo>
                    <a:pt x="351" y="96"/>
                  </a:lnTo>
                  <a:lnTo>
                    <a:pt x="406" y="68"/>
                  </a:lnTo>
                  <a:lnTo>
                    <a:pt x="460" y="46"/>
                  </a:lnTo>
                  <a:lnTo>
                    <a:pt x="514" y="29"/>
                  </a:lnTo>
                  <a:lnTo>
                    <a:pt x="566" y="17"/>
                  </a:lnTo>
                  <a:lnTo>
                    <a:pt x="613" y="8"/>
                  </a:lnTo>
                  <a:lnTo>
                    <a:pt x="658" y="3"/>
                  </a:lnTo>
                  <a:lnTo>
                    <a:pt x="696" y="0"/>
                  </a:lnTo>
                  <a:lnTo>
                    <a:pt x="7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2">
              <a:extLst>
                <a:ext uri="{FF2B5EF4-FFF2-40B4-BE49-F238E27FC236}">
                  <a16:creationId xmlns:a16="http://schemas.microsoft.com/office/drawing/2014/main" id="{2A566B57-165E-DDB1-9D7A-34BC44527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1638" y="5302250"/>
              <a:ext cx="458787" cy="249237"/>
            </a:xfrm>
            <a:custGeom>
              <a:avLst/>
              <a:gdLst>
                <a:gd name="T0" fmla="*/ 1041 w 2887"/>
                <a:gd name="T1" fmla="*/ 40 h 1572"/>
                <a:gd name="T2" fmla="*/ 1047 w 2887"/>
                <a:gd name="T3" fmla="*/ 141 h 1572"/>
                <a:gd name="T4" fmla="*/ 994 w 2887"/>
                <a:gd name="T5" fmla="*/ 189 h 1572"/>
                <a:gd name="T6" fmla="*/ 876 w 2887"/>
                <a:gd name="T7" fmla="*/ 260 h 1572"/>
                <a:gd name="T8" fmla="*/ 681 w 2887"/>
                <a:gd name="T9" fmla="*/ 358 h 1572"/>
                <a:gd name="T10" fmla="*/ 432 w 2887"/>
                <a:gd name="T11" fmla="*/ 451 h 1572"/>
                <a:gd name="T12" fmla="*/ 269 w 2887"/>
                <a:gd name="T13" fmla="*/ 541 h 1572"/>
                <a:gd name="T14" fmla="*/ 207 w 2887"/>
                <a:gd name="T15" fmla="*/ 688 h 1572"/>
                <a:gd name="T16" fmla="*/ 190 w 2887"/>
                <a:gd name="T17" fmla="*/ 860 h 1572"/>
                <a:gd name="T18" fmla="*/ 192 w 2887"/>
                <a:gd name="T19" fmla="*/ 988 h 1572"/>
                <a:gd name="T20" fmla="*/ 251 w 2887"/>
                <a:gd name="T21" fmla="*/ 1119 h 1572"/>
                <a:gd name="T22" fmla="*/ 462 w 2887"/>
                <a:gd name="T23" fmla="*/ 1211 h 1572"/>
                <a:gd name="T24" fmla="*/ 794 w 2887"/>
                <a:gd name="T25" fmla="*/ 1311 h 1572"/>
                <a:gd name="T26" fmla="*/ 1237 w 2887"/>
                <a:gd name="T27" fmla="*/ 1376 h 1572"/>
                <a:gd name="T28" fmla="*/ 1748 w 2887"/>
                <a:gd name="T29" fmla="*/ 1368 h 1572"/>
                <a:gd name="T30" fmla="*/ 2170 w 2887"/>
                <a:gd name="T31" fmla="*/ 1293 h 1572"/>
                <a:gd name="T32" fmla="*/ 2479 w 2887"/>
                <a:gd name="T33" fmla="*/ 1191 h 1572"/>
                <a:gd name="T34" fmla="*/ 2662 w 2887"/>
                <a:gd name="T35" fmla="*/ 1107 h 1572"/>
                <a:gd name="T36" fmla="*/ 2697 w 2887"/>
                <a:gd name="T37" fmla="*/ 950 h 1572"/>
                <a:gd name="T38" fmla="*/ 2694 w 2887"/>
                <a:gd name="T39" fmla="*/ 791 h 1572"/>
                <a:gd name="T40" fmla="*/ 2663 w 2887"/>
                <a:gd name="T41" fmla="*/ 625 h 1572"/>
                <a:gd name="T42" fmla="*/ 2572 w 2887"/>
                <a:gd name="T43" fmla="*/ 498 h 1572"/>
                <a:gd name="T44" fmla="*/ 2350 w 2887"/>
                <a:gd name="T45" fmla="*/ 416 h 1572"/>
                <a:gd name="T46" fmla="*/ 2119 w 2887"/>
                <a:gd name="T47" fmla="*/ 318 h 1572"/>
                <a:gd name="T48" fmla="*/ 1953 w 2887"/>
                <a:gd name="T49" fmla="*/ 227 h 1572"/>
                <a:gd name="T50" fmla="*/ 1873 w 2887"/>
                <a:gd name="T51" fmla="*/ 176 h 1572"/>
                <a:gd name="T52" fmla="*/ 1828 w 2887"/>
                <a:gd name="T53" fmla="*/ 101 h 1572"/>
                <a:gd name="T54" fmla="*/ 1877 w 2887"/>
                <a:gd name="T55" fmla="*/ 12 h 1572"/>
                <a:gd name="T56" fmla="*/ 1977 w 2887"/>
                <a:gd name="T57" fmla="*/ 18 h 1572"/>
                <a:gd name="T58" fmla="*/ 2035 w 2887"/>
                <a:gd name="T59" fmla="*/ 55 h 1572"/>
                <a:gd name="T60" fmla="*/ 2188 w 2887"/>
                <a:gd name="T61" fmla="*/ 141 h 1572"/>
                <a:gd name="T62" fmla="*/ 2408 w 2887"/>
                <a:gd name="T63" fmla="*/ 236 h 1572"/>
                <a:gd name="T64" fmla="*/ 2568 w 2887"/>
                <a:gd name="T65" fmla="*/ 285 h 1572"/>
                <a:gd name="T66" fmla="*/ 2745 w 2887"/>
                <a:gd name="T67" fmla="*/ 399 h 1572"/>
                <a:gd name="T68" fmla="*/ 2839 w 2887"/>
                <a:gd name="T69" fmla="*/ 557 h 1572"/>
                <a:gd name="T70" fmla="*/ 2878 w 2887"/>
                <a:gd name="T71" fmla="*/ 721 h 1572"/>
                <a:gd name="T72" fmla="*/ 2886 w 2887"/>
                <a:gd name="T73" fmla="*/ 855 h 1572"/>
                <a:gd name="T74" fmla="*/ 2887 w 2887"/>
                <a:gd name="T75" fmla="*/ 907 h 1572"/>
                <a:gd name="T76" fmla="*/ 2879 w 2887"/>
                <a:gd name="T77" fmla="*/ 1064 h 1572"/>
                <a:gd name="T78" fmla="*/ 2844 w 2887"/>
                <a:gd name="T79" fmla="*/ 1209 h 1572"/>
                <a:gd name="T80" fmla="*/ 2788 w 2887"/>
                <a:gd name="T81" fmla="*/ 1253 h 1572"/>
                <a:gd name="T82" fmla="*/ 2651 w 2887"/>
                <a:gd name="T83" fmla="*/ 1324 h 1572"/>
                <a:gd name="T84" fmla="*/ 2411 w 2887"/>
                <a:gd name="T85" fmla="*/ 1419 h 1572"/>
                <a:gd name="T86" fmla="*/ 2071 w 2887"/>
                <a:gd name="T87" fmla="*/ 1510 h 1572"/>
                <a:gd name="T88" fmla="*/ 1640 w 2887"/>
                <a:gd name="T89" fmla="*/ 1567 h 1572"/>
                <a:gd name="T90" fmla="*/ 1143 w 2887"/>
                <a:gd name="T91" fmla="*/ 1558 h 1572"/>
                <a:gd name="T92" fmla="*/ 718 w 2887"/>
                <a:gd name="T93" fmla="*/ 1488 h 1572"/>
                <a:gd name="T94" fmla="*/ 392 w 2887"/>
                <a:gd name="T95" fmla="*/ 1389 h 1572"/>
                <a:gd name="T96" fmla="*/ 177 w 2887"/>
                <a:gd name="T97" fmla="*/ 1295 h 1572"/>
                <a:gd name="T98" fmla="*/ 77 w 2887"/>
                <a:gd name="T99" fmla="*/ 1239 h 1572"/>
                <a:gd name="T100" fmla="*/ 27 w 2887"/>
                <a:gd name="T101" fmla="*/ 1164 h 1572"/>
                <a:gd name="T102" fmla="*/ 3 w 2887"/>
                <a:gd name="T103" fmla="*/ 994 h 1572"/>
                <a:gd name="T104" fmla="*/ 0 w 2887"/>
                <a:gd name="T105" fmla="*/ 873 h 1572"/>
                <a:gd name="T106" fmla="*/ 4 w 2887"/>
                <a:gd name="T107" fmla="*/ 780 h 1572"/>
                <a:gd name="T108" fmla="*/ 27 w 2887"/>
                <a:gd name="T109" fmla="*/ 624 h 1572"/>
                <a:gd name="T110" fmla="*/ 95 w 2887"/>
                <a:gd name="T111" fmla="*/ 459 h 1572"/>
                <a:gd name="T112" fmla="*/ 237 w 2887"/>
                <a:gd name="T113" fmla="*/ 322 h 1572"/>
                <a:gd name="T114" fmla="*/ 379 w 2887"/>
                <a:gd name="T115" fmla="*/ 269 h 1572"/>
                <a:gd name="T116" fmla="*/ 619 w 2887"/>
                <a:gd name="T117" fmla="*/ 179 h 1572"/>
                <a:gd name="T118" fmla="*/ 800 w 2887"/>
                <a:gd name="T119" fmla="*/ 85 h 1572"/>
                <a:gd name="T120" fmla="*/ 900 w 2887"/>
                <a:gd name="T121" fmla="*/ 24 h 1572"/>
                <a:gd name="T122" fmla="*/ 970 w 2887"/>
                <a:gd name="T123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87" h="1572">
                  <a:moveTo>
                    <a:pt x="970" y="0"/>
                  </a:moveTo>
                  <a:lnTo>
                    <a:pt x="991" y="3"/>
                  </a:lnTo>
                  <a:lnTo>
                    <a:pt x="1010" y="11"/>
                  </a:lnTo>
                  <a:lnTo>
                    <a:pt x="1027" y="24"/>
                  </a:lnTo>
                  <a:lnTo>
                    <a:pt x="1041" y="40"/>
                  </a:lnTo>
                  <a:lnTo>
                    <a:pt x="1053" y="59"/>
                  </a:lnTo>
                  <a:lnTo>
                    <a:pt x="1058" y="80"/>
                  </a:lnTo>
                  <a:lnTo>
                    <a:pt x="1059" y="100"/>
                  </a:lnTo>
                  <a:lnTo>
                    <a:pt x="1055" y="121"/>
                  </a:lnTo>
                  <a:lnTo>
                    <a:pt x="1047" y="141"/>
                  </a:lnTo>
                  <a:lnTo>
                    <a:pt x="1035" y="158"/>
                  </a:lnTo>
                  <a:lnTo>
                    <a:pt x="1018" y="173"/>
                  </a:lnTo>
                  <a:lnTo>
                    <a:pt x="1014" y="175"/>
                  </a:lnTo>
                  <a:lnTo>
                    <a:pt x="1006" y="181"/>
                  </a:lnTo>
                  <a:lnTo>
                    <a:pt x="994" y="189"/>
                  </a:lnTo>
                  <a:lnTo>
                    <a:pt x="977" y="199"/>
                  </a:lnTo>
                  <a:lnTo>
                    <a:pt x="956" y="212"/>
                  </a:lnTo>
                  <a:lnTo>
                    <a:pt x="934" y="226"/>
                  </a:lnTo>
                  <a:lnTo>
                    <a:pt x="906" y="243"/>
                  </a:lnTo>
                  <a:lnTo>
                    <a:pt x="876" y="260"/>
                  </a:lnTo>
                  <a:lnTo>
                    <a:pt x="842" y="279"/>
                  </a:lnTo>
                  <a:lnTo>
                    <a:pt x="806" y="298"/>
                  </a:lnTo>
                  <a:lnTo>
                    <a:pt x="766" y="317"/>
                  </a:lnTo>
                  <a:lnTo>
                    <a:pt x="725" y="338"/>
                  </a:lnTo>
                  <a:lnTo>
                    <a:pt x="681" y="358"/>
                  </a:lnTo>
                  <a:lnTo>
                    <a:pt x="635" y="378"/>
                  </a:lnTo>
                  <a:lnTo>
                    <a:pt x="587" y="398"/>
                  </a:lnTo>
                  <a:lnTo>
                    <a:pt x="536" y="416"/>
                  </a:lnTo>
                  <a:lnTo>
                    <a:pt x="484" y="434"/>
                  </a:lnTo>
                  <a:lnTo>
                    <a:pt x="432" y="451"/>
                  </a:lnTo>
                  <a:lnTo>
                    <a:pt x="377" y="466"/>
                  </a:lnTo>
                  <a:lnTo>
                    <a:pt x="344" y="479"/>
                  </a:lnTo>
                  <a:lnTo>
                    <a:pt x="315" y="497"/>
                  </a:lnTo>
                  <a:lnTo>
                    <a:pt x="290" y="518"/>
                  </a:lnTo>
                  <a:lnTo>
                    <a:pt x="269" y="541"/>
                  </a:lnTo>
                  <a:lnTo>
                    <a:pt x="251" y="566"/>
                  </a:lnTo>
                  <a:lnTo>
                    <a:pt x="237" y="594"/>
                  </a:lnTo>
                  <a:lnTo>
                    <a:pt x="224" y="624"/>
                  </a:lnTo>
                  <a:lnTo>
                    <a:pt x="214" y="655"/>
                  </a:lnTo>
                  <a:lnTo>
                    <a:pt x="207" y="688"/>
                  </a:lnTo>
                  <a:lnTo>
                    <a:pt x="200" y="721"/>
                  </a:lnTo>
                  <a:lnTo>
                    <a:pt x="196" y="755"/>
                  </a:lnTo>
                  <a:lnTo>
                    <a:pt x="193" y="791"/>
                  </a:lnTo>
                  <a:lnTo>
                    <a:pt x="191" y="825"/>
                  </a:lnTo>
                  <a:lnTo>
                    <a:pt x="190" y="860"/>
                  </a:lnTo>
                  <a:lnTo>
                    <a:pt x="189" y="868"/>
                  </a:lnTo>
                  <a:lnTo>
                    <a:pt x="189" y="877"/>
                  </a:lnTo>
                  <a:lnTo>
                    <a:pt x="189" y="911"/>
                  </a:lnTo>
                  <a:lnTo>
                    <a:pt x="190" y="949"/>
                  </a:lnTo>
                  <a:lnTo>
                    <a:pt x="192" y="988"/>
                  </a:lnTo>
                  <a:lnTo>
                    <a:pt x="195" y="1027"/>
                  </a:lnTo>
                  <a:lnTo>
                    <a:pt x="198" y="1063"/>
                  </a:lnTo>
                  <a:lnTo>
                    <a:pt x="203" y="1094"/>
                  </a:lnTo>
                  <a:lnTo>
                    <a:pt x="225" y="1106"/>
                  </a:lnTo>
                  <a:lnTo>
                    <a:pt x="251" y="1119"/>
                  </a:lnTo>
                  <a:lnTo>
                    <a:pt x="283" y="1136"/>
                  </a:lnTo>
                  <a:lnTo>
                    <a:pt x="320" y="1152"/>
                  </a:lnTo>
                  <a:lnTo>
                    <a:pt x="362" y="1172"/>
                  </a:lnTo>
                  <a:lnTo>
                    <a:pt x="409" y="1191"/>
                  </a:lnTo>
                  <a:lnTo>
                    <a:pt x="462" y="1211"/>
                  </a:lnTo>
                  <a:lnTo>
                    <a:pt x="519" y="1232"/>
                  </a:lnTo>
                  <a:lnTo>
                    <a:pt x="580" y="1252"/>
                  </a:lnTo>
                  <a:lnTo>
                    <a:pt x="647" y="1273"/>
                  </a:lnTo>
                  <a:lnTo>
                    <a:pt x="719" y="1293"/>
                  </a:lnTo>
                  <a:lnTo>
                    <a:pt x="794" y="1311"/>
                  </a:lnTo>
                  <a:lnTo>
                    <a:pt x="875" y="1328"/>
                  </a:lnTo>
                  <a:lnTo>
                    <a:pt x="959" y="1343"/>
                  </a:lnTo>
                  <a:lnTo>
                    <a:pt x="1047" y="1357"/>
                  </a:lnTo>
                  <a:lnTo>
                    <a:pt x="1140" y="1368"/>
                  </a:lnTo>
                  <a:lnTo>
                    <a:pt x="1237" y="1376"/>
                  </a:lnTo>
                  <a:lnTo>
                    <a:pt x="1339" y="1382"/>
                  </a:lnTo>
                  <a:lnTo>
                    <a:pt x="1444" y="1383"/>
                  </a:lnTo>
                  <a:lnTo>
                    <a:pt x="1549" y="1382"/>
                  </a:lnTo>
                  <a:lnTo>
                    <a:pt x="1651" y="1376"/>
                  </a:lnTo>
                  <a:lnTo>
                    <a:pt x="1748" y="1368"/>
                  </a:lnTo>
                  <a:lnTo>
                    <a:pt x="1841" y="1357"/>
                  </a:lnTo>
                  <a:lnTo>
                    <a:pt x="1929" y="1343"/>
                  </a:lnTo>
                  <a:lnTo>
                    <a:pt x="2014" y="1328"/>
                  </a:lnTo>
                  <a:lnTo>
                    <a:pt x="2095" y="1311"/>
                  </a:lnTo>
                  <a:lnTo>
                    <a:pt x="2170" y="1293"/>
                  </a:lnTo>
                  <a:lnTo>
                    <a:pt x="2241" y="1273"/>
                  </a:lnTo>
                  <a:lnTo>
                    <a:pt x="2307" y="1253"/>
                  </a:lnTo>
                  <a:lnTo>
                    <a:pt x="2369" y="1233"/>
                  </a:lnTo>
                  <a:lnTo>
                    <a:pt x="2426" y="1212"/>
                  </a:lnTo>
                  <a:lnTo>
                    <a:pt x="2479" y="1191"/>
                  </a:lnTo>
                  <a:lnTo>
                    <a:pt x="2525" y="1172"/>
                  </a:lnTo>
                  <a:lnTo>
                    <a:pt x="2568" y="1153"/>
                  </a:lnTo>
                  <a:lnTo>
                    <a:pt x="2604" y="1136"/>
                  </a:lnTo>
                  <a:lnTo>
                    <a:pt x="2636" y="1120"/>
                  </a:lnTo>
                  <a:lnTo>
                    <a:pt x="2662" y="1107"/>
                  </a:lnTo>
                  <a:lnTo>
                    <a:pt x="2682" y="1094"/>
                  </a:lnTo>
                  <a:lnTo>
                    <a:pt x="2688" y="1063"/>
                  </a:lnTo>
                  <a:lnTo>
                    <a:pt x="2692" y="1027"/>
                  </a:lnTo>
                  <a:lnTo>
                    <a:pt x="2695" y="989"/>
                  </a:lnTo>
                  <a:lnTo>
                    <a:pt x="2697" y="950"/>
                  </a:lnTo>
                  <a:lnTo>
                    <a:pt x="2697" y="911"/>
                  </a:lnTo>
                  <a:lnTo>
                    <a:pt x="2698" y="877"/>
                  </a:lnTo>
                  <a:lnTo>
                    <a:pt x="2697" y="860"/>
                  </a:lnTo>
                  <a:lnTo>
                    <a:pt x="2696" y="826"/>
                  </a:lnTo>
                  <a:lnTo>
                    <a:pt x="2694" y="791"/>
                  </a:lnTo>
                  <a:lnTo>
                    <a:pt x="2691" y="756"/>
                  </a:lnTo>
                  <a:lnTo>
                    <a:pt x="2687" y="722"/>
                  </a:lnTo>
                  <a:lnTo>
                    <a:pt x="2680" y="688"/>
                  </a:lnTo>
                  <a:lnTo>
                    <a:pt x="2673" y="656"/>
                  </a:lnTo>
                  <a:lnTo>
                    <a:pt x="2663" y="625"/>
                  </a:lnTo>
                  <a:lnTo>
                    <a:pt x="2650" y="595"/>
                  </a:lnTo>
                  <a:lnTo>
                    <a:pt x="2636" y="567"/>
                  </a:lnTo>
                  <a:lnTo>
                    <a:pt x="2617" y="541"/>
                  </a:lnTo>
                  <a:lnTo>
                    <a:pt x="2597" y="519"/>
                  </a:lnTo>
                  <a:lnTo>
                    <a:pt x="2572" y="498"/>
                  </a:lnTo>
                  <a:lnTo>
                    <a:pt x="2543" y="481"/>
                  </a:lnTo>
                  <a:lnTo>
                    <a:pt x="2510" y="466"/>
                  </a:lnTo>
                  <a:lnTo>
                    <a:pt x="2455" y="452"/>
                  </a:lnTo>
                  <a:lnTo>
                    <a:pt x="2401" y="435"/>
                  </a:lnTo>
                  <a:lnTo>
                    <a:pt x="2350" y="416"/>
                  </a:lnTo>
                  <a:lnTo>
                    <a:pt x="2300" y="398"/>
                  </a:lnTo>
                  <a:lnTo>
                    <a:pt x="2252" y="379"/>
                  </a:lnTo>
                  <a:lnTo>
                    <a:pt x="2205" y="359"/>
                  </a:lnTo>
                  <a:lnTo>
                    <a:pt x="2162" y="339"/>
                  </a:lnTo>
                  <a:lnTo>
                    <a:pt x="2119" y="318"/>
                  </a:lnTo>
                  <a:lnTo>
                    <a:pt x="2080" y="299"/>
                  </a:lnTo>
                  <a:lnTo>
                    <a:pt x="2044" y="279"/>
                  </a:lnTo>
                  <a:lnTo>
                    <a:pt x="2011" y="261"/>
                  </a:lnTo>
                  <a:lnTo>
                    <a:pt x="1980" y="244"/>
                  </a:lnTo>
                  <a:lnTo>
                    <a:pt x="1953" y="227"/>
                  </a:lnTo>
                  <a:lnTo>
                    <a:pt x="1929" y="213"/>
                  </a:lnTo>
                  <a:lnTo>
                    <a:pt x="1910" y="200"/>
                  </a:lnTo>
                  <a:lnTo>
                    <a:pt x="1893" y="190"/>
                  </a:lnTo>
                  <a:lnTo>
                    <a:pt x="1881" y="182"/>
                  </a:lnTo>
                  <a:lnTo>
                    <a:pt x="1873" y="176"/>
                  </a:lnTo>
                  <a:lnTo>
                    <a:pt x="1868" y="173"/>
                  </a:lnTo>
                  <a:lnTo>
                    <a:pt x="1852" y="158"/>
                  </a:lnTo>
                  <a:lnTo>
                    <a:pt x="1840" y="142"/>
                  </a:lnTo>
                  <a:lnTo>
                    <a:pt x="1831" y="122"/>
                  </a:lnTo>
                  <a:lnTo>
                    <a:pt x="1828" y="101"/>
                  </a:lnTo>
                  <a:lnTo>
                    <a:pt x="1829" y="81"/>
                  </a:lnTo>
                  <a:lnTo>
                    <a:pt x="1834" y="60"/>
                  </a:lnTo>
                  <a:lnTo>
                    <a:pt x="1845" y="41"/>
                  </a:lnTo>
                  <a:lnTo>
                    <a:pt x="1859" y="25"/>
                  </a:lnTo>
                  <a:lnTo>
                    <a:pt x="1877" y="12"/>
                  </a:lnTo>
                  <a:lnTo>
                    <a:pt x="1896" y="4"/>
                  </a:lnTo>
                  <a:lnTo>
                    <a:pt x="1917" y="1"/>
                  </a:lnTo>
                  <a:lnTo>
                    <a:pt x="1938" y="2"/>
                  </a:lnTo>
                  <a:lnTo>
                    <a:pt x="1957" y="7"/>
                  </a:lnTo>
                  <a:lnTo>
                    <a:pt x="1977" y="18"/>
                  </a:lnTo>
                  <a:lnTo>
                    <a:pt x="1980" y="20"/>
                  </a:lnTo>
                  <a:lnTo>
                    <a:pt x="1987" y="25"/>
                  </a:lnTo>
                  <a:lnTo>
                    <a:pt x="2000" y="32"/>
                  </a:lnTo>
                  <a:lnTo>
                    <a:pt x="2015" y="42"/>
                  </a:lnTo>
                  <a:lnTo>
                    <a:pt x="2035" y="55"/>
                  </a:lnTo>
                  <a:lnTo>
                    <a:pt x="2060" y="69"/>
                  </a:lnTo>
                  <a:lnTo>
                    <a:pt x="2086" y="86"/>
                  </a:lnTo>
                  <a:lnTo>
                    <a:pt x="2117" y="102"/>
                  </a:lnTo>
                  <a:lnTo>
                    <a:pt x="2150" y="121"/>
                  </a:lnTo>
                  <a:lnTo>
                    <a:pt x="2188" y="141"/>
                  </a:lnTo>
                  <a:lnTo>
                    <a:pt x="2227" y="159"/>
                  </a:lnTo>
                  <a:lnTo>
                    <a:pt x="2269" y="179"/>
                  </a:lnTo>
                  <a:lnTo>
                    <a:pt x="2313" y="198"/>
                  </a:lnTo>
                  <a:lnTo>
                    <a:pt x="2359" y="218"/>
                  </a:lnTo>
                  <a:lnTo>
                    <a:pt x="2408" y="236"/>
                  </a:lnTo>
                  <a:lnTo>
                    <a:pt x="2457" y="253"/>
                  </a:lnTo>
                  <a:lnTo>
                    <a:pt x="2508" y="269"/>
                  </a:lnTo>
                  <a:lnTo>
                    <a:pt x="2561" y="283"/>
                  </a:lnTo>
                  <a:lnTo>
                    <a:pt x="2564" y="284"/>
                  </a:lnTo>
                  <a:lnTo>
                    <a:pt x="2568" y="285"/>
                  </a:lnTo>
                  <a:lnTo>
                    <a:pt x="2611" y="303"/>
                  </a:lnTo>
                  <a:lnTo>
                    <a:pt x="2650" y="323"/>
                  </a:lnTo>
                  <a:lnTo>
                    <a:pt x="2685" y="346"/>
                  </a:lnTo>
                  <a:lnTo>
                    <a:pt x="2718" y="371"/>
                  </a:lnTo>
                  <a:lnTo>
                    <a:pt x="2745" y="399"/>
                  </a:lnTo>
                  <a:lnTo>
                    <a:pt x="2770" y="428"/>
                  </a:lnTo>
                  <a:lnTo>
                    <a:pt x="2791" y="459"/>
                  </a:lnTo>
                  <a:lnTo>
                    <a:pt x="2810" y="491"/>
                  </a:lnTo>
                  <a:lnTo>
                    <a:pt x="2826" y="524"/>
                  </a:lnTo>
                  <a:lnTo>
                    <a:pt x="2839" y="557"/>
                  </a:lnTo>
                  <a:lnTo>
                    <a:pt x="2851" y="590"/>
                  </a:lnTo>
                  <a:lnTo>
                    <a:pt x="2860" y="624"/>
                  </a:lnTo>
                  <a:lnTo>
                    <a:pt x="2867" y="657"/>
                  </a:lnTo>
                  <a:lnTo>
                    <a:pt x="2872" y="690"/>
                  </a:lnTo>
                  <a:lnTo>
                    <a:pt x="2878" y="721"/>
                  </a:lnTo>
                  <a:lnTo>
                    <a:pt x="2881" y="751"/>
                  </a:lnTo>
                  <a:lnTo>
                    <a:pt x="2883" y="780"/>
                  </a:lnTo>
                  <a:lnTo>
                    <a:pt x="2884" y="807"/>
                  </a:lnTo>
                  <a:lnTo>
                    <a:pt x="2885" y="832"/>
                  </a:lnTo>
                  <a:lnTo>
                    <a:pt x="2886" y="855"/>
                  </a:lnTo>
                  <a:lnTo>
                    <a:pt x="2886" y="864"/>
                  </a:lnTo>
                  <a:lnTo>
                    <a:pt x="2887" y="872"/>
                  </a:lnTo>
                  <a:lnTo>
                    <a:pt x="2887" y="874"/>
                  </a:lnTo>
                  <a:lnTo>
                    <a:pt x="2887" y="888"/>
                  </a:lnTo>
                  <a:lnTo>
                    <a:pt x="2887" y="907"/>
                  </a:lnTo>
                  <a:lnTo>
                    <a:pt x="2886" y="933"/>
                  </a:lnTo>
                  <a:lnTo>
                    <a:pt x="2886" y="962"/>
                  </a:lnTo>
                  <a:lnTo>
                    <a:pt x="2884" y="994"/>
                  </a:lnTo>
                  <a:lnTo>
                    <a:pt x="2882" y="1029"/>
                  </a:lnTo>
                  <a:lnTo>
                    <a:pt x="2879" y="1064"/>
                  </a:lnTo>
                  <a:lnTo>
                    <a:pt x="2875" y="1099"/>
                  </a:lnTo>
                  <a:lnTo>
                    <a:pt x="2868" y="1133"/>
                  </a:lnTo>
                  <a:lnTo>
                    <a:pt x="2861" y="1165"/>
                  </a:lnTo>
                  <a:lnTo>
                    <a:pt x="2853" y="1191"/>
                  </a:lnTo>
                  <a:lnTo>
                    <a:pt x="2844" y="1209"/>
                  </a:lnTo>
                  <a:lnTo>
                    <a:pt x="2831" y="1225"/>
                  </a:lnTo>
                  <a:lnTo>
                    <a:pt x="2817" y="1236"/>
                  </a:lnTo>
                  <a:lnTo>
                    <a:pt x="2812" y="1239"/>
                  </a:lnTo>
                  <a:lnTo>
                    <a:pt x="2802" y="1245"/>
                  </a:lnTo>
                  <a:lnTo>
                    <a:pt x="2788" y="1253"/>
                  </a:lnTo>
                  <a:lnTo>
                    <a:pt x="2769" y="1264"/>
                  </a:lnTo>
                  <a:lnTo>
                    <a:pt x="2746" y="1276"/>
                  </a:lnTo>
                  <a:lnTo>
                    <a:pt x="2720" y="1291"/>
                  </a:lnTo>
                  <a:lnTo>
                    <a:pt x="2688" y="1306"/>
                  </a:lnTo>
                  <a:lnTo>
                    <a:pt x="2651" y="1324"/>
                  </a:lnTo>
                  <a:lnTo>
                    <a:pt x="2612" y="1341"/>
                  </a:lnTo>
                  <a:lnTo>
                    <a:pt x="2568" y="1360"/>
                  </a:lnTo>
                  <a:lnTo>
                    <a:pt x="2519" y="1380"/>
                  </a:lnTo>
                  <a:lnTo>
                    <a:pt x="2467" y="1399"/>
                  </a:lnTo>
                  <a:lnTo>
                    <a:pt x="2411" y="1419"/>
                  </a:lnTo>
                  <a:lnTo>
                    <a:pt x="2351" y="1438"/>
                  </a:lnTo>
                  <a:lnTo>
                    <a:pt x="2287" y="1458"/>
                  </a:lnTo>
                  <a:lnTo>
                    <a:pt x="2219" y="1477"/>
                  </a:lnTo>
                  <a:lnTo>
                    <a:pt x="2146" y="1494"/>
                  </a:lnTo>
                  <a:lnTo>
                    <a:pt x="2071" y="1510"/>
                  </a:lnTo>
                  <a:lnTo>
                    <a:pt x="1992" y="1525"/>
                  </a:lnTo>
                  <a:lnTo>
                    <a:pt x="1910" y="1539"/>
                  </a:lnTo>
                  <a:lnTo>
                    <a:pt x="1823" y="1550"/>
                  </a:lnTo>
                  <a:lnTo>
                    <a:pt x="1734" y="1559"/>
                  </a:lnTo>
                  <a:lnTo>
                    <a:pt x="1640" y="1567"/>
                  </a:lnTo>
                  <a:lnTo>
                    <a:pt x="1544" y="1571"/>
                  </a:lnTo>
                  <a:lnTo>
                    <a:pt x="1444" y="1572"/>
                  </a:lnTo>
                  <a:lnTo>
                    <a:pt x="1341" y="1571"/>
                  </a:lnTo>
                  <a:lnTo>
                    <a:pt x="1240" y="1566"/>
                  </a:lnTo>
                  <a:lnTo>
                    <a:pt x="1143" y="1558"/>
                  </a:lnTo>
                  <a:lnTo>
                    <a:pt x="1050" y="1548"/>
                  </a:lnTo>
                  <a:lnTo>
                    <a:pt x="962" y="1536"/>
                  </a:lnTo>
                  <a:lnTo>
                    <a:pt x="876" y="1522"/>
                  </a:lnTo>
                  <a:lnTo>
                    <a:pt x="795" y="1506"/>
                  </a:lnTo>
                  <a:lnTo>
                    <a:pt x="718" y="1488"/>
                  </a:lnTo>
                  <a:lnTo>
                    <a:pt x="645" y="1469"/>
                  </a:lnTo>
                  <a:lnTo>
                    <a:pt x="575" y="1450"/>
                  </a:lnTo>
                  <a:lnTo>
                    <a:pt x="510" y="1430"/>
                  </a:lnTo>
                  <a:lnTo>
                    <a:pt x="449" y="1409"/>
                  </a:lnTo>
                  <a:lnTo>
                    <a:pt x="392" y="1389"/>
                  </a:lnTo>
                  <a:lnTo>
                    <a:pt x="341" y="1368"/>
                  </a:lnTo>
                  <a:lnTo>
                    <a:pt x="293" y="1349"/>
                  </a:lnTo>
                  <a:lnTo>
                    <a:pt x="250" y="1330"/>
                  </a:lnTo>
                  <a:lnTo>
                    <a:pt x="211" y="1311"/>
                  </a:lnTo>
                  <a:lnTo>
                    <a:pt x="177" y="1295"/>
                  </a:lnTo>
                  <a:lnTo>
                    <a:pt x="148" y="1279"/>
                  </a:lnTo>
                  <a:lnTo>
                    <a:pt x="123" y="1266"/>
                  </a:lnTo>
                  <a:lnTo>
                    <a:pt x="103" y="1254"/>
                  </a:lnTo>
                  <a:lnTo>
                    <a:pt x="88" y="1246"/>
                  </a:lnTo>
                  <a:lnTo>
                    <a:pt x="77" y="1239"/>
                  </a:lnTo>
                  <a:lnTo>
                    <a:pt x="72" y="1236"/>
                  </a:lnTo>
                  <a:lnTo>
                    <a:pt x="57" y="1225"/>
                  </a:lnTo>
                  <a:lnTo>
                    <a:pt x="44" y="1209"/>
                  </a:lnTo>
                  <a:lnTo>
                    <a:pt x="36" y="1191"/>
                  </a:lnTo>
                  <a:lnTo>
                    <a:pt x="27" y="1164"/>
                  </a:lnTo>
                  <a:lnTo>
                    <a:pt x="20" y="1133"/>
                  </a:lnTo>
                  <a:lnTo>
                    <a:pt x="13" y="1098"/>
                  </a:lnTo>
                  <a:lnTo>
                    <a:pt x="8" y="1063"/>
                  </a:lnTo>
                  <a:lnTo>
                    <a:pt x="5" y="1028"/>
                  </a:lnTo>
                  <a:lnTo>
                    <a:pt x="3" y="994"/>
                  </a:lnTo>
                  <a:lnTo>
                    <a:pt x="1" y="961"/>
                  </a:lnTo>
                  <a:lnTo>
                    <a:pt x="0" y="932"/>
                  </a:lnTo>
                  <a:lnTo>
                    <a:pt x="0" y="907"/>
                  </a:lnTo>
                  <a:lnTo>
                    <a:pt x="0" y="887"/>
                  </a:lnTo>
                  <a:lnTo>
                    <a:pt x="0" y="873"/>
                  </a:lnTo>
                  <a:lnTo>
                    <a:pt x="0" y="871"/>
                  </a:lnTo>
                  <a:lnTo>
                    <a:pt x="1" y="854"/>
                  </a:lnTo>
                  <a:lnTo>
                    <a:pt x="1" y="832"/>
                  </a:lnTo>
                  <a:lnTo>
                    <a:pt x="2" y="807"/>
                  </a:lnTo>
                  <a:lnTo>
                    <a:pt x="4" y="780"/>
                  </a:lnTo>
                  <a:lnTo>
                    <a:pt x="6" y="751"/>
                  </a:lnTo>
                  <a:lnTo>
                    <a:pt x="9" y="721"/>
                  </a:lnTo>
                  <a:lnTo>
                    <a:pt x="13" y="689"/>
                  </a:lnTo>
                  <a:lnTo>
                    <a:pt x="20" y="657"/>
                  </a:lnTo>
                  <a:lnTo>
                    <a:pt x="27" y="624"/>
                  </a:lnTo>
                  <a:lnTo>
                    <a:pt x="36" y="590"/>
                  </a:lnTo>
                  <a:lnTo>
                    <a:pt x="48" y="557"/>
                  </a:lnTo>
                  <a:lnTo>
                    <a:pt x="61" y="523"/>
                  </a:lnTo>
                  <a:lnTo>
                    <a:pt x="76" y="491"/>
                  </a:lnTo>
                  <a:lnTo>
                    <a:pt x="95" y="459"/>
                  </a:lnTo>
                  <a:lnTo>
                    <a:pt x="117" y="428"/>
                  </a:lnTo>
                  <a:lnTo>
                    <a:pt x="142" y="399"/>
                  </a:lnTo>
                  <a:lnTo>
                    <a:pt x="169" y="371"/>
                  </a:lnTo>
                  <a:lnTo>
                    <a:pt x="200" y="345"/>
                  </a:lnTo>
                  <a:lnTo>
                    <a:pt x="237" y="322"/>
                  </a:lnTo>
                  <a:lnTo>
                    <a:pt x="276" y="302"/>
                  </a:lnTo>
                  <a:lnTo>
                    <a:pt x="319" y="285"/>
                  </a:lnTo>
                  <a:lnTo>
                    <a:pt x="322" y="284"/>
                  </a:lnTo>
                  <a:lnTo>
                    <a:pt x="326" y="283"/>
                  </a:lnTo>
                  <a:lnTo>
                    <a:pt x="379" y="269"/>
                  </a:lnTo>
                  <a:lnTo>
                    <a:pt x="430" y="252"/>
                  </a:lnTo>
                  <a:lnTo>
                    <a:pt x="479" y="236"/>
                  </a:lnTo>
                  <a:lnTo>
                    <a:pt x="528" y="217"/>
                  </a:lnTo>
                  <a:lnTo>
                    <a:pt x="574" y="197"/>
                  </a:lnTo>
                  <a:lnTo>
                    <a:pt x="619" y="179"/>
                  </a:lnTo>
                  <a:lnTo>
                    <a:pt x="660" y="159"/>
                  </a:lnTo>
                  <a:lnTo>
                    <a:pt x="699" y="140"/>
                  </a:lnTo>
                  <a:lnTo>
                    <a:pt x="736" y="120"/>
                  </a:lnTo>
                  <a:lnTo>
                    <a:pt x="769" y="102"/>
                  </a:lnTo>
                  <a:lnTo>
                    <a:pt x="800" y="85"/>
                  </a:lnTo>
                  <a:lnTo>
                    <a:pt x="827" y="69"/>
                  </a:lnTo>
                  <a:lnTo>
                    <a:pt x="851" y="55"/>
                  </a:lnTo>
                  <a:lnTo>
                    <a:pt x="872" y="42"/>
                  </a:lnTo>
                  <a:lnTo>
                    <a:pt x="887" y="32"/>
                  </a:lnTo>
                  <a:lnTo>
                    <a:pt x="900" y="24"/>
                  </a:lnTo>
                  <a:lnTo>
                    <a:pt x="907" y="19"/>
                  </a:lnTo>
                  <a:lnTo>
                    <a:pt x="910" y="17"/>
                  </a:lnTo>
                  <a:lnTo>
                    <a:pt x="929" y="6"/>
                  </a:lnTo>
                  <a:lnTo>
                    <a:pt x="949" y="1"/>
                  </a:lnTo>
                  <a:lnTo>
                    <a:pt x="9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D39EBAB-4A79-2401-824E-C57FE199B566}"/>
              </a:ext>
            </a:extLst>
          </p:cNvPr>
          <p:cNvGrpSpPr/>
          <p:nvPr/>
        </p:nvGrpSpPr>
        <p:grpSpPr>
          <a:xfrm>
            <a:off x="7792210" y="4113131"/>
            <a:ext cx="345806" cy="431936"/>
            <a:chOff x="2611438" y="2698750"/>
            <a:chExt cx="427038" cy="533400"/>
          </a:xfrm>
          <a:solidFill>
            <a:srgbClr val="062D3E"/>
          </a:solidFill>
        </p:grpSpPr>
        <p:sp>
          <p:nvSpPr>
            <p:cNvPr id="39" name="Freeform 126">
              <a:extLst>
                <a:ext uri="{FF2B5EF4-FFF2-40B4-BE49-F238E27FC236}">
                  <a16:creationId xmlns:a16="http://schemas.microsoft.com/office/drawing/2014/main" id="{43B83BEB-9741-534F-22D9-E773A60B84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1438" y="2698750"/>
              <a:ext cx="427038" cy="533400"/>
            </a:xfrm>
            <a:custGeom>
              <a:avLst/>
              <a:gdLst>
                <a:gd name="T0" fmla="*/ 1093 w 2693"/>
                <a:gd name="T1" fmla="*/ 218 h 3358"/>
                <a:gd name="T2" fmla="*/ 787 w 2693"/>
                <a:gd name="T3" fmla="*/ 335 h 3358"/>
                <a:gd name="T4" fmla="*/ 530 w 2693"/>
                <a:gd name="T5" fmla="*/ 529 h 3358"/>
                <a:gd name="T6" fmla="*/ 335 w 2693"/>
                <a:gd name="T7" fmla="*/ 786 h 3358"/>
                <a:gd name="T8" fmla="*/ 218 w 2693"/>
                <a:gd name="T9" fmla="*/ 1093 h 3358"/>
                <a:gd name="T10" fmla="*/ 193 w 2693"/>
                <a:gd name="T11" fmla="*/ 1420 h 3358"/>
                <a:gd name="T12" fmla="*/ 212 w 2693"/>
                <a:gd name="T13" fmla="*/ 1569 h 3358"/>
                <a:gd name="T14" fmla="*/ 218 w 2693"/>
                <a:gd name="T15" fmla="*/ 1600 h 3358"/>
                <a:gd name="T16" fmla="*/ 297 w 2693"/>
                <a:gd name="T17" fmla="*/ 1831 h 3358"/>
                <a:gd name="T18" fmla="*/ 323 w 2693"/>
                <a:gd name="T19" fmla="*/ 1891 h 3358"/>
                <a:gd name="T20" fmla="*/ 459 w 2693"/>
                <a:gd name="T21" fmla="*/ 2149 h 3358"/>
                <a:gd name="T22" fmla="*/ 666 w 2693"/>
                <a:gd name="T23" fmla="*/ 2449 h 3358"/>
                <a:gd name="T24" fmla="*/ 956 w 2693"/>
                <a:gd name="T25" fmla="*/ 2783 h 3358"/>
                <a:gd name="T26" fmla="*/ 1345 w 2693"/>
                <a:gd name="T27" fmla="*/ 3140 h 3358"/>
                <a:gd name="T28" fmla="*/ 1735 w 2693"/>
                <a:gd name="T29" fmla="*/ 2783 h 3358"/>
                <a:gd name="T30" fmla="*/ 2025 w 2693"/>
                <a:gd name="T31" fmla="*/ 2449 h 3358"/>
                <a:gd name="T32" fmla="*/ 2232 w 2693"/>
                <a:gd name="T33" fmla="*/ 2149 h 3358"/>
                <a:gd name="T34" fmla="*/ 2368 w 2693"/>
                <a:gd name="T35" fmla="*/ 1891 h 3358"/>
                <a:gd name="T36" fmla="*/ 2395 w 2693"/>
                <a:gd name="T37" fmla="*/ 1831 h 3358"/>
                <a:gd name="T38" fmla="*/ 2473 w 2693"/>
                <a:gd name="T39" fmla="*/ 1600 h 3358"/>
                <a:gd name="T40" fmla="*/ 2479 w 2693"/>
                <a:gd name="T41" fmla="*/ 1568 h 3358"/>
                <a:gd name="T42" fmla="*/ 2501 w 2693"/>
                <a:gd name="T43" fmla="*/ 1346 h 3358"/>
                <a:gd name="T44" fmla="*/ 2452 w 2693"/>
                <a:gd name="T45" fmla="*/ 1012 h 3358"/>
                <a:gd name="T46" fmla="*/ 2315 w 2693"/>
                <a:gd name="T47" fmla="*/ 717 h 3358"/>
                <a:gd name="T48" fmla="*/ 2103 w 2693"/>
                <a:gd name="T49" fmla="*/ 474 h 3358"/>
                <a:gd name="T50" fmla="*/ 1832 w 2693"/>
                <a:gd name="T51" fmla="*/ 297 h 3358"/>
                <a:gd name="T52" fmla="*/ 1516 w 2693"/>
                <a:gd name="T53" fmla="*/ 202 h 3358"/>
                <a:gd name="T54" fmla="*/ 1437 w 2693"/>
                <a:gd name="T55" fmla="*/ 3 h 3358"/>
                <a:gd name="T56" fmla="*/ 1787 w 2693"/>
                <a:gd name="T57" fmla="*/ 75 h 3358"/>
                <a:gd name="T58" fmla="*/ 2098 w 2693"/>
                <a:gd name="T59" fmla="*/ 231 h 3358"/>
                <a:gd name="T60" fmla="*/ 2356 w 2693"/>
                <a:gd name="T61" fmla="*/ 458 h 3358"/>
                <a:gd name="T62" fmla="*/ 2549 w 2693"/>
                <a:gd name="T63" fmla="*/ 744 h 3358"/>
                <a:gd name="T64" fmla="*/ 2664 w 2693"/>
                <a:gd name="T65" fmla="*/ 1075 h 3358"/>
                <a:gd name="T66" fmla="*/ 2690 w 2693"/>
                <a:gd name="T67" fmla="*/ 1431 h 3358"/>
                <a:gd name="T68" fmla="*/ 2666 w 2693"/>
                <a:gd name="T69" fmla="*/ 1614 h 3358"/>
                <a:gd name="T70" fmla="*/ 2621 w 2693"/>
                <a:gd name="T71" fmla="*/ 1779 h 3358"/>
                <a:gd name="T72" fmla="*/ 2514 w 2693"/>
                <a:gd name="T73" fmla="*/ 2030 h 3358"/>
                <a:gd name="T74" fmla="*/ 2359 w 2693"/>
                <a:gd name="T75" fmla="*/ 2307 h 3358"/>
                <a:gd name="T76" fmla="*/ 2131 w 2693"/>
                <a:gd name="T77" fmla="*/ 2623 h 3358"/>
                <a:gd name="T78" fmla="*/ 1818 w 2693"/>
                <a:gd name="T79" fmla="*/ 2970 h 3358"/>
                <a:gd name="T80" fmla="*/ 1407 w 2693"/>
                <a:gd name="T81" fmla="*/ 3337 h 3358"/>
                <a:gd name="T82" fmla="*/ 1325 w 2693"/>
                <a:gd name="T83" fmla="*/ 3356 h 3358"/>
                <a:gd name="T84" fmla="*/ 1068 w 2693"/>
                <a:gd name="T85" fmla="*/ 3152 h 3358"/>
                <a:gd name="T86" fmla="*/ 706 w 2693"/>
                <a:gd name="T87" fmla="*/ 2793 h 3358"/>
                <a:gd name="T88" fmla="*/ 438 w 2693"/>
                <a:gd name="T89" fmla="*/ 2460 h 3358"/>
                <a:gd name="T90" fmla="*/ 248 w 2693"/>
                <a:gd name="T91" fmla="*/ 2163 h 3358"/>
                <a:gd name="T92" fmla="*/ 123 w 2693"/>
                <a:gd name="T93" fmla="*/ 1910 h 3358"/>
                <a:gd name="T94" fmla="*/ 34 w 2693"/>
                <a:gd name="T95" fmla="*/ 1644 h 3358"/>
                <a:gd name="T96" fmla="*/ 24 w 2693"/>
                <a:gd name="T97" fmla="*/ 1599 h 3358"/>
                <a:gd name="T98" fmla="*/ 3 w 2693"/>
                <a:gd name="T99" fmla="*/ 1254 h 3358"/>
                <a:gd name="T100" fmla="*/ 74 w 2693"/>
                <a:gd name="T101" fmla="*/ 905 h 3358"/>
                <a:gd name="T102" fmla="*/ 231 w 2693"/>
                <a:gd name="T103" fmla="*/ 594 h 3358"/>
                <a:gd name="T104" fmla="*/ 457 w 2693"/>
                <a:gd name="T105" fmla="*/ 336 h 3358"/>
                <a:gd name="T106" fmla="*/ 743 w 2693"/>
                <a:gd name="T107" fmla="*/ 143 h 3358"/>
                <a:gd name="T108" fmla="*/ 1075 w 2693"/>
                <a:gd name="T109" fmla="*/ 28 h 3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93" h="3358">
                  <a:moveTo>
                    <a:pt x="1345" y="190"/>
                  </a:moveTo>
                  <a:lnTo>
                    <a:pt x="1260" y="193"/>
                  </a:lnTo>
                  <a:lnTo>
                    <a:pt x="1175" y="202"/>
                  </a:lnTo>
                  <a:lnTo>
                    <a:pt x="1093" y="218"/>
                  </a:lnTo>
                  <a:lnTo>
                    <a:pt x="1013" y="239"/>
                  </a:lnTo>
                  <a:lnTo>
                    <a:pt x="935" y="266"/>
                  </a:lnTo>
                  <a:lnTo>
                    <a:pt x="859" y="297"/>
                  </a:lnTo>
                  <a:lnTo>
                    <a:pt x="787" y="335"/>
                  </a:lnTo>
                  <a:lnTo>
                    <a:pt x="718" y="377"/>
                  </a:lnTo>
                  <a:lnTo>
                    <a:pt x="651" y="423"/>
                  </a:lnTo>
                  <a:lnTo>
                    <a:pt x="588" y="474"/>
                  </a:lnTo>
                  <a:lnTo>
                    <a:pt x="530" y="529"/>
                  </a:lnTo>
                  <a:lnTo>
                    <a:pt x="475" y="588"/>
                  </a:lnTo>
                  <a:lnTo>
                    <a:pt x="424" y="651"/>
                  </a:lnTo>
                  <a:lnTo>
                    <a:pt x="377" y="717"/>
                  </a:lnTo>
                  <a:lnTo>
                    <a:pt x="335" y="786"/>
                  </a:lnTo>
                  <a:lnTo>
                    <a:pt x="298" y="859"/>
                  </a:lnTo>
                  <a:lnTo>
                    <a:pt x="266" y="934"/>
                  </a:lnTo>
                  <a:lnTo>
                    <a:pt x="240" y="1012"/>
                  </a:lnTo>
                  <a:lnTo>
                    <a:pt x="218" y="1093"/>
                  </a:lnTo>
                  <a:lnTo>
                    <a:pt x="203" y="1175"/>
                  </a:lnTo>
                  <a:lnTo>
                    <a:pt x="194" y="1259"/>
                  </a:lnTo>
                  <a:lnTo>
                    <a:pt x="191" y="1346"/>
                  </a:lnTo>
                  <a:lnTo>
                    <a:pt x="193" y="1420"/>
                  </a:lnTo>
                  <a:lnTo>
                    <a:pt x="200" y="1493"/>
                  </a:lnTo>
                  <a:lnTo>
                    <a:pt x="211" y="1566"/>
                  </a:lnTo>
                  <a:lnTo>
                    <a:pt x="211" y="1568"/>
                  </a:lnTo>
                  <a:lnTo>
                    <a:pt x="212" y="1569"/>
                  </a:lnTo>
                  <a:lnTo>
                    <a:pt x="212" y="1571"/>
                  </a:lnTo>
                  <a:lnTo>
                    <a:pt x="213" y="1576"/>
                  </a:lnTo>
                  <a:lnTo>
                    <a:pt x="215" y="1586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40" y="1680"/>
                  </a:lnTo>
                  <a:lnTo>
                    <a:pt x="265" y="1757"/>
                  </a:lnTo>
                  <a:lnTo>
                    <a:pt x="297" y="1831"/>
                  </a:lnTo>
                  <a:lnTo>
                    <a:pt x="297" y="1832"/>
                  </a:lnTo>
                  <a:lnTo>
                    <a:pt x="297" y="1833"/>
                  </a:lnTo>
                  <a:lnTo>
                    <a:pt x="298" y="1834"/>
                  </a:lnTo>
                  <a:lnTo>
                    <a:pt x="323" y="1891"/>
                  </a:lnTo>
                  <a:lnTo>
                    <a:pt x="351" y="1951"/>
                  </a:lnTo>
                  <a:lnTo>
                    <a:pt x="384" y="2014"/>
                  </a:lnTo>
                  <a:lnTo>
                    <a:pt x="420" y="2080"/>
                  </a:lnTo>
                  <a:lnTo>
                    <a:pt x="459" y="2149"/>
                  </a:lnTo>
                  <a:lnTo>
                    <a:pt x="504" y="2220"/>
                  </a:lnTo>
                  <a:lnTo>
                    <a:pt x="553" y="2295"/>
                  </a:lnTo>
                  <a:lnTo>
                    <a:pt x="607" y="2371"/>
                  </a:lnTo>
                  <a:lnTo>
                    <a:pt x="666" y="2449"/>
                  </a:lnTo>
                  <a:lnTo>
                    <a:pt x="730" y="2531"/>
                  </a:lnTo>
                  <a:lnTo>
                    <a:pt x="800" y="2612"/>
                  </a:lnTo>
                  <a:lnTo>
                    <a:pt x="876" y="2697"/>
                  </a:lnTo>
                  <a:lnTo>
                    <a:pt x="956" y="2783"/>
                  </a:lnTo>
                  <a:lnTo>
                    <a:pt x="1044" y="2871"/>
                  </a:lnTo>
                  <a:lnTo>
                    <a:pt x="1138" y="2960"/>
                  </a:lnTo>
                  <a:lnTo>
                    <a:pt x="1238" y="3049"/>
                  </a:lnTo>
                  <a:lnTo>
                    <a:pt x="1345" y="3140"/>
                  </a:lnTo>
                  <a:lnTo>
                    <a:pt x="1453" y="3049"/>
                  </a:lnTo>
                  <a:lnTo>
                    <a:pt x="1554" y="2960"/>
                  </a:lnTo>
                  <a:lnTo>
                    <a:pt x="1648" y="2871"/>
                  </a:lnTo>
                  <a:lnTo>
                    <a:pt x="1735" y="2783"/>
                  </a:lnTo>
                  <a:lnTo>
                    <a:pt x="1816" y="2697"/>
                  </a:lnTo>
                  <a:lnTo>
                    <a:pt x="1892" y="2612"/>
                  </a:lnTo>
                  <a:lnTo>
                    <a:pt x="1961" y="2531"/>
                  </a:lnTo>
                  <a:lnTo>
                    <a:pt x="2025" y="2449"/>
                  </a:lnTo>
                  <a:lnTo>
                    <a:pt x="2084" y="2371"/>
                  </a:lnTo>
                  <a:lnTo>
                    <a:pt x="2139" y="2295"/>
                  </a:lnTo>
                  <a:lnTo>
                    <a:pt x="2188" y="2220"/>
                  </a:lnTo>
                  <a:lnTo>
                    <a:pt x="2232" y="2149"/>
                  </a:lnTo>
                  <a:lnTo>
                    <a:pt x="2272" y="2080"/>
                  </a:lnTo>
                  <a:lnTo>
                    <a:pt x="2308" y="2014"/>
                  </a:lnTo>
                  <a:lnTo>
                    <a:pt x="2341" y="1951"/>
                  </a:lnTo>
                  <a:lnTo>
                    <a:pt x="2368" y="1891"/>
                  </a:lnTo>
                  <a:lnTo>
                    <a:pt x="2394" y="1834"/>
                  </a:lnTo>
                  <a:lnTo>
                    <a:pt x="2394" y="1833"/>
                  </a:lnTo>
                  <a:lnTo>
                    <a:pt x="2395" y="1832"/>
                  </a:lnTo>
                  <a:lnTo>
                    <a:pt x="2395" y="1831"/>
                  </a:lnTo>
                  <a:lnTo>
                    <a:pt x="2426" y="1757"/>
                  </a:lnTo>
                  <a:lnTo>
                    <a:pt x="2453" y="1680"/>
                  </a:lnTo>
                  <a:lnTo>
                    <a:pt x="2473" y="1602"/>
                  </a:lnTo>
                  <a:lnTo>
                    <a:pt x="2473" y="1600"/>
                  </a:lnTo>
                  <a:lnTo>
                    <a:pt x="2476" y="1586"/>
                  </a:lnTo>
                  <a:lnTo>
                    <a:pt x="2478" y="1576"/>
                  </a:lnTo>
                  <a:lnTo>
                    <a:pt x="2479" y="1571"/>
                  </a:lnTo>
                  <a:lnTo>
                    <a:pt x="2479" y="1568"/>
                  </a:lnTo>
                  <a:lnTo>
                    <a:pt x="2481" y="1566"/>
                  </a:lnTo>
                  <a:lnTo>
                    <a:pt x="2492" y="1494"/>
                  </a:lnTo>
                  <a:lnTo>
                    <a:pt x="2499" y="1420"/>
                  </a:lnTo>
                  <a:lnTo>
                    <a:pt x="2501" y="1346"/>
                  </a:lnTo>
                  <a:lnTo>
                    <a:pt x="2498" y="1259"/>
                  </a:lnTo>
                  <a:lnTo>
                    <a:pt x="2489" y="1175"/>
                  </a:lnTo>
                  <a:lnTo>
                    <a:pt x="2473" y="1093"/>
                  </a:lnTo>
                  <a:lnTo>
                    <a:pt x="2452" y="1012"/>
                  </a:lnTo>
                  <a:lnTo>
                    <a:pt x="2425" y="934"/>
                  </a:lnTo>
                  <a:lnTo>
                    <a:pt x="2394" y="859"/>
                  </a:lnTo>
                  <a:lnTo>
                    <a:pt x="2357" y="786"/>
                  </a:lnTo>
                  <a:lnTo>
                    <a:pt x="2315" y="717"/>
                  </a:lnTo>
                  <a:lnTo>
                    <a:pt x="2268" y="651"/>
                  </a:lnTo>
                  <a:lnTo>
                    <a:pt x="2217" y="588"/>
                  </a:lnTo>
                  <a:lnTo>
                    <a:pt x="2162" y="529"/>
                  </a:lnTo>
                  <a:lnTo>
                    <a:pt x="2103" y="474"/>
                  </a:lnTo>
                  <a:lnTo>
                    <a:pt x="2041" y="423"/>
                  </a:lnTo>
                  <a:lnTo>
                    <a:pt x="1974" y="377"/>
                  </a:lnTo>
                  <a:lnTo>
                    <a:pt x="1905" y="335"/>
                  </a:lnTo>
                  <a:lnTo>
                    <a:pt x="1832" y="297"/>
                  </a:lnTo>
                  <a:lnTo>
                    <a:pt x="1757" y="266"/>
                  </a:lnTo>
                  <a:lnTo>
                    <a:pt x="1679" y="239"/>
                  </a:lnTo>
                  <a:lnTo>
                    <a:pt x="1599" y="218"/>
                  </a:lnTo>
                  <a:lnTo>
                    <a:pt x="1516" y="202"/>
                  </a:lnTo>
                  <a:lnTo>
                    <a:pt x="1432" y="193"/>
                  </a:lnTo>
                  <a:lnTo>
                    <a:pt x="1345" y="190"/>
                  </a:lnTo>
                  <a:close/>
                  <a:moveTo>
                    <a:pt x="1345" y="0"/>
                  </a:moveTo>
                  <a:lnTo>
                    <a:pt x="1437" y="3"/>
                  </a:lnTo>
                  <a:lnTo>
                    <a:pt x="1528" y="13"/>
                  </a:lnTo>
                  <a:lnTo>
                    <a:pt x="1617" y="28"/>
                  </a:lnTo>
                  <a:lnTo>
                    <a:pt x="1703" y="49"/>
                  </a:lnTo>
                  <a:lnTo>
                    <a:pt x="1787" y="75"/>
                  </a:lnTo>
                  <a:lnTo>
                    <a:pt x="1869" y="106"/>
                  </a:lnTo>
                  <a:lnTo>
                    <a:pt x="1948" y="143"/>
                  </a:lnTo>
                  <a:lnTo>
                    <a:pt x="2024" y="185"/>
                  </a:lnTo>
                  <a:lnTo>
                    <a:pt x="2098" y="231"/>
                  </a:lnTo>
                  <a:lnTo>
                    <a:pt x="2167" y="281"/>
                  </a:lnTo>
                  <a:lnTo>
                    <a:pt x="2233" y="336"/>
                  </a:lnTo>
                  <a:lnTo>
                    <a:pt x="2297" y="395"/>
                  </a:lnTo>
                  <a:lnTo>
                    <a:pt x="2356" y="458"/>
                  </a:lnTo>
                  <a:lnTo>
                    <a:pt x="2411" y="525"/>
                  </a:lnTo>
                  <a:lnTo>
                    <a:pt x="2461" y="594"/>
                  </a:lnTo>
                  <a:lnTo>
                    <a:pt x="2507" y="668"/>
                  </a:lnTo>
                  <a:lnTo>
                    <a:pt x="2549" y="744"/>
                  </a:lnTo>
                  <a:lnTo>
                    <a:pt x="2586" y="823"/>
                  </a:lnTo>
                  <a:lnTo>
                    <a:pt x="2617" y="905"/>
                  </a:lnTo>
                  <a:lnTo>
                    <a:pt x="2644" y="989"/>
                  </a:lnTo>
                  <a:lnTo>
                    <a:pt x="2664" y="1075"/>
                  </a:lnTo>
                  <a:lnTo>
                    <a:pt x="2680" y="1164"/>
                  </a:lnTo>
                  <a:lnTo>
                    <a:pt x="2689" y="1254"/>
                  </a:lnTo>
                  <a:lnTo>
                    <a:pt x="2693" y="1346"/>
                  </a:lnTo>
                  <a:lnTo>
                    <a:pt x="2690" y="1431"/>
                  </a:lnTo>
                  <a:lnTo>
                    <a:pt x="2682" y="1516"/>
                  </a:lnTo>
                  <a:lnTo>
                    <a:pt x="2668" y="1599"/>
                  </a:lnTo>
                  <a:lnTo>
                    <a:pt x="2667" y="1604"/>
                  </a:lnTo>
                  <a:lnTo>
                    <a:pt x="2666" y="1614"/>
                  </a:lnTo>
                  <a:lnTo>
                    <a:pt x="2663" y="1627"/>
                  </a:lnTo>
                  <a:lnTo>
                    <a:pt x="2659" y="1644"/>
                  </a:lnTo>
                  <a:lnTo>
                    <a:pt x="2642" y="1713"/>
                  </a:lnTo>
                  <a:lnTo>
                    <a:pt x="2621" y="1779"/>
                  </a:lnTo>
                  <a:lnTo>
                    <a:pt x="2597" y="1845"/>
                  </a:lnTo>
                  <a:lnTo>
                    <a:pt x="2569" y="1910"/>
                  </a:lnTo>
                  <a:lnTo>
                    <a:pt x="2544" y="1968"/>
                  </a:lnTo>
                  <a:lnTo>
                    <a:pt x="2514" y="2030"/>
                  </a:lnTo>
                  <a:lnTo>
                    <a:pt x="2482" y="2095"/>
                  </a:lnTo>
                  <a:lnTo>
                    <a:pt x="2445" y="2163"/>
                  </a:lnTo>
                  <a:lnTo>
                    <a:pt x="2404" y="2233"/>
                  </a:lnTo>
                  <a:lnTo>
                    <a:pt x="2359" y="2307"/>
                  </a:lnTo>
                  <a:lnTo>
                    <a:pt x="2309" y="2383"/>
                  </a:lnTo>
                  <a:lnTo>
                    <a:pt x="2255" y="2460"/>
                  </a:lnTo>
                  <a:lnTo>
                    <a:pt x="2196" y="2541"/>
                  </a:lnTo>
                  <a:lnTo>
                    <a:pt x="2131" y="2623"/>
                  </a:lnTo>
                  <a:lnTo>
                    <a:pt x="2061" y="2707"/>
                  </a:lnTo>
                  <a:lnTo>
                    <a:pt x="1986" y="2793"/>
                  </a:lnTo>
                  <a:lnTo>
                    <a:pt x="1905" y="2881"/>
                  </a:lnTo>
                  <a:lnTo>
                    <a:pt x="1818" y="2970"/>
                  </a:lnTo>
                  <a:lnTo>
                    <a:pt x="1725" y="3060"/>
                  </a:lnTo>
                  <a:lnTo>
                    <a:pt x="1625" y="3152"/>
                  </a:lnTo>
                  <a:lnTo>
                    <a:pt x="1519" y="3243"/>
                  </a:lnTo>
                  <a:lnTo>
                    <a:pt x="1407" y="3337"/>
                  </a:lnTo>
                  <a:lnTo>
                    <a:pt x="1387" y="3349"/>
                  </a:lnTo>
                  <a:lnTo>
                    <a:pt x="1368" y="3356"/>
                  </a:lnTo>
                  <a:lnTo>
                    <a:pt x="1346" y="3358"/>
                  </a:lnTo>
                  <a:lnTo>
                    <a:pt x="1325" y="3356"/>
                  </a:lnTo>
                  <a:lnTo>
                    <a:pt x="1306" y="3349"/>
                  </a:lnTo>
                  <a:lnTo>
                    <a:pt x="1286" y="3337"/>
                  </a:lnTo>
                  <a:lnTo>
                    <a:pt x="1174" y="3243"/>
                  </a:lnTo>
                  <a:lnTo>
                    <a:pt x="1068" y="3152"/>
                  </a:lnTo>
                  <a:lnTo>
                    <a:pt x="968" y="3060"/>
                  </a:lnTo>
                  <a:lnTo>
                    <a:pt x="875" y="2970"/>
                  </a:lnTo>
                  <a:lnTo>
                    <a:pt x="787" y="2881"/>
                  </a:lnTo>
                  <a:lnTo>
                    <a:pt x="706" y="2793"/>
                  </a:lnTo>
                  <a:lnTo>
                    <a:pt x="631" y="2707"/>
                  </a:lnTo>
                  <a:lnTo>
                    <a:pt x="561" y="2623"/>
                  </a:lnTo>
                  <a:lnTo>
                    <a:pt x="497" y="2541"/>
                  </a:lnTo>
                  <a:lnTo>
                    <a:pt x="438" y="2460"/>
                  </a:lnTo>
                  <a:lnTo>
                    <a:pt x="384" y="2383"/>
                  </a:lnTo>
                  <a:lnTo>
                    <a:pt x="334" y="2307"/>
                  </a:lnTo>
                  <a:lnTo>
                    <a:pt x="289" y="2233"/>
                  </a:lnTo>
                  <a:lnTo>
                    <a:pt x="248" y="2163"/>
                  </a:lnTo>
                  <a:lnTo>
                    <a:pt x="211" y="2095"/>
                  </a:lnTo>
                  <a:lnTo>
                    <a:pt x="179" y="2030"/>
                  </a:lnTo>
                  <a:lnTo>
                    <a:pt x="149" y="1968"/>
                  </a:lnTo>
                  <a:lnTo>
                    <a:pt x="123" y="1910"/>
                  </a:lnTo>
                  <a:lnTo>
                    <a:pt x="96" y="1845"/>
                  </a:lnTo>
                  <a:lnTo>
                    <a:pt x="71" y="1779"/>
                  </a:lnTo>
                  <a:lnTo>
                    <a:pt x="51" y="1712"/>
                  </a:lnTo>
                  <a:lnTo>
                    <a:pt x="34" y="1644"/>
                  </a:lnTo>
                  <a:lnTo>
                    <a:pt x="30" y="1627"/>
                  </a:lnTo>
                  <a:lnTo>
                    <a:pt x="28" y="1614"/>
                  </a:lnTo>
                  <a:lnTo>
                    <a:pt x="25" y="1604"/>
                  </a:lnTo>
                  <a:lnTo>
                    <a:pt x="24" y="1599"/>
                  </a:lnTo>
                  <a:lnTo>
                    <a:pt x="11" y="1516"/>
                  </a:lnTo>
                  <a:lnTo>
                    <a:pt x="3" y="1431"/>
                  </a:lnTo>
                  <a:lnTo>
                    <a:pt x="0" y="1346"/>
                  </a:lnTo>
                  <a:lnTo>
                    <a:pt x="3" y="1254"/>
                  </a:lnTo>
                  <a:lnTo>
                    <a:pt x="12" y="1164"/>
                  </a:lnTo>
                  <a:lnTo>
                    <a:pt x="28" y="1075"/>
                  </a:lnTo>
                  <a:lnTo>
                    <a:pt x="49" y="989"/>
                  </a:lnTo>
                  <a:lnTo>
                    <a:pt x="74" y="905"/>
                  </a:lnTo>
                  <a:lnTo>
                    <a:pt x="106" y="823"/>
                  </a:lnTo>
                  <a:lnTo>
                    <a:pt x="143" y="744"/>
                  </a:lnTo>
                  <a:lnTo>
                    <a:pt x="185" y="668"/>
                  </a:lnTo>
                  <a:lnTo>
                    <a:pt x="231" y="594"/>
                  </a:lnTo>
                  <a:lnTo>
                    <a:pt x="281" y="525"/>
                  </a:lnTo>
                  <a:lnTo>
                    <a:pt x="336" y="458"/>
                  </a:lnTo>
                  <a:lnTo>
                    <a:pt x="395" y="395"/>
                  </a:lnTo>
                  <a:lnTo>
                    <a:pt x="457" y="336"/>
                  </a:lnTo>
                  <a:lnTo>
                    <a:pt x="525" y="281"/>
                  </a:lnTo>
                  <a:lnTo>
                    <a:pt x="594" y="231"/>
                  </a:lnTo>
                  <a:lnTo>
                    <a:pt x="668" y="185"/>
                  </a:lnTo>
                  <a:lnTo>
                    <a:pt x="743" y="143"/>
                  </a:lnTo>
                  <a:lnTo>
                    <a:pt x="823" y="106"/>
                  </a:lnTo>
                  <a:lnTo>
                    <a:pt x="904" y="75"/>
                  </a:lnTo>
                  <a:lnTo>
                    <a:pt x="988" y="49"/>
                  </a:lnTo>
                  <a:lnTo>
                    <a:pt x="1075" y="28"/>
                  </a:lnTo>
                  <a:lnTo>
                    <a:pt x="1164" y="13"/>
                  </a:lnTo>
                  <a:lnTo>
                    <a:pt x="1254" y="3"/>
                  </a:lnTo>
                  <a:lnTo>
                    <a:pt x="13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27">
              <a:extLst>
                <a:ext uri="{FF2B5EF4-FFF2-40B4-BE49-F238E27FC236}">
                  <a16:creationId xmlns:a16="http://schemas.microsoft.com/office/drawing/2014/main" id="{EA33BF18-C554-9A10-4C1D-D2DC8D1C6F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89226" y="2779713"/>
              <a:ext cx="271463" cy="271463"/>
            </a:xfrm>
            <a:custGeom>
              <a:avLst/>
              <a:gdLst>
                <a:gd name="T0" fmla="*/ 728 w 1708"/>
                <a:gd name="T1" fmla="*/ 202 h 1709"/>
                <a:gd name="T2" fmla="*/ 554 w 1708"/>
                <a:gd name="T3" fmla="*/ 261 h 1709"/>
                <a:gd name="T4" fmla="*/ 406 w 1708"/>
                <a:gd name="T5" fmla="*/ 364 h 1709"/>
                <a:gd name="T6" fmla="*/ 291 w 1708"/>
                <a:gd name="T7" fmla="*/ 502 h 1709"/>
                <a:gd name="T8" fmla="*/ 216 w 1708"/>
                <a:gd name="T9" fmla="*/ 668 h 1709"/>
                <a:gd name="T10" fmla="*/ 190 w 1708"/>
                <a:gd name="T11" fmla="*/ 854 h 1709"/>
                <a:gd name="T12" fmla="*/ 216 w 1708"/>
                <a:gd name="T13" fmla="*/ 1040 h 1709"/>
                <a:gd name="T14" fmla="*/ 291 w 1708"/>
                <a:gd name="T15" fmla="*/ 1207 h 1709"/>
                <a:gd name="T16" fmla="*/ 406 w 1708"/>
                <a:gd name="T17" fmla="*/ 1345 h 1709"/>
                <a:gd name="T18" fmla="*/ 554 w 1708"/>
                <a:gd name="T19" fmla="*/ 1447 h 1709"/>
                <a:gd name="T20" fmla="*/ 728 w 1708"/>
                <a:gd name="T21" fmla="*/ 1507 h 1709"/>
                <a:gd name="T22" fmla="*/ 918 w 1708"/>
                <a:gd name="T23" fmla="*/ 1516 h 1709"/>
                <a:gd name="T24" fmla="*/ 1098 w 1708"/>
                <a:gd name="T25" fmla="*/ 1472 h 1709"/>
                <a:gd name="T26" fmla="*/ 1256 w 1708"/>
                <a:gd name="T27" fmla="*/ 1383 h 1709"/>
                <a:gd name="T28" fmla="*/ 1382 w 1708"/>
                <a:gd name="T29" fmla="*/ 1256 h 1709"/>
                <a:gd name="T30" fmla="*/ 1472 w 1708"/>
                <a:gd name="T31" fmla="*/ 1098 h 1709"/>
                <a:gd name="T32" fmla="*/ 1515 w 1708"/>
                <a:gd name="T33" fmla="*/ 918 h 1709"/>
                <a:gd name="T34" fmla="*/ 1506 w 1708"/>
                <a:gd name="T35" fmla="*/ 728 h 1709"/>
                <a:gd name="T36" fmla="*/ 1446 w 1708"/>
                <a:gd name="T37" fmla="*/ 555 h 1709"/>
                <a:gd name="T38" fmla="*/ 1343 w 1708"/>
                <a:gd name="T39" fmla="*/ 406 h 1709"/>
                <a:gd name="T40" fmla="*/ 1206 w 1708"/>
                <a:gd name="T41" fmla="*/ 291 h 1709"/>
                <a:gd name="T42" fmla="*/ 1040 w 1708"/>
                <a:gd name="T43" fmla="*/ 216 h 1709"/>
                <a:gd name="T44" fmla="*/ 853 w 1708"/>
                <a:gd name="T45" fmla="*/ 190 h 1709"/>
                <a:gd name="T46" fmla="*/ 999 w 1708"/>
                <a:gd name="T47" fmla="*/ 12 h 1709"/>
                <a:gd name="T48" fmla="*/ 1201 w 1708"/>
                <a:gd name="T49" fmla="*/ 74 h 1709"/>
                <a:gd name="T50" fmla="*/ 1380 w 1708"/>
                <a:gd name="T51" fmla="*/ 181 h 1709"/>
                <a:gd name="T52" fmla="*/ 1526 w 1708"/>
                <a:gd name="T53" fmla="*/ 327 h 1709"/>
                <a:gd name="T54" fmla="*/ 1633 w 1708"/>
                <a:gd name="T55" fmla="*/ 506 h 1709"/>
                <a:gd name="T56" fmla="*/ 1696 w 1708"/>
                <a:gd name="T57" fmla="*/ 708 h 1709"/>
                <a:gd name="T58" fmla="*/ 1705 w 1708"/>
                <a:gd name="T59" fmla="*/ 928 h 1709"/>
                <a:gd name="T60" fmla="*/ 1660 w 1708"/>
                <a:gd name="T61" fmla="*/ 1137 h 1709"/>
                <a:gd name="T62" fmla="*/ 1567 w 1708"/>
                <a:gd name="T63" fmla="*/ 1324 h 1709"/>
                <a:gd name="T64" fmla="*/ 1432 w 1708"/>
                <a:gd name="T65" fmla="*/ 1482 h 1709"/>
                <a:gd name="T66" fmla="*/ 1265 w 1708"/>
                <a:gd name="T67" fmla="*/ 1603 h 1709"/>
                <a:gd name="T68" fmla="*/ 1069 w 1708"/>
                <a:gd name="T69" fmla="*/ 1682 h 1709"/>
                <a:gd name="T70" fmla="*/ 853 w 1708"/>
                <a:gd name="T71" fmla="*/ 1709 h 1709"/>
                <a:gd name="T72" fmla="*/ 638 w 1708"/>
                <a:gd name="T73" fmla="*/ 1682 h 1709"/>
                <a:gd name="T74" fmla="*/ 443 w 1708"/>
                <a:gd name="T75" fmla="*/ 1603 h 1709"/>
                <a:gd name="T76" fmla="*/ 275 w 1708"/>
                <a:gd name="T77" fmla="*/ 1482 h 1709"/>
                <a:gd name="T78" fmla="*/ 141 w 1708"/>
                <a:gd name="T79" fmla="*/ 1324 h 1709"/>
                <a:gd name="T80" fmla="*/ 48 w 1708"/>
                <a:gd name="T81" fmla="*/ 1137 h 1709"/>
                <a:gd name="T82" fmla="*/ 3 w 1708"/>
                <a:gd name="T83" fmla="*/ 928 h 1709"/>
                <a:gd name="T84" fmla="*/ 12 w 1708"/>
                <a:gd name="T85" fmla="*/ 708 h 1709"/>
                <a:gd name="T86" fmla="*/ 73 w 1708"/>
                <a:gd name="T87" fmla="*/ 506 h 1709"/>
                <a:gd name="T88" fmla="*/ 182 w 1708"/>
                <a:gd name="T89" fmla="*/ 327 h 1709"/>
                <a:gd name="T90" fmla="*/ 328 w 1708"/>
                <a:gd name="T91" fmla="*/ 181 h 1709"/>
                <a:gd name="T92" fmla="*/ 505 w 1708"/>
                <a:gd name="T93" fmla="*/ 74 h 1709"/>
                <a:gd name="T94" fmla="*/ 708 w 1708"/>
                <a:gd name="T95" fmla="*/ 12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08" h="1709">
                  <a:moveTo>
                    <a:pt x="853" y="190"/>
                  </a:moveTo>
                  <a:lnTo>
                    <a:pt x="790" y="193"/>
                  </a:lnTo>
                  <a:lnTo>
                    <a:pt x="728" y="202"/>
                  </a:lnTo>
                  <a:lnTo>
                    <a:pt x="668" y="216"/>
                  </a:lnTo>
                  <a:lnTo>
                    <a:pt x="609" y="237"/>
                  </a:lnTo>
                  <a:lnTo>
                    <a:pt x="554" y="261"/>
                  </a:lnTo>
                  <a:lnTo>
                    <a:pt x="501" y="291"/>
                  </a:lnTo>
                  <a:lnTo>
                    <a:pt x="452" y="325"/>
                  </a:lnTo>
                  <a:lnTo>
                    <a:pt x="406" y="364"/>
                  </a:lnTo>
                  <a:lnTo>
                    <a:pt x="363" y="406"/>
                  </a:lnTo>
                  <a:lnTo>
                    <a:pt x="326" y="453"/>
                  </a:lnTo>
                  <a:lnTo>
                    <a:pt x="291" y="502"/>
                  </a:lnTo>
                  <a:lnTo>
                    <a:pt x="261" y="555"/>
                  </a:lnTo>
                  <a:lnTo>
                    <a:pt x="236" y="610"/>
                  </a:lnTo>
                  <a:lnTo>
                    <a:pt x="216" y="668"/>
                  </a:lnTo>
                  <a:lnTo>
                    <a:pt x="201" y="728"/>
                  </a:lnTo>
                  <a:lnTo>
                    <a:pt x="193" y="790"/>
                  </a:lnTo>
                  <a:lnTo>
                    <a:pt x="190" y="854"/>
                  </a:lnTo>
                  <a:lnTo>
                    <a:pt x="193" y="918"/>
                  </a:lnTo>
                  <a:lnTo>
                    <a:pt x="201" y="980"/>
                  </a:lnTo>
                  <a:lnTo>
                    <a:pt x="216" y="1040"/>
                  </a:lnTo>
                  <a:lnTo>
                    <a:pt x="236" y="1098"/>
                  </a:lnTo>
                  <a:lnTo>
                    <a:pt x="261" y="1154"/>
                  </a:lnTo>
                  <a:lnTo>
                    <a:pt x="291" y="1207"/>
                  </a:lnTo>
                  <a:lnTo>
                    <a:pt x="325" y="1256"/>
                  </a:lnTo>
                  <a:lnTo>
                    <a:pt x="363" y="1302"/>
                  </a:lnTo>
                  <a:lnTo>
                    <a:pt x="406" y="1345"/>
                  </a:lnTo>
                  <a:lnTo>
                    <a:pt x="452" y="1383"/>
                  </a:lnTo>
                  <a:lnTo>
                    <a:pt x="501" y="1417"/>
                  </a:lnTo>
                  <a:lnTo>
                    <a:pt x="554" y="1447"/>
                  </a:lnTo>
                  <a:lnTo>
                    <a:pt x="609" y="1472"/>
                  </a:lnTo>
                  <a:lnTo>
                    <a:pt x="668" y="1492"/>
                  </a:lnTo>
                  <a:lnTo>
                    <a:pt x="728" y="1507"/>
                  </a:lnTo>
                  <a:lnTo>
                    <a:pt x="790" y="1516"/>
                  </a:lnTo>
                  <a:lnTo>
                    <a:pt x="853" y="1519"/>
                  </a:lnTo>
                  <a:lnTo>
                    <a:pt x="918" y="1516"/>
                  </a:lnTo>
                  <a:lnTo>
                    <a:pt x="980" y="1507"/>
                  </a:lnTo>
                  <a:lnTo>
                    <a:pt x="1040" y="1492"/>
                  </a:lnTo>
                  <a:lnTo>
                    <a:pt x="1098" y="1472"/>
                  </a:lnTo>
                  <a:lnTo>
                    <a:pt x="1153" y="1447"/>
                  </a:lnTo>
                  <a:lnTo>
                    <a:pt x="1207" y="1417"/>
                  </a:lnTo>
                  <a:lnTo>
                    <a:pt x="1256" y="1383"/>
                  </a:lnTo>
                  <a:lnTo>
                    <a:pt x="1302" y="1345"/>
                  </a:lnTo>
                  <a:lnTo>
                    <a:pt x="1344" y="1302"/>
                  </a:lnTo>
                  <a:lnTo>
                    <a:pt x="1382" y="1256"/>
                  </a:lnTo>
                  <a:lnTo>
                    <a:pt x="1417" y="1207"/>
                  </a:lnTo>
                  <a:lnTo>
                    <a:pt x="1446" y="1154"/>
                  </a:lnTo>
                  <a:lnTo>
                    <a:pt x="1472" y="1098"/>
                  </a:lnTo>
                  <a:lnTo>
                    <a:pt x="1491" y="1040"/>
                  </a:lnTo>
                  <a:lnTo>
                    <a:pt x="1506" y="980"/>
                  </a:lnTo>
                  <a:lnTo>
                    <a:pt x="1515" y="918"/>
                  </a:lnTo>
                  <a:lnTo>
                    <a:pt x="1518" y="854"/>
                  </a:lnTo>
                  <a:lnTo>
                    <a:pt x="1515" y="790"/>
                  </a:lnTo>
                  <a:lnTo>
                    <a:pt x="1506" y="728"/>
                  </a:lnTo>
                  <a:lnTo>
                    <a:pt x="1491" y="668"/>
                  </a:lnTo>
                  <a:lnTo>
                    <a:pt x="1471" y="610"/>
                  </a:lnTo>
                  <a:lnTo>
                    <a:pt x="1446" y="555"/>
                  </a:lnTo>
                  <a:lnTo>
                    <a:pt x="1417" y="502"/>
                  </a:lnTo>
                  <a:lnTo>
                    <a:pt x="1382" y="453"/>
                  </a:lnTo>
                  <a:lnTo>
                    <a:pt x="1343" y="406"/>
                  </a:lnTo>
                  <a:lnTo>
                    <a:pt x="1302" y="364"/>
                  </a:lnTo>
                  <a:lnTo>
                    <a:pt x="1256" y="325"/>
                  </a:lnTo>
                  <a:lnTo>
                    <a:pt x="1206" y="291"/>
                  </a:lnTo>
                  <a:lnTo>
                    <a:pt x="1153" y="261"/>
                  </a:lnTo>
                  <a:lnTo>
                    <a:pt x="1097" y="237"/>
                  </a:lnTo>
                  <a:lnTo>
                    <a:pt x="1040" y="216"/>
                  </a:lnTo>
                  <a:lnTo>
                    <a:pt x="980" y="202"/>
                  </a:lnTo>
                  <a:lnTo>
                    <a:pt x="918" y="193"/>
                  </a:lnTo>
                  <a:lnTo>
                    <a:pt x="853" y="190"/>
                  </a:lnTo>
                  <a:close/>
                  <a:moveTo>
                    <a:pt x="853" y="0"/>
                  </a:moveTo>
                  <a:lnTo>
                    <a:pt x="927" y="3"/>
                  </a:lnTo>
                  <a:lnTo>
                    <a:pt x="999" y="12"/>
                  </a:lnTo>
                  <a:lnTo>
                    <a:pt x="1069" y="27"/>
                  </a:lnTo>
                  <a:lnTo>
                    <a:pt x="1137" y="48"/>
                  </a:lnTo>
                  <a:lnTo>
                    <a:pt x="1201" y="74"/>
                  </a:lnTo>
                  <a:lnTo>
                    <a:pt x="1265" y="105"/>
                  </a:lnTo>
                  <a:lnTo>
                    <a:pt x="1324" y="142"/>
                  </a:lnTo>
                  <a:lnTo>
                    <a:pt x="1380" y="181"/>
                  </a:lnTo>
                  <a:lnTo>
                    <a:pt x="1432" y="226"/>
                  </a:lnTo>
                  <a:lnTo>
                    <a:pt x="1481" y="275"/>
                  </a:lnTo>
                  <a:lnTo>
                    <a:pt x="1526" y="327"/>
                  </a:lnTo>
                  <a:lnTo>
                    <a:pt x="1567" y="384"/>
                  </a:lnTo>
                  <a:lnTo>
                    <a:pt x="1603" y="444"/>
                  </a:lnTo>
                  <a:lnTo>
                    <a:pt x="1633" y="506"/>
                  </a:lnTo>
                  <a:lnTo>
                    <a:pt x="1660" y="571"/>
                  </a:lnTo>
                  <a:lnTo>
                    <a:pt x="1680" y="639"/>
                  </a:lnTo>
                  <a:lnTo>
                    <a:pt x="1696" y="708"/>
                  </a:lnTo>
                  <a:lnTo>
                    <a:pt x="1705" y="781"/>
                  </a:lnTo>
                  <a:lnTo>
                    <a:pt x="1708" y="854"/>
                  </a:lnTo>
                  <a:lnTo>
                    <a:pt x="1705" y="928"/>
                  </a:lnTo>
                  <a:lnTo>
                    <a:pt x="1696" y="999"/>
                  </a:lnTo>
                  <a:lnTo>
                    <a:pt x="1680" y="1070"/>
                  </a:lnTo>
                  <a:lnTo>
                    <a:pt x="1660" y="1137"/>
                  </a:lnTo>
                  <a:lnTo>
                    <a:pt x="1633" y="1203"/>
                  </a:lnTo>
                  <a:lnTo>
                    <a:pt x="1603" y="1265"/>
                  </a:lnTo>
                  <a:lnTo>
                    <a:pt x="1567" y="1324"/>
                  </a:lnTo>
                  <a:lnTo>
                    <a:pt x="1526" y="1380"/>
                  </a:lnTo>
                  <a:lnTo>
                    <a:pt x="1481" y="1433"/>
                  </a:lnTo>
                  <a:lnTo>
                    <a:pt x="1432" y="1482"/>
                  </a:lnTo>
                  <a:lnTo>
                    <a:pt x="1380" y="1527"/>
                  </a:lnTo>
                  <a:lnTo>
                    <a:pt x="1324" y="1567"/>
                  </a:lnTo>
                  <a:lnTo>
                    <a:pt x="1265" y="1603"/>
                  </a:lnTo>
                  <a:lnTo>
                    <a:pt x="1201" y="1635"/>
                  </a:lnTo>
                  <a:lnTo>
                    <a:pt x="1137" y="1660"/>
                  </a:lnTo>
                  <a:lnTo>
                    <a:pt x="1069" y="1682"/>
                  </a:lnTo>
                  <a:lnTo>
                    <a:pt x="999" y="1697"/>
                  </a:lnTo>
                  <a:lnTo>
                    <a:pt x="927" y="1706"/>
                  </a:lnTo>
                  <a:lnTo>
                    <a:pt x="853" y="1709"/>
                  </a:lnTo>
                  <a:lnTo>
                    <a:pt x="780" y="1706"/>
                  </a:lnTo>
                  <a:lnTo>
                    <a:pt x="708" y="1697"/>
                  </a:lnTo>
                  <a:lnTo>
                    <a:pt x="638" y="1682"/>
                  </a:lnTo>
                  <a:lnTo>
                    <a:pt x="571" y="1660"/>
                  </a:lnTo>
                  <a:lnTo>
                    <a:pt x="505" y="1635"/>
                  </a:lnTo>
                  <a:lnTo>
                    <a:pt x="443" y="1603"/>
                  </a:lnTo>
                  <a:lnTo>
                    <a:pt x="384" y="1567"/>
                  </a:lnTo>
                  <a:lnTo>
                    <a:pt x="328" y="1527"/>
                  </a:lnTo>
                  <a:lnTo>
                    <a:pt x="275" y="1482"/>
                  </a:lnTo>
                  <a:lnTo>
                    <a:pt x="227" y="1433"/>
                  </a:lnTo>
                  <a:lnTo>
                    <a:pt x="182" y="1380"/>
                  </a:lnTo>
                  <a:lnTo>
                    <a:pt x="141" y="1324"/>
                  </a:lnTo>
                  <a:lnTo>
                    <a:pt x="105" y="1265"/>
                  </a:lnTo>
                  <a:lnTo>
                    <a:pt x="73" y="1203"/>
                  </a:lnTo>
                  <a:lnTo>
                    <a:pt x="48" y="1137"/>
                  </a:lnTo>
                  <a:lnTo>
                    <a:pt x="27" y="1070"/>
                  </a:lnTo>
                  <a:lnTo>
                    <a:pt x="12" y="999"/>
                  </a:lnTo>
                  <a:lnTo>
                    <a:pt x="3" y="928"/>
                  </a:lnTo>
                  <a:lnTo>
                    <a:pt x="0" y="854"/>
                  </a:lnTo>
                  <a:lnTo>
                    <a:pt x="3" y="781"/>
                  </a:lnTo>
                  <a:lnTo>
                    <a:pt x="12" y="708"/>
                  </a:lnTo>
                  <a:lnTo>
                    <a:pt x="27" y="639"/>
                  </a:lnTo>
                  <a:lnTo>
                    <a:pt x="48" y="571"/>
                  </a:lnTo>
                  <a:lnTo>
                    <a:pt x="73" y="506"/>
                  </a:lnTo>
                  <a:lnTo>
                    <a:pt x="105" y="444"/>
                  </a:lnTo>
                  <a:lnTo>
                    <a:pt x="141" y="384"/>
                  </a:lnTo>
                  <a:lnTo>
                    <a:pt x="182" y="327"/>
                  </a:lnTo>
                  <a:lnTo>
                    <a:pt x="227" y="275"/>
                  </a:lnTo>
                  <a:lnTo>
                    <a:pt x="275" y="226"/>
                  </a:lnTo>
                  <a:lnTo>
                    <a:pt x="328" y="181"/>
                  </a:lnTo>
                  <a:lnTo>
                    <a:pt x="384" y="142"/>
                  </a:lnTo>
                  <a:lnTo>
                    <a:pt x="443" y="105"/>
                  </a:lnTo>
                  <a:lnTo>
                    <a:pt x="505" y="74"/>
                  </a:lnTo>
                  <a:lnTo>
                    <a:pt x="571" y="48"/>
                  </a:lnTo>
                  <a:lnTo>
                    <a:pt x="638" y="27"/>
                  </a:lnTo>
                  <a:lnTo>
                    <a:pt x="708" y="12"/>
                  </a:lnTo>
                  <a:lnTo>
                    <a:pt x="780" y="3"/>
                  </a:lnTo>
                  <a:lnTo>
                    <a:pt x="8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Inhaltsplatzhalter 4">
            <a:extLst>
              <a:ext uri="{FF2B5EF4-FFF2-40B4-BE49-F238E27FC236}">
                <a16:creationId xmlns:a16="http://schemas.microsoft.com/office/drawing/2014/main" id="{88A81DF0-6DF2-816E-1150-40589D502853}"/>
              </a:ext>
            </a:extLst>
          </p:cNvPr>
          <p:cNvSpPr txBox="1">
            <a:spLocks/>
          </p:cNvSpPr>
          <p:nvPr/>
        </p:nvSpPr>
        <p:spPr>
          <a:xfrm>
            <a:off x="5460964" y="1578389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40%</a:t>
            </a:r>
            <a:endParaRPr lang="en-US" sz="18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2" name="Inhaltsplatzhalter 4">
            <a:extLst>
              <a:ext uri="{FF2B5EF4-FFF2-40B4-BE49-F238E27FC236}">
                <a16:creationId xmlns:a16="http://schemas.microsoft.com/office/drawing/2014/main" id="{19D873CA-9985-9E17-3493-37B2BA92F8D9}"/>
              </a:ext>
            </a:extLst>
          </p:cNvPr>
          <p:cNvSpPr txBox="1">
            <a:spLocks/>
          </p:cNvSpPr>
          <p:nvPr/>
        </p:nvSpPr>
        <p:spPr>
          <a:xfrm>
            <a:off x="5704894" y="2257675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ar-SY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5</a:t>
            </a:r>
            <a:r>
              <a:rPr lang="en-US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0%</a:t>
            </a:r>
            <a:endParaRPr lang="en-US" sz="18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3" name="Inhaltsplatzhalter 4">
            <a:extLst>
              <a:ext uri="{FF2B5EF4-FFF2-40B4-BE49-F238E27FC236}">
                <a16:creationId xmlns:a16="http://schemas.microsoft.com/office/drawing/2014/main" id="{78729AC4-8F7F-E054-B7B4-49A475F738CB}"/>
              </a:ext>
            </a:extLst>
          </p:cNvPr>
          <p:cNvSpPr txBox="1">
            <a:spLocks/>
          </p:cNvSpPr>
          <p:nvPr/>
        </p:nvSpPr>
        <p:spPr>
          <a:xfrm>
            <a:off x="5460964" y="2936890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ar-SY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6</a:t>
            </a:r>
            <a:r>
              <a:rPr lang="en-US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0%</a:t>
            </a:r>
            <a:endParaRPr lang="en-US" sz="18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4" name="Inhaltsplatzhalter 4">
            <a:extLst>
              <a:ext uri="{FF2B5EF4-FFF2-40B4-BE49-F238E27FC236}">
                <a16:creationId xmlns:a16="http://schemas.microsoft.com/office/drawing/2014/main" id="{377AA143-13DD-3697-A2A2-33BE940AFF47}"/>
              </a:ext>
            </a:extLst>
          </p:cNvPr>
          <p:cNvSpPr txBox="1">
            <a:spLocks/>
          </p:cNvSpPr>
          <p:nvPr/>
        </p:nvSpPr>
        <p:spPr>
          <a:xfrm>
            <a:off x="5704894" y="3593709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ar-SY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7</a:t>
            </a:r>
            <a:r>
              <a:rPr lang="en-US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0%</a:t>
            </a:r>
            <a:endParaRPr lang="en-US" sz="18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5" name="Inhaltsplatzhalter 4">
            <a:extLst>
              <a:ext uri="{FF2B5EF4-FFF2-40B4-BE49-F238E27FC236}">
                <a16:creationId xmlns:a16="http://schemas.microsoft.com/office/drawing/2014/main" id="{A8431C9C-ED22-2FEB-30BD-1649F863B69F}"/>
              </a:ext>
            </a:extLst>
          </p:cNvPr>
          <p:cNvSpPr txBox="1">
            <a:spLocks/>
          </p:cNvSpPr>
          <p:nvPr/>
        </p:nvSpPr>
        <p:spPr>
          <a:xfrm>
            <a:off x="5460964" y="4285470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ar-SY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8</a:t>
            </a:r>
            <a:r>
              <a:rPr lang="en-US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0%</a:t>
            </a:r>
            <a:endParaRPr lang="en-US" sz="18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6" name="Inhaltsplatzhalter 4">
            <a:extLst>
              <a:ext uri="{FF2B5EF4-FFF2-40B4-BE49-F238E27FC236}">
                <a16:creationId xmlns:a16="http://schemas.microsoft.com/office/drawing/2014/main" id="{D403615C-D9A2-98E0-16C2-E084F32B78AD}"/>
              </a:ext>
            </a:extLst>
          </p:cNvPr>
          <p:cNvSpPr txBox="1">
            <a:spLocks/>
          </p:cNvSpPr>
          <p:nvPr/>
        </p:nvSpPr>
        <p:spPr>
          <a:xfrm>
            <a:off x="5704894" y="4949814"/>
            <a:ext cx="885242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ar-SY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9</a:t>
            </a:r>
            <a:r>
              <a:rPr lang="en-US" sz="2400" b="1" dirty="0">
                <a:latin typeface="Shabnam" panose="020B0603030804020204" pitchFamily="34" charset="-78"/>
                <a:cs typeface="Shabnam" panose="020B0603030804020204" pitchFamily="34" charset="-78"/>
              </a:rPr>
              <a:t>0%</a:t>
            </a:r>
            <a:endParaRPr lang="en-US" sz="1800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311B54-B98A-2BD7-5D0A-A56F8D97DEFE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AF86FD3-6D26-435C-6055-2FA3CE983832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74F7A47-71BE-9686-39E3-E3AF98D42141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83C6CF6-D93F-BEC0-ACE1-8DBD0EB93766}"/>
              </a:ext>
            </a:extLst>
          </p:cNvPr>
          <p:cNvSpPr txBox="1"/>
          <p:nvPr/>
        </p:nvSpPr>
        <p:spPr>
          <a:xfrm>
            <a:off x="470345" y="982886"/>
            <a:ext cx="3232151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44EA3D0-3E14-1579-16F7-680D9F0E26FB}"/>
              </a:ext>
            </a:extLst>
          </p:cNvPr>
          <p:cNvSpPr txBox="1"/>
          <p:nvPr/>
        </p:nvSpPr>
        <p:spPr>
          <a:xfrm>
            <a:off x="8386073" y="1506253"/>
            <a:ext cx="3232151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FB9122D-0553-CB1E-E3B9-45F461E0502E}"/>
              </a:ext>
            </a:extLst>
          </p:cNvPr>
          <p:cNvSpPr txBox="1"/>
          <p:nvPr/>
        </p:nvSpPr>
        <p:spPr>
          <a:xfrm>
            <a:off x="8372821" y="3438736"/>
            <a:ext cx="3232151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3F60B51-A538-55BE-C0E0-BBC8A154C6CE}"/>
              </a:ext>
            </a:extLst>
          </p:cNvPr>
          <p:cNvSpPr txBox="1"/>
          <p:nvPr/>
        </p:nvSpPr>
        <p:spPr>
          <a:xfrm>
            <a:off x="224839" y="2795352"/>
            <a:ext cx="3232151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8B6C8C8-D907-8629-C83F-455A23DFB280}"/>
              </a:ext>
            </a:extLst>
          </p:cNvPr>
          <p:cNvSpPr txBox="1"/>
          <p:nvPr/>
        </p:nvSpPr>
        <p:spPr>
          <a:xfrm>
            <a:off x="312709" y="4648110"/>
            <a:ext cx="3232151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3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8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2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" presetClass="entr" presetSubtype="8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3" presetID="2" presetClass="entr" presetSubtype="2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0" presetID="2" presetClass="entr" presetSubtype="8" accel="20000" decel="8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350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7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0" grpId="0" animBg="1"/>
      <p:bldP spid="34" grpId="0" animBg="1"/>
      <p:bldP spid="41" grpId="0"/>
      <p:bldP spid="42" grpId="0"/>
      <p:bldP spid="43" grpId="0"/>
      <p:bldP spid="44" grpId="0"/>
      <p:bldP spid="45" grpId="0"/>
      <p:bldP spid="46" grpId="0"/>
      <p:bldP spid="50" grpId="0"/>
      <p:bldP spid="51" grpId="0"/>
      <p:bldP spid="52" grpId="0"/>
      <p:bldP spid="53" grpId="0"/>
      <p:bldP spid="5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73FCD6D-E893-1DDC-0DB3-124DB6FE6FA9}"/>
              </a:ext>
            </a:extLst>
          </p:cNvPr>
          <p:cNvSpPr/>
          <p:nvPr/>
        </p:nvSpPr>
        <p:spPr>
          <a:xfrm>
            <a:off x="3458066" y="6248400"/>
            <a:ext cx="8737600" cy="609600"/>
          </a:xfrm>
          <a:custGeom>
            <a:avLst/>
            <a:gdLst>
              <a:gd name="connsiteX0" fmla="*/ 8737600 w 8737600"/>
              <a:gd name="connsiteY0" fmla="*/ 0 h 609600"/>
              <a:gd name="connsiteX1" fmla="*/ 8737600 w 8737600"/>
              <a:gd name="connsiteY1" fmla="*/ 609600 h 609600"/>
              <a:gd name="connsiteX2" fmla="*/ 0 w 8737600"/>
              <a:gd name="connsiteY2" fmla="*/ 609600 h 609600"/>
              <a:gd name="connsiteX3" fmla="*/ 609600 w 8737600"/>
              <a:gd name="connsiteY3" fmla="*/ 0 h 609600"/>
              <a:gd name="connsiteX4" fmla="*/ 8737600 w 8737600"/>
              <a:gd name="connsiteY4" fmla="*/ 0 h 609600"/>
              <a:gd name="connsiteX0" fmla="*/ 8737600 w 8737600"/>
              <a:gd name="connsiteY0" fmla="*/ 0 h 609600"/>
              <a:gd name="connsiteX1" fmla="*/ 8737600 w 8737600"/>
              <a:gd name="connsiteY1" fmla="*/ 609600 h 609600"/>
              <a:gd name="connsiteX2" fmla="*/ 0 w 8737600"/>
              <a:gd name="connsiteY2" fmla="*/ 609600 h 609600"/>
              <a:gd name="connsiteX3" fmla="*/ 345650 w 8737600"/>
              <a:gd name="connsiteY3" fmla="*/ 0 h 609600"/>
              <a:gd name="connsiteX4" fmla="*/ 8737600 w 8737600"/>
              <a:gd name="connsiteY4" fmla="*/ 0 h 609600"/>
              <a:gd name="connsiteX0" fmla="*/ 8737600 w 8737600"/>
              <a:gd name="connsiteY0" fmla="*/ 0 h 609600"/>
              <a:gd name="connsiteX1" fmla="*/ 8737600 w 8737600"/>
              <a:gd name="connsiteY1" fmla="*/ 609600 h 609600"/>
              <a:gd name="connsiteX2" fmla="*/ 0 w 8737600"/>
              <a:gd name="connsiteY2" fmla="*/ 609600 h 609600"/>
              <a:gd name="connsiteX3" fmla="*/ 320712 w 8737600"/>
              <a:gd name="connsiteY3" fmla="*/ 0 h 609600"/>
              <a:gd name="connsiteX4" fmla="*/ 8737600 w 8737600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37600" h="609600">
                <a:moveTo>
                  <a:pt x="8737600" y="0"/>
                </a:moveTo>
                <a:lnTo>
                  <a:pt x="8737600" y="609600"/>
                </a:lnTo>
                <a:lnTo>
                  <a:pt x="0" y="609600"/>
                </a:lnTo>
                <a:lnTo>
                  <a:pt x="320712" y="0"/>
                </a:lnTo>
                <a:lnTo>
                  <a:pt x="8737600" y="0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D118518-68FA-B594-8AA3-7FFAFA27C1A7}"/>
              </a:ext>
            </a:extLst>
          </p:cNvPr>
          <p:cNvGrpSpPr/>
          <p:nvPr/>
        </p:nvGrpSpPr>
        <p:grpSpPr>
          <a:xfrm>
            <a:off x="0" y="0"/>
            <a:ext cx="12192000" cy="609600"/>
            <a:chOff x="0" y="0"/>
            <a:chExt cx="12192000" cy="609600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185A31A-E164-8F65-4A58-39A7428C5DEB}"/>
                </a:ext>
              </a:extLst>
            </p:cNvPr>
            <p:cNvSpPr/>
            <p:nvPr/>
          </p:nvSpPr>
          <p:spPr>
            <a:xfrm flipH="1">
              <a:off x="10160000" y="0"/>
              <a:ext cx="2032000" cy="609600"/>
            </a:xfrm>
            <a:custGeom>
              <a:avLst/>
              <a:gdLst>
                <a:gd name="connsiteX0" fmla="*/ 0 w 2032000"/>
                <a:gd name="connsiteY0" fmla="*/ 0 h 609600"/>
                <a:gd name="connsiteX1" fmla="*/ 2032000 w 2032000"/>
                <a:gd name="connsiteY1" fmla="*/ 0 h 609600"/>
                <a:gd name="connsiteX2" fmla="*/ 1422400 w 2032000"/>
                <a:gd name="connsiteY2" fmla="*/ 609600 h 609600"/>
                <a:gd name="connsiteX3" fmla="*/ 0 w 2032000"/>
                <a:gd name="connsiteY3" fmla="*/ 609600 h 609600"/>
                <a:gd name="connsiteX4" fmla="*/ 0 w 20320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609600">
                  <a:moveTo>
                    <a:pt x="0" y="0"/>
                  </a:moveTo>
                  <a:lnTo>
                    <a:pt x="2032000" y="0"/>
                  </a:lnTo>
                  <a:lnTo>
                    <a:pt x="1422400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2D3E"/>
            </a:solidFill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714462F-E102-3872-86B3-FEF385B4B4C9}"/>
                </a:ext>
              </a:extLst>
            </p:cNvPr>
            <p:cNvSpPr/>
            <p:nvPr/>
          </p:nvSpPr>
          <p:spPr>
            <a:xfrm>
              <a:off x="0" y="0"/>
              <a:ext cx="11097491" cy="96982"/>
            </a:xfrm>
            <a:prstGeom prst="rect">
              <a:avLst/>
            </a:prstGeom>
            <a:solidFill>
              <a:srgbClr val="062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DCB669A-2643-2C61-07BF-838DDCE7AC79}"/>
              </a:ext>
            </a:extLst>
          </p:cNvPr>
          <p:cNvSpPr/>
          <p:nvPr/>
        </p:nvSpPr>
        <p:spPr>
          <a:xfrm>
            <a:off x="55512" y="0"/>
            <a:ext cx="6096000" cy="6858000"/>
          </a:xfrm>
          <a:custGeom>
            <a:avLst/>
            <a:gdLst>
              <a:gd name="connsiteX0" fmla="*/ 5283200 w 6096000"/>
              <a:gd name="connsiteY0" fmla="*/ 0 h 3657600"/>
              <a:gd name="connsiteX1" fmla="*/ 4470400 w 6096000"/>
              <a:gd name="connsiteY1" fmla="*/ 0 h 3657600"/>
              <a:gd name="connsiteX2" fmla="*/ 3657600 w 6096000"/>
              <a:gd name="connsiteY2" fmla="*/ 0 h 3657600"/>
              <a:gd name="connsiteX3" fmla="*/ 0 w 6096000"/>
              <a:gd name="connsiteY3" fmla="*/ 3657600 h 3657600"/>
              <a:gd name="connsiteX4" fmla="*/ 812800 w 6096000"/>
              <a:gd name="connsiteY4" fmla="*/ 3657600 h 3657600"/>
              <a:gd name="connsiteX5" fmla="*/ 1625600 w 6096000"/>
              <a:gd name="connsiteY5" fmla="*/ 3657600 h 3657600"/>
              <a:gd name="connsiteX6" fmla="*/ 2438400 w 6096000"/>
              <a:gd name="connsiteY6" fmla="*/ 3657600 h 3657600"/>
              <a:gd name="connsiteX7" fmla="*/ 6096000 w 6096000"/>
              <a:gd name="connsiteY7" fmla="*/ 0 h 3657600"/>
              <a:gd name="connsiteX8" fmla="*/ 5283200 w 6096000"/>
              <a:gd name="connsiteY8" fmla="*/ 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3657600">
                <a:moveTo>
                  <a:pt x="5283200" y="0"/>
                </a:moveTo>
                <a:lnTo>
                  <a:pt x="4470400" y="0"/>
                </a:lnTo>
                <a:lnTo>
                  <a:pt x="3657600" y="0"/>
                </a:lnTo>
                <a:lnTo>
                  <a:pt x="0" y="3657600"/>
                </a:lnTo>
                <a:lnTo>
                  <a:pt x="812800" y="3657600"/>
                </a:lnTo>
                <a:lnTo>
                  <a:pt x="1625600" y="3657600"/>
                </a:lnTo>
                <a:lnTo>
                  <a:pt x="2438400" y="3657600"/>
                </a:lnTo>
                <a:lnTo>
                  <a:pt x="6096000" y="0"/>
                </a:lnTo>
                <a:lnTo>
                  <a:pt x="5283200" y="0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5400000" scaled="1"/>
            <a:tileRect/>
          </a:gra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BC99189-3A34-6483-AF6E-80D527A5267C}"/>
              </a:ext>
            </a:extLst>
          </p:cNvPr>
          <p:cNvSpPr/>
          <p:nvPr/>
        </p:nvSpPr>
        <p:spPr>
          <a:xfrm>
            <a:off x="0" y="1260337"/>
            <a:ext cx="2945344" cy="5522520"/>
          </a:xfrm>
          <a:custGeom>
            <a:avLst/>
            <a:gdLst>
              <a:gd name="connsiteX0" fmla="*/ 2605421 w 2945344"/>
              <a:gd name="connsiteY0" fmla="*/ 0 h 5522520"/>
              <a:gd name="connsiteX1" fmla="*/ 2945344 w 2945344"/>
              <a:gd name="connsiteY1" fmla="*/ 0 h 5522520"/>
              <a:gd name="connsiteX2" fmla="*/ 0 w 2945344"/>
              <a:gd name="connsiteY2" fmla="*/ 5522520 h 5522520"/>
              <a:gd name="connsiteX3" fmla="*/ 0 w 2945344"/>
              <a:gd name="connsiteY3" fmla="*/ 4885163 h 552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344" h="5522520">
                <a:moveTo>
                  <a:pt x="2605421" y="0"/>
                </a:moveTo>
                <a:lnTo>
                  <a:pt x="2945344" y="0"/>
                </a:lnTo>
                <a:lnTo>
                  <a:pt x="0" y="5522520"/>
                </a:lnTo>
                <a:lnTo>
                  <a:pt x="0" y="488516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540000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34F8C5F-8516-5F02-FC13-21D91DFC06A0}"/>
              </a:ext>
            </a:extLst>
          </p:cNvPr>
          <p:cNvSpPr/>
          <p:nvPr/>
        </p:nvSpPr>
        <p:spPr>
          <a:xfrm>
            <a:off x="758856" y="1187966"/>
            <a:ext cx="4128941" cy="4128941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1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AF0A69-7754-232D-900E-B895BEF888AB}"/>
              </a:ext>
            </a:extLst>
          </p:cNvPr>
          <p:cNvSpPr txBox="1"/>
          <p:nvPr/>
        </p:nvSpPr>
        <p:spPr>
          <a:xfrm>
            <a:off x="5548744" y="2553396"/>
            <a:ext cx="620969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دلخواه فصل خود را در این قسمت وارد نمایید</a:t>
            </a:r>
            <a:endParaRPr lang="en-US" sz="40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9427D6-CAC8-22E1-0791-9BC4F58629DB}"/>
              </a:ext>
            </a:extLst>
          </p:cNvPr>
          <p:cNvSpPr txBox="1"/>
          <p:nvPr/>
        </p:nvSpPr>
        <p:spPr>
          <a:xfrm>
            <a:off x="5408164" y="622762"/>
            <a:ext cx="6490855" cy="1488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6600" b="1" dirty="0">
                <a:solidFill>
                  <a:srgbClr val="D2AC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چهارم</a:t>
            </a:r>
            <a:endParaRPr lang="en-US" sz="6600" b="1" dirty="0">
              <a:solidFill>
                <a:srgbClr val="D2AC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2D05863A-981A-88A2-B2BD-765AAF63E07F}"/>
              </a:ext>
            </a:extLst>
          </p:cNvPr>
          <p:cNvSpPr/>
          <p:nvPr/>
        </p:nvSpPr>
        <p:spPr>
          <a:xfrm>
            <a:off x="112299" y="4919494"/>
            <a:ext cx="1655999" cy="1655999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1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1AA876-1EE3-22B8-82D0-A8F998EE6E4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7548" y="4965527"/>
            <a:ext cx="1505499" cy="1496725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BA0010A-6F8B-4CA5-ED1E-AD1646D0E4E4}"/>
              </a:ext>
            </a:extLst>
          </p:cNvPr>
          <p:cNvSpPr>
            <a:spLocks noChangeAspect="1"/>
          </p:cNvSpPr>
          <p:nvPr/>
        </p:nvSpPr>
        <p:spPr>
          <a:xfrm>
            <a:off x="1979863" y="2091566"/>
            <a:ext cx="1674949" cy="2316001"/>
          </a:xfrm>
          <a:custGeom>
            <a:avLst/>
            <a:gdLst>
              <a:gd name="connsiteX0" fmla="*/ 400546 w 3526943"/>
              <a:gd name="connsiteY0" fmla="*/ 3881343 h 4876800"/>
              <a:gd name="connsiteX1" fmla="*/ 495796 w 3526943"/>
              <a:gd name="connsiteY1" fmla="*/ 3976593 h 4876800"/>
              <a:gd name="connsiteX2" fmla="*/ 400546 w 3526943"/>
              <a:gd name="connsiteY2" fmla="*/ 4071843 h 4876800"/>
              <a:gd name="connsiteX3" fmla="*/ 305296 w 3526943"/>
              <a:gd name="connsiteY3" fmla="*/ 3976593 h 4876800"/>
              <a:gd name="connsiteX4" fmla="*/ 400546 w 3526943"/>
              <a:gd name="connsiteY4" fmla="*/ 3881343 h 4876800"/>
              <a:gd name="connsiteX5" fmla="*/ 1593666 w 3526943"/>
              <a:gd name="connsiteY5" fmla="*/ 1313021 h 4876800"/>
              <a:gd name="connsiteX6" fmla="*/ 1302296 w 3526943"/>
              <a:gd name="connsiteY6" fmla="*/ 1604391 h 4876800"/>
              <a:gd name="connsiteX7" fmla="*/ 1593666 w 3526943"/>
              <a:gd name="connsiteY7" fmla="*/ 1895760 h 4876800"/>
              <a:gd name="connsiteX8" fmla="*/ 1885045 w 3526943"/>
              <a:gd name="connsiteY8" fmla="*/ 1604391 h 4876800"/>
              <a:gd name="connsiteX9" fmla="*/ 1593666 w 3526943"/>
              <a:gd name="connsiteY9" fmla="*/ 1313021 h 4876800"/>
              <a:gd name="connsiteX10" fmla="*/ 1593666 w 3526943"/>
              <a:gd name="connsiteY10" fmla="*/ 1122521 h 4876800"/>
              <a:gd name="connsiteX11" fmla="*/ 2075545 w 3526943"/>
              <a:gd name="connsiteY11" fmla="*/ 1604391 h 4876800"/>
              <a:gd name="connsiteX12" fmla="*/ 1593666 w 3526943"/>
              <a:gd name="connsiteY12" fmla="*/ 2086260 h 4876800"/>
              <a:gd name="connsiteX13" fmla="*/ 1111796 w 3526943"/>
              <a:gd name="connsiteY13" fmla="*/ 1604391 h 4876800"/>
              <a:gd name="connsiteX14" fmla="*/ 1593666 w 3526943"/>
              <a:gd name="connsiteY14" fmla="*/ 1122521 h 4876800"/>
              <a:gd name="connsiteX15" fmla="*/ 1475594 w 3526943"/>
              <a:gd name="connsiteY15" fmla="*/ 648833 h 4876800"/>
              <a:gd name="connsiteX16" fmla="*/ 1447610 w 3526943"/>
              <a:gd name="connsiteY16" fmla="*/ 691562 h 4876800"/>
              <a:gd name="connsiteX17" fmla="*/ 1433122 w 3526943"/>
              <a:gd name="connsiteY17" fmla="*/ 814168 h 4876800"/>
              <a:gd name="connsiteX18" fmla="*/ 1367399 w 3526943"/>
              <a:gd name="connsiteY18" fmla="*/ 893759 h 4876800"/>
              <a:gd name="connsiteX19" fmla="*/ 1251280 w 3526943"/>
              <a:gd name="connsiteY19" fmla="*/ 941898 h 4876800"/>
              <a:gd name="connsiteX20" fmla="*/ 1148486 w 3526943"/>
              <a:gd name="connsiteY20" fmla="*/ 932126 h 4876800"/>
              <a:gd name="connsiteX21" fmla="*/ 1051484 w 3526943"/>
              <a:gd name="connsiteY21" fmla="*/ 855650 h 4876800"/>
              <a:gd name="connsiteX22" fmla="*/ 1001497 w 3526943"/>
              <a:gd name="connsiteY22" fmla="*/ 845220 h 4876800"/>
              <a:gd name="connsiteX23" fmla="*/ 834552 w 3526943"/>
              <a:gd name="connsiteY23" fmla="*/ 1012164 h 4876800"/>
              <a:gd name="connsiteX24" fmla="*/ 844982 w 3526943"/>
              <a:gd name="connsiteY24" fmla="*/ 1062152 h 4876800"/>
              <a:gd name="connsiteX25" fmla="*/ 921448 w 3526943"/>
              <a:gd name="connsiteY25" fmla="*/ 1159154 h 4876800"/>
              <a:gd name="connsiteX26" fmla="*/ 931221 w 3526943"/>
              <a:gd name="connsiteY26" fmla="*/ 1261948 h 4876800"/>
              <a:gd name="connsiteX27" fmla="*/ 883053 w 3526943"/>
              <a:gd name="connsiteY27" fmla="*/ 1378115 h 4876800"/>
              <a:gd name="connsiteX28" fmla="*/ 803472 w 3526943"/>
              <a:gd name="connsiteY28" fmla="*/ 1443837 h 4876800"/>
              <a:gd name="connsiteX29" fmla="*/ 680856 w 3526943"/>
              <a:gd name="connsiteY29" fmla="*/ 1458334 h 4876800"/>
              <a:gd name="connsiteX30" fmla="*/ 638137 w 3526943"/>
              <a:gd name="connsiteY30" fmla="*/ 1486319 h 4876800"/>
              <a:gd name="connsiteX31" fmla="*/ 638137 w 3526943"/>
              <a:gd name="connsiteY31" fmla="*/ 1722415 h 4876800"/>
              <a:gd name="connsiteX32" fmla="*/ 680856 w 3526943"/>
              <a:gd name="connsiteY32" fmla="*/ 1750400 h 4876800"/>
              <a:gd name="connsiteX33" fmla="*/ 803472 w 3526943"/>
              <a:gd name="connsiteY33" fmla="*/ 1764897 h 4876800"/>
              <a:gd name="connsiteX34" fmla="*/ 883044 w 3526943"/>
              <a:gd name="connsiteY34" fmla="*/ 1830619 h 4876800"/>
              <a:gd name="connsiteX35" fmla="*/ 931202 w 3526943"/>
              <a:gd name="connsiteY35" fmla="*/ 1946796 h 4876800"/>
              <a:gd name="connsiteX36" fmla="*/ 921429 w 3526943"/>
              <a:gd name="connsiteY36" fmla="*/ 2049589 h 4876800"/>
              <a:gd name="connsiteX37" fmla="*/ 844953 w 3526943"/>
              <a:gd name="connsiteY37" fmla="*/ 2146582 h 4876800"/>
              <a:gd name="connsiteX38" fmla="*/ 834523 w 3526943"/>
              <a:gd name="connsiteY38" fmla="*/ 2196579 h 4876800"/>
              <a:gd name="connsiteX39" fmla="*/ 1001458 w 3526943"/>
              <a:gd name="connsiteY39" fmla="*/ 2363524 h 4876800"/>
              <a:gd name="connsiteX40" fmla="*/ 1051446 w 3526943"/>
              <a:gd name="connsiteY40" fmla="*/ 2353094 h 4876800"/>
              <a:gd name="connsiteX41" fmla="*/ 1148439 w 3526943"/>
              <a:gd name="connsiteY41" fmla="*/ 2276618 h 4876800"/>
              <a:gd name="connsiteX42" fmla="*/ 1207427 w 3526943"/>
              <a:gd name="connsiteY42" fmla="*/ 2256158 h 4876800"/>
              <a:gd name="connsiteX43" fmla="*/ 1251223 w 3526943"/>
              <a:gd name="connsiteY43" fmla="*/ 2266836 h 4876800"/>
              <a:gd name="connsiteX44" fmla="*/ 1367399 w 3526943"/>
              <a:gd name="connsiteY44" fmla="*/ 2314994 h 4876800"/>
              <a:gd name="connsiteX45" fmla="*/ 1433122 w 3526943"/>
              <a:gd name="connsiteY45" fmla="*/ 2394585 h 4876800"/>
              <a:gd name="connsiteX46" fmla="*/ 1447610 w 3526943"/>
              <a:gd name="connsiteY46" fmla="*/ 2517200 h 4876800"/>
              <a:gd name="connsiteX47" fmla="*/ 1475594 w 3526943"/>
              <a:gd name="connsiteY47" fmla="*/ 2559920 h 4876800"/>
              <a:gd name="connsiteX48" fmla="*/ 1711681 w 3526943"/>
              <a:gd name="connsiteY48" fmla="*/ 2559920 h 4876800"/>
              <a:gd name="connsiteX49" fmla="*/ 1739665 w 3526943"/>
              <a:gd name="connsiteY49" fmla="*/ 2517191 h 4876800"/>
              <a:gd name="connsiteX50" fmla="*/ 1754162 w 3526943"/>
              <a:gd name="connsiteY50" fmla="*/ 2394585 h 4876800"/>
              <a:gd name="connsiteX51" fmla="*/ 1819875 w 3526943"/>
              <a:gd name="connsiteY51" fmla="*/ 2315003 h 4876800"/>
              <a:gd name="connsiteX52" fmla="*/ 1936080 w 3526943"/>
              <a:gd name="connsiteY52" fmla="*/ 2266836 h 4876800"/>
              <a:gd name="connsiteX53" fmla="*/ 2038874 w 3526943"/>
              <a:gd name="connsiteY53" fmla="*/ 2276608 h 4876800"/>
              <a:gd name="connsiteX54" fmla="*/ 2135876 w 3526943"/>
              <a:gd name="connsiteY54" fmla="*/ 2353075 h 4876800"/>
              <a:gd name="connsiteX55" fmla="*/ 2185873 w 3526943"/>
              <a:gd name="connsiteY55" fmla="*/ 2363505 h 4876800"/>
              <a:gd name="connsiteX56" fmla="*/ 2352799 w 3526943"/>
              <a:gd name="connsiteY56" fmla="*/ 2196570 h 4876800"/>
              <a:gd name="connsiteX57" fmla="*/ 2342369 w 3526943"/>
              <a:gd name="connsiteY57" fmla="*/ 2146563 h 4876800"/>
              <a:gd name="connsiteX58" fmla="*/ 2265893 w 3526943"/>
              <a:gd name="connsiteY58" fmla="*/ 2049580 h 4876800"/>
              <a:gd name="connsiteX59" fmla="*/ 2256120 w 3526943"/>
              <a:gd name="connsiteY59" fmla="*/ 1946786 h 4876800"/>
              <a:gd name="connsiteX60" fmla="*/ 2304279 w 3526943"/>
              <a:gd name="connsiteY60" fmla="*/ 1830610 h 4876800"/>
              <a:gd name="connsiteX61" fmla="*/ 2383850 w 3526943"/>
              <a:gd name="connsiteY61" fmla="*/ 1764887 h 4876800"/>
              <a:gd name="connsiteX62" fmla="*/ 2506466 w 3526943"/>
              <a:gd name="connsiteY62" fmla="*/ 1750390 h 4876800"/>
              <a:gd name="connsiteX63" fmla="*/ 2549185 w 3526943"/>
              <a:gd name="connsiteY63" fmla="*/ 1722406 h 4876800"/>
              <a:gd name="connsiteX64" fmla="*/ 2549185 w 3526943"/>
              <a:gd name="connsiteY64" fmla="*/ 1486309 h 4876800"/>
              <a:gd name="connsiteX65" fmla="*/ 2506466 w 3526943"/>
              <a:gd name="connsiteY65" fmla="*/ 1458325 h 4876800"/>
              <a:gd name="connsiteX66" fmla="*/ 2383850 w 3526943"/>
              <a:gd name="connsiteY66" fmla="*/ 1443828 h 4876800"/>
              <a:gd name="connsiteX67" fmla="*/ 2304269 w 3526943"/>
              <a:gd name="connsiteY67" fmla="*/ 1378124 h 4876800"/>
              <a:gd name="connsiteX68" fmla="*/ 2256101 w 3526943"/>
              <a:gd name="connsiteY68" fmla="*/ 1261938 h 4876800"/>
              <a:gd name="connsiteX69" fmla="*/ 2265874 w 3526943"/>
              <a:gd name="connsiteY69" fmla="*/ 1159145 h 4876800"/>
              <a:gd name="connsiteX70" fmla="*/ 2342340 w 3526943"/>
              <a:gd name="connsiteY70" fmla="*/ 1062152 h 4876800"/>
              <a:gd name="connsiteX71" fmla="*/ 2352761 w 3526943"/>
              <a:gd name="connsiteY71" fmla="*/ 1012155 h 4876800"/>
              <a:gd name="connsiteX72" fmla="*/ 2185826 w 3526943"/>
              <a:gd name="connsiteY72" fmla="*/ 845220 h 4876800"/>
              <a:gd name="connsiteX73" fmla="*/ 2135829 w 3526943"/>
              <a:gd name="connsiteY73" fmla="*/ 855650 h 4876800"/>
              <a:gd name="connsiteX74" fmla="*/ 2038836 w 3526943"/>
              <a:gd name="connsiteY74" fmla="*/ 932126 h 4876800"/>
              <a:gd name="connsiteX75" fmla="*/ 1936051 w 3526943"/>
              <a:gd name="connsiteY75" fmla="*/ 941908 h 4876800"/>
              <a:gd name="connsiteX76" fmla="*/ 1819875 w 3526943"/>
              <a:gd name="connsiteY76" fmla="*/ 893750 h 4876800"/>
              <a:gd name="connsiteX77" fmla="*/ 1754162 w 3526943"/>
              <a:gd name="connsiteY77" fmla="*/ 814168 h 4876800"/>
              <a:gd name="connsiteX78" fmla="*/ 1739665 w 3526943"/>
              <a:gd name="connsiteY78" fmla="*/ 691553 h 4876800"/>
              <a:gd name="connsiteX79" fmla="*/ 1711681 w 3526943"/>
              <a:gd name="connsiteY79" fmla="*/ 648833 h 4876800"/>
              <a:gd name="connsiteX80" fmla="*/ 1475584 w 3526943"/>
              <a:gd name="connsiteY80" fmla="*/ 458343 h 4876800"/>
              <a:gd name="connsiteX81" fmla="*/ 1711671 w 3526943"/>
              <a:gd name="connsiteY81" fmla="*/ 458343 h 4876800"/>
              <a:gd name="connsiteX82" fmla="*/ 1928841 w 3526943"/>
              <a:gd name="connsiteY82" fmla="*/ 669179 h 4876800"/>
              <a:gd name="connsiteX83" fmla="*/ 1936404 w 3526943"/>
              <a:gd name="connsiteY83" fmla="*/ 733110 h 4876800"/>
              <a:gd name="connsiteX84" fmla="*/ 1967322 w 3526943"/>
              <a:gd name="connsiteY84" fmla="*/ 745922 h 4876800"/>
              <a:gd name="connsiteX85" fmla="*/ 2017890 w 3526943"/>
              <a:gd name="connsiteY85" fmla="*/ 706050 h 4876800"/>
              <a:gd name="connsiteX86" fmla="*/ 2320538 w 3526943"/>
              <a:gd name="connsiteY86" fmla="*/ 710508 h 4876800"/>
              <a:gd name="connsiteX87" fmla="*/ 2487482 w 3526943"/>
              <a:gd name="connsiteY87" fmla="*/ 877452 h 4876800"/>
              <a:gd name="connsiteX88" fmla="*/ 2491940 w 3526943"/>
              <a:gd name="connsiteY88" fmla="*/ 1180090 h 4876800"/>
              <a:gd name="connsiteX89" fmla="*/ 2452078 w 3526943"/>
              <a:gd name="connsiteY89" fmla="*/ 1230658 h 4876800"/>
              <a:gd name="connsiteX90" fmla="*/ 2464898 w 3526943"/>
              <a:gd name="connsiteY90" fmla="*/ 1261577 h 4876800"/>
              <a:gd name="connsiteX91" fmla="*/ 2528840 w 3526943"/>
              <a:gd name="connsiteY91" fmla="*/ 1269139 h 4876800"/>
              <a:gd name="connsiteX92" fmla="*/ 2739695 w 3526943"/>
              <a:gd name="connsiteY92" fmla="*/ 1486300 h 4876800"/>
              <a:gd name="connsiteX93" fmla="*/ 2739695 w 3526943"/>
              <a:gd name="connsiteY93" fmla="*/ 1722396 h 4876800"/>
              <a:gd name="connsiteX94" fmla="*/ 2528849 w 3526943"/>
              <a:gd name="connsiteY94" fmla="*/ 1939557 h 4876800"/>
              <a:gd name="connsiteX95" fmla="*/ 2464918 w 3526943"/>
              <a:gd name="connsiteY95" fmla="*/ 1947119 h 4876800"/>
              <a:gd name="connsiteX96" fmla="*/ 2452097 w 3526943"/>
              <a:gd name="connsiteY96" fmla="*/ 1978047 h 4876800"/>
              <a:gd name="connsiteX97" fmla="*/ 2491969 w 3526943"/>
              <a:gd name="connsiteY97" fmla="*/ 2028606 h 4876800"/>
              <a:gd name="connsiteX98" fmla="*/ 2487511 w 3526943"/>
              <a:gd name="connsiteY98" fmla="*/ 2331263 h 4876800"/>
              <a:gd name="connsiteX99" fmla="*/ 2320576 w 3526943"/>
              <a:gd name="connsiteY99" fmla="*/ 2498198 h 4876800"/>
              <a:gd name="connsiteX100" fmla="*/ 2017938 w 3526943"/>
              <a:gd name="connsiteY100" fmla="*/ 2502665 h 4876800"/>
              <a:gd name="connsiteX101" fmla="*/ 1967370 w 3526943"/>
              <a:gd name="connsiteY101" fmla="*/ 2462803 h 4876800"/>
              <a:gd name="connsiteX102" fmla="*/ 1936404 w 3526943"/>
              <a:gd name="connsiteY102" fmla="*/ 2475643 h 4876800"/>
              <a:gd name="connsiteX103" fmla="*/ 1928841 w 3526943"/>
              <a:gd name="connsiteY103" fmla="*/ 2539565 h 4876800"/>
              <a:gd name="connsiteX104" fmla="*/ 1711671 w 3526943"/>
              <a:gd name="connsiteY104" fmla="*/ 2750420 h 4876800"/>
              <a:gd name="connsiteX105" fmla="*/ 1475584 w 3526943"/>
              <a:gd name="connsiteY105" fmla="*/ 2750420 h 4876800"/>
              <a:gd name="connsiteX106" fmla="*/ 1258424 w 3526943"/>
              <a:gd name="connsiteY106" fmla="*/ 2539565 h 4876800"/>
              <a:gd name="connsiteX107" fmla="*/ 1250861 w 3526943"/>
              <a:gd name="connsiteY107" fmla="*/ 2475633 h 4876800"/>
              <a:gd name="connsiteX108" fmla="*/ 1219943 w 3526943"/>
              <a:gd name="connsiteY108" fmla="*/ 2462812 h 4876800"/>
              <a:gd name="connsiteX109" fmla="*/ 1169375 w 3526943"/>
              <a:gd name="connsiteY109" fmla="*/ 2502684 h 4876800"/>
              <a:gd name="connsiteX110" fmla="*/ 866746 w 3526943"/>
              <a:gd name="connsiteY110" fmla="*/ 2498217 h 4876800"/>
              <a:gd name="connsiteX111" fmla="*/ 699802 w 3526943"/>
              <a:gd name="connsiteY111" fmla="*/ 2331272 h 4876800"/>
              <a:gd name="connsiteX112" fmla="*/ 695344 w 3526943"/>
              <a:gd name="connsiteY112" fmla="*/ 2028625 h 4876800"/>
              <a:gd name="connsiteX113" fmla="*/ 735216 w 3526943"/>
              <a:gd name="connsiteY113" fmla="*/ 1978057 h 4876800"/>
              <a:gd name="connsiteX114" fmla="*/ 722395 w 3526943"/>
              <a:gd name="connsiteY114" fmla="*/ 1947129 h 4876800"/>
              <a:gd name="connsiteX115" fmla="*/ 658463 w 3526943"/>
              <a:gd name="connsiteY115" fmla="*/ 1939566 h 4876800"/>
              <a:gd name="connsiteX116" fmla="*/ 447618 w 3526943"/>
              <a:gd name="connsiteY116" fmla="*/ 1722406 h 4876800"/>
              <a:gd name="connsiteX117" fmla="*/ 447618 w 3526943"/>
              <a:gd name="connsiteY117" fmla="*/ 1486309 h 4876800"/>
              <a:gd name="connsiteX118" fmla="*/ 658473 w 3526943"/>
              <a:gd name="connsiteY118" fmla="*/ 1269149 h 4876800"/>
              <a:gd name="connsiteX119" fmla="*/ 722414 w 3526943"/>
              <a:gd name="connsiteY119" fmla="*/ 1261586 h 4876800"/>
              <a:gd name="connsiteX120" fmla="*/ 735235 w 3526943"/>
              <a:gd name="connsiteY120" fmla="*/ 1230658 h 4876800"/>
              <a:gd name="connsiteX121" fmla="*/ 695373 w 3526943"/>
              <a:gd name="connsiteY121" fmla="*/ 1180100 h 4876800"/>
              <a:gd name="connsiteX122" fmla="*/ 699821 w 3526943"/>
              <a:gd name="connsiteY122" fmla="*/ 877471 h 4876800"/>
              <a:gd name="connsiteX123" fmla="*/ 866775 w 3526943"/>
              <a:gd name="connsiteY123" fmla="*/ 710517 h 4876800"/>
              <a:gd name="connsiteX124" fmla="*/ 1169422 w 3526943"/>
              <a:gd name="connsiteY124" fmla="*/ 706059 h 4876800"/>
              <a:gd name="connsiteX125" fmla="*/ 1219981 w 3526943"/>
              <a:gd name="connsiteY125" fmla="*/ 745931 h 4876800"/>
              <a:gd name="connsiteX126" fmla="*/ 1250871 w 3526943"/>
              <a:gd name="connsiteY126" fmla="*/ 733130 h 4876800"/>
              <a:gd name="connsiteX127" fmla="*/ 1258424 w 3526943"/>
              <a:gd name="connsiteY127" fmla="*/ 669207 h 4876800"/>
              <a:gd name="connsiteX128" fmla="*/ 1475584 w 3526943"/>
              <a:gd name="connsiteY128" fmla="*/ 458343 h 4876800"/>
              <a:gd name="connsiteX129" fmla="*/ 1597866 w 3526943"/>
              <a:gd name="connsiteY129" fmla="*/ 0 h 4876800"/>
              <a:gd name="connsiteX130" fmla="*/ 3195733 w 3526943"/>
              <a:gd name="connsiteY130" fmla="*/ 1597857 h 4876800"/>
              <a:gd name="connsiteX131" fmla="*/ 3195733 w 3526943"/>
              <a:gd name="connsiteY131" fmla="*/ 1968341 h 4876800"/>
              <a:gd name="connsiteX132" fmla="*/ 3491617 w 3526943"/>
              <a:gd name="connsiteY132" fmla="*/ 2508847 h 4876800"/>
              <a:gd name="connsiteX133" fmla="*/ 3486483 w 3526943"/>
              <a:gd name="connsiteY133" fmla="*/ 2790930 h 4876800"/>
              <a:gd name="connsiteX134" fmla="*/ 3242234 w 3526943"/>
              <a:gd name="connsiteY134" fmla="*/ 2929766 h 4876800"/>
              <a:gd name="connsiteX135" fmla="*/ 3240872 w 3526943"/>
              <a:gd name="connsiteY135" fmla="*/ 2929766 h 4876800"/>
              <a:gd name="connsiteX136" fmla="*/ 3195723 w 3526943"/>
              <a:gd name="connsiteY136" fmla="*/ 2929557 h 4876800"/>
              <a:gd name="connsiteX137" fmla="*/ 3195723 w 3526943"/>
              <a:gd name="connsiteY137" fmla="*/ 3258960 h 4876800"/>
              <a:gd name="connsiteX138" fmla="*/ 2593257 w 3526943"/>
              <a:gd name="connsiteY138" fmla="*/ 3861416 h 4876800"/>
              <a:gd name="connsiteX139" fmla="*/ 2307307 w 3526943"/>
              <a:gd name="connsiteY139" fmla="*/ 3861416 h 4876800"/>
              <a:gd name="connsiteX140" fmla="*/ 2262464 w 3526943"/>
              <a:gd name="connsiteY140" fmla="*/ 3906259 h 4876800"/>
              <a:gd name="connsiteX141" fmla="*/ 2262464 w 3526943"/>
              <a:gd name="connsiteY141" fmla="*/ 4781550 h 4876800"/>
              <a:gd name="connsiteX142" fmla="*/ 2218953 w 3526943"/>
              <a:gd name="connsiteY142" fmla="*/ 4861522 h 4876800"/>
              <a:gd name="connsiteX143" fmla="*/ 2167214 w 3526943"/>
              <a:gd name="connsiteY143" fmla="*/ 4876800 h 4876800"/>
              <a:gd name="connsiteX144" fmla="*/ 2128171 w 3526943"/>
              <a:gd name="connsiteY144" fmla="*/ 4868428 h 4876800"/>
              <a:gd name="connsiteX145" fmla="*/ 699030 w 3526943"/>
              <a:gd name="connsiteY145" fmla="*/ 4226081 h 4876800"/>
              <a:gd name="connsiteX146" fmla="*/ 651205 w 3526943"/>
              <a:gd name="connsiteY146" fmla="*/ 4100150 h 4876800"/>
              <a:gd name="connsiteX147" fmla="*/ 777135 w 3526943"/>
              <a:gd name="connsiteY147" fmla="*/ 4052325 h 4876800"/>
              <a:gd name="connsiteX148" fmla="*/ 2071973 w 3526943"/>
              <a:gd name="connsiteY148" fmla="*/ 4634312 h 4876800"/>
              <a:gd name="connsiteX149" fmla="*/ 2071973 w 3526943"/>
              <a:gd name="connsiteY149" fmla="*/ 3906269 h 4876800"/>
              <a:gd name="connsiteX150" fmla="*/ 2307317 w 3526943"/>
              <a:gd name="connsiteY150" fmla="*/ 3670925 h 4876800"/>
              <a:gd name="connsiteX151" fmla="*/ 2593267 w 3526943"/>
              <a:gd name="connsiteY151" fmla="*/ 3670925 h 4876800"/>
              <a:gd name="connsiteX152" fmla="*/ 3005233 w 3526943"/>
              <a:gd name="connsiteY152" fmla="*/ 3258969 h 4876800"/>
              <a:gd name="connsiteX153" fmla="*/ 3005233 w 3526943"/>
              <a:gd name="connsiteY153" fmla="*/ 2833878 h 4876800"/>
              <a:gd name="connsiteX154" fmla="*/ 3033284 w 3526943"/>
              <a:gd name="connsiteY154" fmla="*/ 2766374 h 4876800"/>
              <a:gd name="connsiteX155" fmla="*/ 3100483 w 3526943"/>
              <a:gd name="connsiteY155" fmla="*/ 2738628 h 4876800"/>
              <a:gd name="connsiteX156" fmla="*/ 3100921 w 3526943"/>
              <a:gd name="connsiteY156" fmla="*/ 2738628 h 4876800"/>
              <a:gd name="connsiteX157" fmla="*/ 3241757 w 3526943"/>
              <a:gd name="connsiteY157" fmla="*/ 2739276 h 4876800"/>
              <a:gd name="connsiteX158" fmla="*/ 3242253 w 3526943"/>
              <a:gd name="connsiteY158" fmla="*/ 2739276 h 4876800"/>
              <a:gd name="connsiteX159" fmla="*/ 3322834 w 3526943"/>
              <a:gd name="connsiteY159" fmla="*/ 2693451 h 4876800"/>
              <a:gd name="connsiteX160" fmla="*/ 3324530 w 3526943"/>
              <a:gd name="connsiteY160" fmla="*/ 2600334 h 4876800"/>
              <a:gd name="connsiteX161" fmla="*/ 3016939 w 3526943"/>
              <a:gd name="connsiteY161" fmla="*/ 2038455 h 4876800"/>
              <a:gd name="connsiteX162" fmla="*/ 3005233 w 3526943"/>
              <a:gd name="connsiteY162" fmla="*/ 1992716 h 4876800"/>
              <a:gd name="connsiteX163" fmla="*/ 3005233 w 3526943"/>
              <a:gd name="connsiteY163" fmla="*/ 1597857 h 4876800"/>
              <a:gd name="connsiteX164" fmla="*/ 1597876 w 3526943"/>
              <a:gd name="connsiteY164" fmla="*/ 190500 h 4876800"/>
              <a:gd name="connsiteX165" fmla="*/ 190509 w 3526943"/>
              <a:gd name="connsiteY165" fmla="*/ 1597857 h 4876800"/>
              <a:gd name="connsiteX166" fmla="*/ 190509 w 3526943"/>
              <a:gd name="connsiteY166" fmla="*/ 1872243 h 4876800"/>
              <a:gd name="connsiteX167" fmla="*/ 468973 w 3526943"/>
              <a:gd name="connsiteY167" fmla="*/ 2730836 h 4876800"/>
              <a:gd name="connsiteX168" fmla="*/ 487146 w 3526943"/>
              <a:gd name="connsiteY168" fmla="*/ 2786805 h 4876800"/>
              <a:gd name="connsiteX169" fmla="*/ 487146 w 3526943"/>
              <a:gd name="connsiteY169" fmla="*/ 3603784 h 4876800"/>
              <a:gd name="connsiteX170" fmla="*/ 391896 w 3526943"/>
              <a:gd name="connsiteY170" fmla="*/ 3699034 h 4876800"/>
              <a:gd name="connsiteX171" fmla="*/ 296646 w 3526943"/>
              <a:gd name="connsiteY171" fmla="*/ 3603784 h 4876800"/>
              <a:gd name="connsiteX172" fmla="*/ 296646 w 3526943"/>
              <a:gd name="connsiteY172" fmla="*/ 2817247 h 4876800"/>
              <a:gd name="connsiteX173" fmla="*/ 0 w 3526943"/>
              <a:gd name="connsiteY173" fmla="*/ 1872243 h 4876800"/>
              <a:gd name="connsiteX174" fmla="*/ 0 w 3526943"/>
              <a:gd name="connsiteY174" fmla="*/ 1597857 h 4876800"/>
              <a:gd name="connsiteX175" fmla="*/ 1597866 w 3526943"/>
              <a:gd name="connsiteY175" fmla="*/ 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3526943" h="4876800">
                <a:moveTo>
                  <a:pt x="400546" y="3881343"/>
                </a:moveTo>
                <a:cubicBezTo>
                  <a:pt x="453151" y="3881343"/>
                  <a:pt x="495796" y="3923987"/>
                  <a:pt x="495796" y="3976593"/>
                </a:cubicBezTo>
                <a:cubicBezTo>
                  <a:pt x="495796" y="4029198"/>
                  <a:pt x="453151" y="4071843"/>
                  <a:pt x="400546" y="4071843"/>
                </a:cubicBezTo>
                <a:cubicBezTo>
                  <a:pt x="347941" y="4071843"/>
                  <a:pt x="305296" y="4029198"/>
                  <a:pt x="305296" y="3976593"/>
                </a:cubicBezTo>
                <a:cubicBezTo>
                  <a:pt x="305296" y="3923987"/>
                  <a:pt x="347941" y="3881343"/>
                  <a:pt x="400546" y="3881343"/>
                </a:cubicBezTo>
                <a:close/>
                <a:moveTo>
                  <a:pt x="1593666" y="1313021"/>
                </a:moveTo>
                <a:cubicBezTo>
                  <a:pt x="1433007" y="1313021"/>
                  <a:pt x="1302296" y="1443732"/>
                  <a:pt x="1302296" y="1604391"/>
                </a:cubicBezTo>
                <a:cubicBezTo>
                  <a:pt x="1302296" y="1765049"/>
                  <a:pt x="1433007" y="1895760"/>
                  <a:pt x="1593666" y="1895760"/>
                </a:cubicBezTo>
                <a:cubicBezTo>
                  <a:pt x="1754333" y="1895760"/>
                  <a:pt x="1885045" y="1765049"/>
                  <a:pt x="1885045" y="1604391"/>
                </a:cubicBezTo>
                <a:cubicBezTo>
                  <a:pt x="1885035" y="1443723"/>
                  <a:pt x="1754333" y="1313021"/>
                  <a:pt x="1593666" y="1313021"/>
                </a:cubicBezTo>
                <a:close/>
                <a:moveTo>
                  <a:pt x="1593666" y="1122521"/>
                </a:moveTo>
                <a:cubicBezTo>
                  <a:pt x="1859375" y="1122521"/>
                  <a:pt x="2075545" y="1338691"/>
                  <a:pt x="2075545" y="1604391"/>
                </a:cubicBezTo>
                <a:cubicBezTo>
                  <a:pt x="2075545" y="1870090"/>
                  <a:pt x="1859365" y="2086260"/>
                  <a:pt x="1593666" y="2086260"/>
                </a:cubicBezTo>
                <a:cubicBezTo>
                  <a:pt x="1327956" y="2086260"/>
                  <a:pt x="1111796" y="1870100"/>
                  <a:pt x="1111796" y="1604391"/>
                </a:cubicBezTo>
                <a:cubicBezTo>
                  <a:pt x="1111796" y="1338681"/>
                  <a:pt x="1327956" y="1122521"/>
                  <a:pt x="1593666" y="1122521"/>
                </a:cubicBezTo>
                <a:close/>
                <a:moveTo>
                  <a:pt x="1475594" y="648833"/>
                </a:moveTo>
                <a:cubicBezTo>
                  <a:pt x="1466021" y="648833"/>
                  <a:pt x="1450753" y="665092"/>
                  <a:pt x="1447610" y="691562"/>
                </a:cubicBezTo>
                <a:lnTo>
                  <a:pt x="1433122" y="814168"/>
                </a:lnTo>
                <a:cubicBezTo>
                  <a:pt x="1428731" y="851297"/>
                  <a:pt x="1403032" y="882424"/>
                  <a:pt x="1367399" y="893759"/>
                </a:cubicBezTo>
                <a:cubicBezTo>
                  <a:pt x="1327509" y="906446"/>
                  <a:pt x="1288428" y="922648"/>
                  <a:pt x="1251280" y="941898"/>
                </a:cubicBezTo>
                <a:cubicBezTo>
                  <a:pt x="1218047" y="959110"/>
                  <a:pt x="1177852" y="955281"/>
                  <a:pt x="1148486" y="932126"/>
                </a:cubicBezTo>
                <a:lnTo>
                  <a:pt x="1051484" y="855650"/>
                </a:lnTo>
                <a:cubicBezTo>
                  <a:pt x="1030548" y="839152"/>
                  <a:pt x="1008269" y="838447"/>
                  <a:pt x="1001497" y="845220"/>
                </a:cubicBezTo>
                <a:lnTo>
                  <a:pt x="834552" y="1012164"/>
                </a:lnTo>
                <a:cubicBezTo>
                  <a:pt x="827789" y="1018927"/>
                  <a:pt x="828475" y="1041216"/>
                  <a:pt x="844982" y="1062152"/>
                </a:cubicBezTo>
                <a:lnTo>
                  <a:pt x="921448" y="1159154"/>
                </a:lnTo>
                <a:cubicBezTo>
                  <a:pt x="944613" y="1188529"/>
                  <a:pt x="948433" y="1228734"/>
                  <a:pt x="931221" y="1261948"/>
                </a:cubicBezTo>
                <a:cubicBezTo>
                  <a:pt x="911952" y="1299153"/>
                  <a:pt x="895740" y="1338234"/>
                  <a:pt x="883053" y="1378115"/>
                </a:cubicBezTo>
                <a:cubicBezTo>
                  <a:pt x="871728" y="1413748"/>
                  <a:pt x="840600" y="1439446"/>
                  <a:pt x="803472" y="1443837"/>
                </a:cubicBezTo>
                <a:lnTo>
                  <a:pt x="680856" y="1458334"/>
                </a:lnTo>
                <a:cubicBezTo>
                  <a:pt x="654396" y="1461468"/>
                  <a:pt x="638137" y="1476746"/>
                  <a:pt x="638137" y="1486319"/>
                </a:cubicBezTo>
                <a:lnTo>
                  <a:pt x="638137" y="1722415"/>
                </a:lnTo>
                <a:cubicBezTo>
                  <a:pt x="638137" y="1731988"/>
                  <a:pt x="654387" y="1747256"/>
                  <a:pt x="680856" y="1750400"/>
                </a:cubicBezTo>
                <a:lnTo>
                  <a:pt x="803472" y="1764897"/>
                </a:lnTo>
                <a:cubicBezTo>
                  <a:pt x="840591" y="1769288"/>
                  <a:pt x="871718" y="1794996"/>
                  <a:pt x="883044" y="1830619"/>
                </a:cubicBezTo>
                <a:cubicBezTo>
                  <a:pt x="895740" y="1870538"/>
                  <a:pt x="911942" y="1909619"/>
                  <a:pt x="931202" y="1946796"/>
                </a:cubicBezTo>
                <a:cubicBezTo>
                  <a:pt x="948414" y="1980009"/>
                  <a:pt x="944585" y="2020214"/>
                  <a:pt x="921429" y="2049589"/>
                </a:cubicBezTo>
                <a:lnTo>
                  <a:pt x="844953" y="2146582"/>
                </a:lnTo>
                <a:cubicBezTo>
                  <a:pt x="828456" y="2167509"/>
                  <a:pt x="827751" y="2189807"/>
                  <a:pt x="834523" y="2196579"/>
                </a:cubicBezTo>
                <a:lnTo>
                  <a:pt x="1001458" y="2363524"/>
                </a:lnTo>
                <a:cubicBezTo>
                  <a:pt x="1008231" y="2370287"/>
                  <a:pt x="1030519" y="2369591"/>
                  <a:pt x="1051446" y="2353094"/>
                </a:cubicBezTo>
                <a:lnTo>
                  <a:pt x="1148439" y="2276618"/>
                </a:lnTo>
                <a:cubicBezTo>
                  <a:pt x="1165584" y="2263092"/>
                  <a:pt x="1186434" y="2256158"/>
                  <a:pt x="1207427" y="2256158"/>
                </a:cubicBezTo>
                <a:cubicBezTo>
                  <a:pt x="1222372" y="2256158"/>
                  <a:pt x="1237402" y="2259673"/>
                  <a:pt x="1251223" y="2266836"/>
                </a:cubicBezTo>
                <a:cubicBezTo>
                  <a:pt x="1288418" y="2286105"/>
                  <a:pt x="1327518" y="2302307"/>
                  <a:pt x="1367399" y="2314994"/>
                </a:cubicBezTo>
                <a:cubicBezTo>
                  <a:pt x="1403032" y="2326319"/>
                  <a:pt x="1428731" y="2357456"/>
                  <a:pt x="1433122" y="2394585"/>
                </a:cubicBezTo>
                <a:lnTo>
                  <a:pt x="1447610" y="2517200"/>
                </a:lnTo>
                <a:cubicBezTo>
                  <a:pt x="1450743" y="2543661"/>
                  <a:pt x="1466021" y="2559920"/>
                  <a:pt x="1475594" y="2559920"/>
                </a:cubicBezTo>
                <a:lnTo>
                  <a:pt x="1711681" y="2559920"/>
                </a:lnTo>
                <a:cubicBezTo>
                  <a:pt x="1721253" y="2559920"/>
                  <a:pt x="1736531" y="2543661"/>
                  <a:pt x="1739665" y="2517191"/>
                </a:cubicBezTo>
                <a:lnTo>
                  <a:pt x="1754162" y="2394585"/>
                </a:lnTo>
                <a:cubicBezTo>
                  <a:pt x="1758553" y="2357456"/>
                  <a:pt x="1784252" y="2326329"/>
                  <a:pt x="1819875" y="2315003"/>
                </a:cubicBezTo>
                <a:cubicBezTo>
                  <a:pt x="1859794" y="2302307"/>
                  <a:pt x="1898904" y="2286095"/>
                  <a:pt x="1936080" y="2266836"/>
                </a:cubicBezTo>
                <a:cubicBezTo>
                  <a:pt x="1969303" y="2249643"/>
                  <a:pt x="2009499" y="2253453"/>
                  <a:pt x="2038874" y="2276608"/>
                </a:cubicBezTo>
                <a:lnTo>
                  <a:pt x="2135876" y="2353075"/>
                </a:lnTo>
                <a:cubicBezTo>
                  <a:pt x="2156784" y="2369563"/>
                  <a:pt x="2179091" y="2370267"/>
                  <a:pt x="2185873" y="2363505"/>
                </a:cubicBezTo>
                <a:lnTo>
                  <a:pt x="2352799" y="2196570"/>
                </a:lnTo>
                <a:cubicBezTo>
                  <a:pt x="2359571" y="2189797"/>
                  <a:pt x="2358876" y="2167499"/>
                  <a:pt x="2342369" y="2146563"/>
                </a:cubicBezTo>
                <a:lnTo>
                  <a:pt x="2265893" y="2049580"/>
                </a:lnTo>
                <a:cubicBezTo>
                  <a:pt x="2242728" y="2020214"/>
                  <a:pt x="2238908" y="1980000"/>
                  <a:pt x="2256120" y="1946786"/>
                </a:cubicBezTo>
                <a:cubicBezTo>
                  <a:pt x="2275370" y="1909619"/>
                  <a:pt x="2291582" y="1870529"/>
                  <a:pt x="2304279" y="1830610"/>
                </a:cubicBezTo>
                <a:cubicBezTo>
                  <a:pt x="2315604" y="1794986"/>
                  <a:pt x="2346731" y="1769278"/>
                  <a:pt x="2383850" y="1764887"/>
                </a:cubicBezTo>
                <a:lnTo>
                  <a:pt x="2506466" y="1750390"/>
                </a:lnTo>
                <a:cubicBezTo>
                  <a:pt x="2532936" y="1747256"/>
                  <a:pt x="2549185" y="1731978"/>
                  <a:pt x="2549185" y="1722406"/>
                </a:cubicBezTo>
                <a:lnTo>
                  <a:pt x="2549185" y="1486309"/>
                </a:lnTo>
                <a:cubicBezTo>
                  <a:pt x="2549185" y="1476737"/>
                  <a:pt x="2532926" y="1461468"/>
                  <a:pt x="2506466" y="1458325"/>
                </a:cubicBezTo>
                <a:lnTo>
                  <a:pt x="2383850" y="1443828"/>
                </a:lnTo>
                <a:cubicBezTo>
                  <a:pt x="2346731" y="1439446"/>
                  <a:pt x="2315604" y="1413748"/>
                  <a:pt x="2304269" y="1378124"/>
                </a:cubicBezTo>
                <a:cubicBezTo>
                  <a:pt x="2291563" y="1338196"/>
                  <a:pt x="2275361" y="1299105"/>
                  <a:pt x="2256101" y="1261938"/>
                </a:cubicBezTo>
                <a:cubicBezTo>
                  <a:pt x="2238889" y="1228734"/>
                  <a:pt x="2242718" y="1188520"/>
                  <a:pt x="2265874" y="1159145"/>
                </a:cubicBezTo>
                <a:lnTo>
                  <a:pt x="2342340" y="1062152"/>
                </a:lnTo>
                <a:cubicBezTo>
                  <a:pt x="2358838" y="1041225"/>
                  <a:pt x="2359533" y="1018927"/>
                  <a:pt x="2352761" y="1012155"/>
                </a:cubicBezTo>
                <a:lnTo>
                  <a:pt x="2185826" y="845220"/>
                </a:lnTo>
                <a:cubicBezTo>
                  <a:pt x="2179072" y="838447"/>
                  <a:pt x="2156755" y="839143"/>
                  <a:pt x="2135829" y="855650"/>
                </a:cubicBezTo>
                <a:lnTo>
                  <a:pt x="2038836" y="932126"/>
                </a:lnTo>
                <a:cubicBezTo>
                  <a:pt x="2009470" y="955291"/>
                  <a:pt x="1969246" y="959110"/>
                  <a:pt x="1936051" y="941908"/>
                </a:cubicBezTo>
                <a:cubicBezTo>
                  <a:pt x="1898875" y="922648"/>
                  <a:pt x="1859785" y="906446"/>
                  <a:pt x="1819875" y="893750"/>
                </a:cubicBezTo>
                <a:cubicBezTo>
                  <a:pt x="1784252" y="882415"/>
                  <a:pt x="1758553" y="851287"/>
                  <a:pt x="1754162" y="814168"/>
                </a:cubicBezTo>
                <a:lnTo>
                  <a:pt x="1739665" y="691553"/>
                </a:lnTo>
                <a:cubicBezTo>
                  <a:pt x="1736531" y="665092"/>
                  <a:pt x="1721244" y="648833"/>
                  <a:pt x="1711681" y="648833"/>
                </a:cubicBezTo>
                <a:close/>
                <a:moveTo>
                  <a:pt x="1475584" y="458343"/>
                </a:moveTo>
                <a:lnTo>
                  <a:pt x="1711671" y="458343"/>
                </a:lnTo>
                <a:cubicBezTo>
                  <a:pt x="1821256" y="458343"/>
                  <a:pt x="1914620" y="548983"/>
                  <a:pt x="1928841" y="669179"/>
                </a:cubicBezTo>
                <a:lnTo>
                  <a:pt x="1936404" y="733110"/>
                </a:lnTo>
                <a:cubicBezTo>
                  <a:pt x="1946786" y="737197"/>
                  <a:pt x="1957102" y="741473"/>
                  <a:pt x="1967322" y="745922"/>
                </a:cubicBezTo>
                <a:lnTo>
                  <a:pt x="2017890" y="706050"/>
                </a:lnTo>
                <a:cubicBezTo>
                  <a:pt x="2112931" y="631107"/>
                  <a:pt x="2243042" y="633012"/>
                  <a:pt x="2320538" y="710508"/>
                </a:cubicBezTo>
                <a:lnTo>
                  <a:pt x="2487482" y="877452"/>
                </a:lnTo>
                <a:cubicBezTo>
                  <a:pt x="2564959" y="954948"/>
                  <a:pt x="2566873" y="1085050"/>
                  <a:pt x="2491940" y="1180090"/>
                </a:cubicBezTo>
                <a:lnTo>
                  <a:pt x="2452078" y="1230658"/>
                </a:lnTo>
                <a:cubicBezTo>
                  <a:pt x="2456536" y="1240888"/>
                  <a:pt x="2460803" y="1251194"/>
                  <a:pt x="2464898" y="1261577"/>
                </a:cubicBezTo>
                <a:lnTo>
                  <a:pt x="2528840" y="1269139"/>
                </a:lnTo>
                <a:cubicBezTo>
                  <a:pt x="2649045" y="1283360"/>
                  <a:pt x="2739704" y="1376715"/>
                  <a:pt x="2739695" y="1486300"/>
                </a:cubicBezTo>
                <a:lnTo>
                  <a:pt x="2739695" y="1722396"/>
                </a:lnTo>
                <a:cubicBezTo>
                  <a:pt x="2739695" y="1831972"/>
                  <a:pt x="2649045" y="1925336"/>
                  <a:pt x="2528849" y="1939557"/>
                </a:cubicBezTo>
                <a:lnTo>
                  <a:pt x="2464918" y="1947119"/>
                </a:lnTo>
                <a:cubicBezTo>
                  <a:pt x="2460822" y="1957502"/>
                  <a:pt x="2456555" y="1967817"/>
                  <a:pt x="2452097" y="1978047"/>
                </a:cubicBezTo>
                <a:lnTo>
                  <a:pt x="2491969" y="2028606"/>
                </a:lnTo>
                <a:cubicBezTo>
                  <a:pt x="2566911" y="2123656"/>
                  <a:pt x="2564997" y="2253777"/>
                  <a:pt x="2487511" y="2331263"/>
                </a:cubicBezTo>
                <a:lnTo>
                  <a:pt x="2320576" y="2498198"/>
                </a:lnTo>
                <a:cubicBezTo>
                  <a:pt x="2243071" y="2575684"/>
                  <a:pt x="2112969" y="2577598"/>
                  <a:pt x="2017938" y="2502665"/>
                </a:cubicBezTo>
                <a:lnTo>
                  <a:pt x="1967370" y="2462803"/>
                </a:lnTo>
                <a:cubicBezTo>
                  <a:pt x="1957130" y="2467261"/>
                  <a:pt x="1946805" y="2471537"/>
                  <a:pt x="1936404" y="2475643"/>
                </a:cubicBezTo>
                <a:lnTo>
                  <a:pt x="1928841" y="2539565"/>
                </a:lnTo>
                <a:cubicBezTo>
                  <a:pt x="1914620" y="2659780"/>
                  <a:pt x="1821256" y="2750420"/>
                  <a:pt x="1711671" y="2750420"/>
                </a:cubicBezTo>
                <a:lnTo>
                  <a:pt x="1475584" y="2750420"/>
                </a:lnTo>
                <a:cubicBezTo>
                  <a:pt x="1366009" y="2750420"/>
                  <a:pt x="1272645" y="2659770"/>
                  <a:pt x="1258424" y="2539565"/>
                </a:cubicBezTo>
                <a:lnTo>
                  <a:pt x="1250861" y="2475633"/>
                </a:lnTo>
                <a:cubicBezTo>
                  <a:pt x="1240479" y="2471547"/>
                  <a:pt x="1230173" y="2467270"/>
                  <a:pt x="1219943" y="2462812"/>
                </a:cubicBezTo>
                <a:lnTo>
                  <a:pt x="1169375" y="2502684"/>
                </a:lnTo>
                <a:cubicBezTo>
                  <a:pt x="1074325" y="2577627"/>
                  <a:pt x="944213" y="2575703"/>
                  <a:pt x="866746" y="2498217"/>
                </a:cubicBezTo>
                <a:lnTo>
                  <a:pt x="699802" y="2331272"/>
                </a:lnTo>
                <a:cubicBezTo>
                  <a:pt x="622316" y="2253786"/>
                  <a:pt x="620401" y="2123675"/>
                  <a:pt x="695344" y="2028625"/>
                </a:cubicBezTo>
                <a:lnTo>
                  <a:pt x="735216" y="1978057"/>
                </a:lnTo>
                <a:cubicBezTo>
                  <a:pt x="730758" y="1967827"/>
                  <a:pt x="726491" y="1957511"/>
                  <a:pt x="722395" y="1947129"/>
                </a:cubicBezTo>
                <a:lnTo>
                  <a:pt x="658463" y="1939566"/>
                </a:lnTo>
                <a:cubicBezTo>
                  <a:pt x="538267" y="1925345"/>
                  <a:pt x="447618" y="1831991"/>
                  <a:pt x="447618" y="1722406"/>
                </a:cubicBezTo>
                <a:lnTo>
                  <a:pt x="447618" y="1486309"/>
                </a:lnTo>
                <a:cubicBezTo>
                  <a:pt x="447618" y="1376724"/>
                  <a:pt x="538267" y="1283370"/>
                  <a:pt x="658473" y="1269149"/>
                </a:cubicBezTo>
                <a:lnTo>
                  <a:pt x="722414" y="1261586"/>
                </a:lnTo>
                <a:cubicBezTo>
                  <a:pt x="726500" y="1251204"/>
                  <a:pt x="730777" y="1240898"/>
                  <a:pt x="735235" y="1230658"/>
                </a:cubicBezTo>
                <a:lnTo>
                  <a:pt x="695373" y="1180100"/>
                </a:lnTo>
                <a:cubicBezTo>
                  <a:pt x="620430" y="1085069"/>
                  <a:pt x="622344" y="954957"/>
                  <a:pt x="699821" y="877471"/>
                </a:cubicBezTo>
                <a:lnTo>
                  <a:pt x="866775" y="710517"/>
                </a:lnTo>
                <a:cubicBezTo>
                  <a:pt x="944280" y="633022"/>
                  <a:pt x="1074372" y="631117"/>
                  <a:pt x="1169422" y="706059"/>
                </a:cubicBezTo>
                <a:lnTo>
                  <a:pt x="1219981" y="745931"/>
                </a:lnTo>
                <a:cubicBezTo>
                  <a:pt x="1230201" y="741483"/>
                  <a:pt x="1240498" y="737216"/>
                  <a:pt x="1250871" y="733130"/>
                </a:cubicBezTo>
                <a:lnTo>
                  <a:pt x="1258424" y="669207"/>
                </a:lnTo>
                <a:cubicBezTo>
                  <a:pt x="1272645" y="548992"/>
                  <a:pt x="1366009" y="458343"/>
                  <a:pt x="1475584" y="458343"/>
                </a:cubicBezTo>
                <a:close/>
                <a:moveTo>
                  <a:pt x="1597866" y="0"/>
                </a:moveTo>
                <a:cubicBezTo>
                  <a:pt x="2478929" y="0"/>
                  <a:pt x="3195733" y="716794"/>
                  <a:pt x="3195733" y="1597857"/>
                </a:cubicBezTo>
                <a:lnTo>
                  <a:pt x="3195733" y="1968341"/>
                </a:lnTo>
                <a:lnTo>
                  <a:pt x="3491617" y="2508847"/>
                </a:lnTo>
                <a:cubicBezTo>
                  <a:pt x="3540471" y="2598077"/>
                  <a:pt x="3538556" y="2703528"/>
                  <a:pt x="3486483" y="2790930"/>
                </a:cubicBezTo>
                <a:cubicBezTo>
                  <a:pt x="3434658" y="2877940"/>
                  <a:pt x="3343418" y="2929766"/>
                  <a:pt x="3242234" y="2929766"/>
                </a:cubicBezTo>
                <a:cubicBezTo>
                  <a:pt x="3241776" y="2929766"/>
                  <a:pt x="3241329" y="2929766"/>
                  <a:pt x="3240872" y="2929766"/>
                </a:cubicBezTo>
                <a:lnTo>
                  <a:pt x="3195723" y="2929557"/>
                </a:lnTo>
                <a:lnTo>
                  <a:pt x="3195723" y="3258960"/>
                </a:lnTo>
                <a:cubicBezTo>
                  <a:pt x="3195723" y="3591153"/>
                  <a:pt x="2925461" y="3861416"/>
                  <a:pt x="2593257" y="3861416"/>
                </a:cubicBezTo>
                <a:lnTo>
                  <a:pt x="2307307" y="3861416"/>
                </a:lnTo>
                <a:cubicBezTo>
                  <a:pt x="2282580" y="3861416"/>
                  <a:pt x="2262464" y="3881533"/>
                  <a:pt x="2262464" y="3906259"/>
                </a:cubicBezTo>
                <a:lnTo>
                  <a:pt x="2262464" y="4781550"/>
                </a:lnTo>
                <a:cubicBezTo>
                  <a:pt x="2262464" y="4813868"/>
                  <a:pt x="2246081" y="4843977"/>
                  <a:pt x="2218953" y="4861522"/>
                </a:cubicBezTo>
                <a:cubicBezTo>
                  <a:pt x="2203304" y="4871647"/>
                  <a:pt x="2185311" y="4876800"/>
                  <a:pt x="2167214" y="4876800"/>
                </a:cubicBezTo>
                <a:cubicBezTo>
                  <a:pt x="2153945" y="4876800"/>
                  <a:pt x="2140648" y="4874028"/>
                  <a:pt x="2128171" y="4868428"/>
                </a:cubicBezTo>
                <a:lnTo>
                  <a:pt x="699030" y="4226081"/>
                </a:lnTo>
                <a:cubicBezTo>
                  <a:pt x="651053" y="4204516"/>
                  <a:pt x="629640" y="4148137"/>
                  <a:pt x="651205" y="4100150"/>
                </a:cubicBezTo>
                <a:cubicBezTo>
                  <a:pt x="672770" y="4052164"/>
                  <a:pt x="729138" y="4030751"/>
                  <a:pt x="777135" y="4052325"/>
                </a:cubicBezTo>
                <a:lnTo>
                  <a:pt x="2071973" y="4634312"/>
                </a:lnTo>
                <a:lnTo>
                  <a:pt x="2071973" y="3906269"/>
                </a:lnTo>
                <a:cubicBezTo>
                  <a:pt x="2071973" y="3776500"/>
                  <a:pt x="2177548" y="3670925"/>
                  <a:pt x="2307317" y="3670925"/>
                </a:cubicBezTo>
                <a:lnTo>
                  <a:pt x="2593267" y="3670925"/>
                </a:lnTo>
                <a:cubicBezTo>
                  <a:pt x="2820429" y="3670925"/>
                  <a:pt x="3005233" y="3486121"/>
                  <a:pt x="3005233" y="3258969"/>
                </a:cubicBezTo>
                <a:lnTo>
                  <a:pt x="3005233" y="2833878"/>
                </a:lnTo>
                <a:cubicBezTo>
                  <a:pt x="3005233" y="2808541"/>
                  <a:pt x="3015329" y="2784253"/>
                  <a:pt x="3033284" y="2766374"/>
                </a:cubicBezTo>
                <a:cubicBezTo>
                  <a:pt x="3051133" y="2748600"/>
                  <a:pt x="3075299" y="2738628"/>
                  <a:pt x="3100483" y="2738628"/>
                </a:cubicBezTo>
                <a:cubicBezTo>
                  <a:pt x="3100626" y="2738628"/>
                  <a:pt x="3100768" y="2738628"/>
                  <a:pt x="3100921" y="2738628"/>
                </a:cubicBezTo>
                <a:lnTo>
                  <a:pt x="3241757" y="2739276"/>
                </a:lnTo>
                <a:cubicBezTo>
                  <a:pt x="3241929" y="2739276"/>
                  <a:pt x="3242091" y="2739276"/>
                  <a:pt x="3242253" y="2739276"/>
                </a:cubicBezTo>
                <a:cubicBezTo>
                  <a:pt x="3290325" y="2739276"/>
                  <a:pt x="3314614" y="2707253"/>
                  <a:pt x="3322834" y="2693451"/>
                </a:cubicBezTo>
                <a:cubicBezTo>
                  <a:pt x="3331083" y="2679592"/>
                  <a:pt x="3347771" y="2642797"/>
                  <a:pt x="3324530" y="2600334"/>
                </a:cubicBezTo>
                <a:lnTo>
                  <a:pt x="3016939" y="2038455"/>
                </a:lnTo>
                <a:cubicBezTo>
                  <a:pt x="3009262" y="2024434"/>
                  <a:pt x="3005233" y="2008698"/>
                  <a:pt x="3005233" y="1992716"/>
                </a:cubicBezTo>
                <a:lnTo>
                  <a:pt x="3005233" y="1597857"/>
                </a:lnTo>
                <a:cubicBezTo>
                  <a:pt x="3005233" y="821836"/>
                  <a:pt x="2373897" y="190500"/>
                  <a:pt x="1597876" y="190500"/>
                </a:cubicBezTo>
                <a:cubicBezTo>
                  <a:pt x="821845" y="190500"/>
                  <a:pt x="190509" y="821836"/>
                  <a:pt x="190509" y="1597857"/>
                </a:cubicBezTo>
                <a:lnTo>
                  <a:pt x="190509" y="1872243"/>
                </a:lnTo>
                <a:cubicBezTo>
                  <a:pt x="190509" y="2183092"/>
                  <a:pt x="286798" y="2479986"/>
                  <a:pt x="468973" y="2730836"/>
                </a:cubicBezTo>
                <a:cubicBezTo>
                  <a:pt x="480784" y="2747105"/>
                  <a:pt x="487146" y="2766698"/>
                  <a:pt x="487146" y="2786805"/>
                </a:cubicBezTo>
                <a:lnTo>
                  <a:pt x="487146" y="3603784"/>
                </a:lnTo>
                <a:cubicBezTo>
                  <a:pt x="487146" y="3656390"/>
                  <a:pt x="444493" y="3699034"/>
                  <a:pt x="391896" y="3699034"/>
                </a:cubicBezTo>
                <a:cubicBezTo>
                  <a:pt x="339299" y="3699034"/>
                  <a:pt x="296646" y="3656390"/>
                  <a:pt x="296646" y="3603784"/>
                </a:cubicBezTo>
                <a:lnTo>
                  <a:pt x="296646" y="2817247"/>
                </a:lnTo>
                <a:cubicBezTo>
                  <a:pt x="102470" y="2539127"/>
                  <a:pt x="0" y="2213086"/>
                  <a:pt x="0" y="1872243"/>
                </a:cubicBezTo>
                <a:lnTo>
                  <a:pt x="0" y="1597857"/>
                </a:lnTo>
                <a:cubicBezTo>
                  <a:pt x="9" y="716794"/>
                  <a:pt x="716804" y="0"/>
                  <a:pt x="1597866" y="0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</p:spPr>
        <p:txBody>
          <a:bodyPr vert="horz" wrap="square" lIns="21469" tIns="10734" rIns="21469" bIns="10734" numCol="1" anchor="t" anchorCtr="0" compatLnSpc="1">
            <a:prstTxWarp prst="textNoShape">
              <a:avLst/>
            </a:prstTxWarp>
          </a:bodyPr>
          <a:lstStyle/>
          <a:p>
            <a:endParaRPr lang="en-US" sz="423"/>
          </a:p>
        </p:txBody>
      </p:sp>
    </p:spTree>
    <p:extLst>
      <p:ext uri="{BB962C8B-B14F-4D97-AF65-F5344CB8AC3E}">
        <p14:creationId xmlns:p14="http://schemas.microsoft.com/office/powerpoint/2010/main" val="30023159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3A918F88-2F4A-9DAE-561D-9DCFA58F121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2" t="3920" r="40572" b="6210"/>
          <a:stretch/>
        </p:blipFill>
        <p:spPr>
          <a:xfrm>
            <a:off x="836452" y="1753670"/>
            <a:ext cx="2373041" cy="2781688"/>
          </a:xfr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DF60A1-D9E3-808F-F3DE-D7ED54CFE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A542E532-2A5F-5753-5E52-C73874DB651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1" r="12979" b="10835"/>
          <a:stretch/>
        </p:blipFill>
        <p:spPr>
          <a:xfrm>
            <a:off x="3551805" y="1753670"/>
            <a:ext cx="2373041" cy="2781688"/>
          </a:xfrm>
        </p:spPr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430CE8A0-62C2-BFEF-4DAC-DC2EBAD8E36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3" t="3739" r="15264" b="10118"/>
          <a:stretch/>
        </p:blipFill>
        <p:spPr>
          <a:xfrm>
            <a:off x="6267154" y="1753670"/>
            <a:ext cx="2373041" cy="2781688"/>
          </a:xfrm>
        </p:spPr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6FD5198A-9BF5-3F53-9EB2-7EDAA78CDF7D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5" r="34877" b="11642"/>
          <a:stretch/>
        </p:blipFill>
        <p:spPr>
          <a:xfrm>
            <a:off x="8982506" y="1753670"/>
            <a:ext cx="2373041" cy="2781688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F5147BC-0E60-A880-1431-9EA059CD2837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9D6F1B-1DA3-04D2-1BDE-E86C27BE5E17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2F7412-EA3E-4E94-0E49-288BA21D012B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EBE864B-D3A0-0613-A1A1-7ADC4EB433E9}"/>
              </a:ext>
            </a:extLst>
          </p:cNvPr>
          <p:cNvSpPr txBox="1"/>
          <p:nvPr/>
        </p:nvSpPr>
        <p:spPr>
          <a:xfrm>
            <a:off x="0" y="835645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b="1" dirty="0">
                <a:solidFill>
                  <a:srgbClr val="D2AC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مشخصات اعضای اجرایی پروژه</a:t>
            </a:r>
            <a:endParaRPr lang="en-US" sz="2800" spc="600" dirty="0">
              <a:solidFill>
                <a:srgbClr val="D2AC67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6DDDB0D-57E9-5858-752A-F2630486B16B}"/>
              </a:ext>
            </a:extLst>
          </p:cNvPr>
          <p:cNvGrpSpPr/>
          <p:nvPr/>
        </p:nvGrpSpPr>
        <p:grpSpPr>
          <a:xfrm>
            <a:off x="8982503" y="4062152"/>
            <a:ext cx="2373041" cy="473206"/>
            <a:chOff x="8982503" y="4062152"/>
            <a:chExt cx="2373041" cy="47320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27FC5F8-6774-A807-F4D2-67F64C8F6C2E}"/>
                </a:ext>
              </a:extLst>
            </p:cNvPr>
            <p:cNvSpPr/>
            <p:nvPr/>
          </p:nvSpPr>
          <p:spPr>
            <a:xfrm>
              <a:off x="8982503" y="4062152"/>
              <a:ext cx="2373041" cy="473206"/>
            </a:xfrm>
            <a:prstGeom prst="rect">
              <a:avLst/>
            </a:prstGeom>
            <a:solidFill>
              <a:srgbClr val="D2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43B7BA9-AEAB-EC51-D4E7-9E2A0AADB38D}"/>
                </a:ext>
              </a:extLst>
            </p:cNvPr>
            <p:cNvSpPr txBox="1"/>
            <p:nvPr/>
          </p:nvSpPr>
          <p:spPr>
            <a:xfrm>
              <a:off x="8982503" y="4097092"/>
              <a:ext cx="237304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2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نام و نام خانوادگی</a:t>
              </a:r>
              <a:endParaRPr lang="en-US" sz="2000" spc="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7ECB2BD-08F1-4F17-B8DE-BD01B986804F}"/>
              </a:ext>
            </a:extLst>
          </p:cNvPr>
          <p:cNvGrpSpPr/>
          <p:nvPr/>
        </p:nvGrpSpPr>
        <p:grpSpPr>
          <a:xfrm>
            <a:off x="6267154" y="4062152"/>
            <a:ext cx="2373041" cy="473206"/>
            <a:chOff x="6267154" y="4062152"/>
            <a:chExt cx="2373041" cy="47320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102E54C-B40D-2B59-080E-CED85EA61AC6}"/>
                </a:ext>
              </a:extLst>
            </p:cNvPr>
            <p:cNvSpPr/>
            <p:nvPr/>
          </p:nvSpPr>
          <p:spPr>
            <a:xfrm>
              <a:off x="6267154" y="4062152"/>
              <a:ext cx="2373041" cy="473206"/>
            </a:xfrm>
            <a:prstGeom prst="rect">
              <a:avLst/>
            </a:prstGeom>
            <a:solidFill>
              <a:srgbClr val="D2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C38EADC-F654-2716-E94E-BF3050BC56C3}"/>
                </a:ext>
              </a:extLst>
            </p:cNvPr>
            <p:cNvSpPr txBox="1"/>
            <p:nvPr/>
          </p:nvSpPr>
          <p:spPr>
            <a:xfrm>
              <a:off x="6267154" y="4097092"/>
              <a:ext cx="237304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2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نام و نام خانوادگی</a:t>
              </a:r>
              <a:endParaRPr lang="en-US" sz="2000" spc="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D70CF4E-5779-EE35-6D9A-EB06D53AF9D4}"/>
              </a:ext>
            </a:extLst>
          </p:cNvPr>
          <p:cNvGrpSpPr/>
          <p:nvPr/>
        </p:nvGrpSpPr>
        <p:grpSpPr>
          <a:xfrm>
            <a:off x="3551802" y="4062152"/>
            <a:ext cx="2373041" cy="473206"/>
            <a:chOff x="3551802" y="4062152"/>
            <a:chExt cx="2373041" cy="473206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DC4528D-34B5-1D70-487D-7D6019B7ABBD}"/>
                </a:ext>
              </a:extLst>
            </p:cNvPr>
            <p:cNvSpPr/>
            <p:nvPr/>
          </p:nvSpPr>
          <p:spPr>
            <a:xfrm>
              <a:off x="3551802" y="4062152"/>
              <a:ext cx="2373041" cy="473206"/>
            </a:xfrm>
            <a:prstGeom prst="rect">
              <a:avLst/>
            </a:prstGeom>
            <a:solidFill>
              <a:srgbClr val="D2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7065A7D-FB2C-76A8-7DAD-53A3386B8448}"/>
                </a:ext>
              </a:extLst>
            </p:cNvPr>
            <p:cNvSpPr txBox="1"/>
            <p:nvPr/>
          </p:nvSpPr>
          <p:spPr>
            <a:xfrm>
              <a:off x="3551802" y="4097092"/>
              <a:ext cx="237304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2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نام و نام خانوادگی</a:t>
              </a:r>
              <a:endParaRPr lang="en-US" sz="2000" spc="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D535245-422E-CA67-E003-9F644D7C74E7}"/>
              </a:ext>
            </a:extLst>
          </p:cNvPr>
          <p:cNvGrpSpPr/>
          <p:nvPr/>
        </p:nvGrpSpPr>
        <p:grpSpPr>
          <a:xfrm>
            <a:off x="836453" y="4062152"/>
            <a:ext cx="2373041" cy="473206"/>
            <a:chOff x="836453" y="4062152"/>
            <a:chExt cx="2373041" cy="473206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0D460B5-23EF-BA83-20A0-F45E4C1A9E09}"/>
                </a:ext>
              </a:extLst>
            </p:cNvPr>
            <p:cNvSpPr/>
            <p:nvPr/>
          </p:nvSpPr>
          <p:spPr>
            <a:xfrm>
              <a:off x="836453" y="4062152"/>
              <a:ext cx="2373041" cy="473206"/>
            </a:xfrm>
            <a:prstGeom prst="rect">
              <a:avLst/>
            </a:prstGeom>
            <a:solidFill>
              <a:srgbClr val="D2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ECB948A-11A0-EAAE-E6AA-82CF9CA6C28B}"/>
                </a:ext>
              </a:extLst>
            </p:cNvPr>
            <p:cNvSpPr txBox="1"/>
            <p:nvPr/>
          </p:nvSpPr>
          <p:spPr>
            <a:xfrm>
              <a:off x="836453" y="4097092"/>
              <a:ext cx="237304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2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نام و نام خانوادگی</a:t>
              </a:r>
              <a:endParaRPr lang="en-US" sz="2000" spc="600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A8BFEE7E-ED59-2144-D778-570AC607A64D}"/>
              </a:ext>
            </a:extLst>
          </p:cNvPr>
          <p:cNvSpPr txBox="1"/>
          <p:nvPr/>
        </p:nvSpPr>
        <p:spPr>
          <a:xfrm>
            <a:off x="836452" y="4589694"/>
            <a:ext cx="2373041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مشخصات تحصیلی افراد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27D8C7D-7670-787A-2D76-BC3857DA0ACA}"/>
              </a:ext>
            </a:extLst>
          </p:cNvPr>
          <p:cNvSpPr txBox="1"/>
          <p:nvPr/>
        </p:nvSpPr>
        <p:spPr>
          <a:xfrm>
            <a:off x="3551801" y="4589694"/>
            <a:ext cx="2373041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مشخصات تحصیلی افراد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2FBCE8F-CAA7-924B-EE58-8773C8DCC588}"/>
              </a:ext>
            </a:extLst>
          </p:cNvPr>
          <p:cNvSpPr txBox="1"/>
          <p:nvPr/>
        </p:nvSpPr>
        <p:spPr>
          <a:xfrm>
            <a:off x="6267150" y="4589694"/>
            <a:ext cx="2373041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مشخصات تحصیلی افراد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AFCD1D-4093-F455-D609-631052A2358D}"/>
              </a:ext>
            </a:extLst>
          </p:cNvPr>
          <p:cNvSpPr txBox="1"/>
          <p:nvPr/>
        </p:nvSpPr>
        <p:spPr>
          <a:xfrm>
            <a:off x="8982503" y="4589694"/>
            <a:ext cx="2373041" cy="1496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مشخصات تحصیلی افراد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49316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7" grpId="0"/>
      <p:bldP spid="38" grpId="0"/>
      <p:bldP spid="39" grpId="0"/>
      <p:bldP spid="4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661EB8-4F8C-00A2-830F-99E421AD0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4D0003-0478-73FD-E8C4-22CD86F282FB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37DD32-CFD3-6209-8E0F-523678EC3689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F2BED3-99C1-4777-B4A5-71A325DCA002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72ABCB-41D4-8FB7-1C87-6F32680C2F2E}"/>
              </a:ext>
            </a:extLst>
          </p:cNvPr>
          <p:cNvSpPr txBox="1"/>
          <p:nvPr/>
        </p:nvSpPr>
        <p:spPr>
          <a:xfrm>
            <a:off x="301083" y="1075096"/>
            <a:ext cx="11586117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  <p:extLst>
      <p:ext uri="{BB962C8B-B14F-4D97-AF65-F5344CB8AC3E}">
        <p14:creationId xmlns:p14="http://schemas.microsoft.com/office/powerpoint/2010/main" val="375488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BDBAEA-E97A-0123-DEE1-CB14D3A6F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41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4DA9533-116E-613D-53C8-F17483671102}"/>
              </a:ext>
            </a:extLst>
          </p:cNvPr>
          <p:cNvGrpSpPr/>
          <p:nvPr/>
        </p:nvGrpSpPr>
        <p:grpSpPr>
          <a:xfrm>
            <a:off x="4220595" y="3594323"/>
            <a:ext cx="3693338" cy="2634330"/>
            <a:chOff x="3155174" y="3041986"/>
            <a:chExt cx="2790234" cy="199017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189C5C6-43FA-5869-2CCD-548E2317566E}"/>
                </a:ext>
              </a:extLst>
            </p:cNvPr>
            <p:cNvSpPr txBox="1"/>
            <p:nvPr/>
          </p:nvSpPr>
          <p:spPr>
            <a:xfrm>
              <a:off x="5016078" y="3041986"/>
              <a:ext cx="855343" cy="2788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30%</a:t>
              </a:r>
            </a:p>
          </p:txBody>
        </p:sp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id="{EADBB3B6-F127-E8D2-F7C1-9B9FF4A853D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72109767"/>
                </p:ext>
              </p:extLst>
            </p:nvPr>
          </p:nvGraphicFramePr>
          <p:xfrm>
            <a:off x="3155174" y="3172009"/>
            <a:ext cx="2790234" cy="18601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C86F9A4-0EC1-D727-60E4-DEBCAF80FDD7}"/>
                </a:ext>
              </a:extLst>
            </p:cNvPr>
            <p:cNvGrpSpPr/>
            <p:nvPr/>
          </p:nvGrpSpPr>
          <p:grpSpPr>
            <a:xfrm>
              <a:off x="3709005" y="3508124"/>
              <a:ext cx="1560767" cy="1213044"/>
              <a:chOff x="1018706" y="1643966"/>
              <a:chExt cx="981231" cy="762624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19437562-3383-7E12-71BA-DB1F1224D72B}"/>
                  </a:ext>
                </a:extLst>
              </p:cNvPr>
              <p:cNvSpPr/>
              <p:nvPr/>
            </p:nvSpPr>
            <p:spPr>
              <a:xfrm>
                <a:off x="1161426" y="1643966"/>
                <a:ext cx="762624" cy="7626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r="5400000" algn="ctr" rotWithShape="0">
                  <a:schemeClr val="tx1">
                    <a:alpha val="33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3DBA74D5-6AAF-F190-A0AB-8618276E9AD6}"/>
                  </a:ext>
                </a:extLst>
              </p:cNvPr>
              <p:cNvGrpSpPr/>
              <p:nvPr/>
            </p:nvGrpSpPr>
            <p:grpSpPr>
              <a:xfrm>
                <a:off x="1018706" y="2025278"/>
                <a:ext cx="981231" cy="381312"/>
                <a:chOff x="1018707" y="2025278"/>
                <a:chExt cx="981231" cy="381312"/>
              </a:xfrm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EEA1E9CB-BC21-2801-7659-87DDC2676D8A}"/>
                    </a:ext>
                  </a:extLst>
                </p:cNvPr>
                <p:cNvSpPr/>
                <p:nvPr/>
              </p:nvSpPr>
              <p:spPr>
                <a:xfrm>
                  <a:off x="1085538" y="2025278"/>
                  <a:ext cx="914400" cy="3813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2D32D938-B5B8-11CD-DC5A-4812182A9366}"/>
                    </a:ext>
                  </a:extLst>
                </p:cNvPr>
                <p:cNvCxnSpPr>
                  <a:endCxn id="13" idx="6"/>
                </p:cNvCxnSpPr>
                <p:nvPr/>
              </p:nvCxnSpPr>
              <p:spPr>
                <a:xfrm flipV="1">
                  <a:off x="1018707" y="2025278"/>
                  <a:ext cx="905344" cy="5247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6C272C4-B8E2-5D2D-599B-586B3B210099}"/>
                </a:ext>
              </a:extLst>
            </p:cNvPr>
            <p:cNvGrpSpPr/>
            <p:nvPr/>
          </p:nvGrpSpPr>
          <p:grpSpPr>
            <a:xfrm>
              <a:off x="4036765" y="3584528"/>
              <a:ext cx="1011550" cy="1011549"/>
              <a:chOff x="3021786" y="2815278"/>
              <a:chExt cx="701040" cy="701040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23C95BB0-1BB9-32D3-1D3F-2DD0F1CF827E}"/>
                  </a:ext>
                </a:extLst>
              </p:cNvPr>
              <p:cNvSpPr/>
              <p:nvPr/>
            </p:nvSpPr>
            <p:spPr>
              <a:xfrm>
                <a:off x="3021786" y="2815278"/>
                <a:ext cx="701040" cy="701040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2" name="Freeform 163">
                <a:extLst>
                  <a:ext uri="{FF2B5EF4-FFF2-40B4-BE49-F238E27FC236}">
                    <a16:creationId xmlns:a16="http://schemas.microsoft.com/office/drawing/2014/main" id="{BDD48426-C0D8-EDC0-018E-051EE3E7DF22}"/>
                  </a:ext>
                </a:extLst>
              </p:cNvPr>
              <p:cNvSpPr/>
              <p:nvPr/>
            </p:nvSpPr>
            <p:spPr>
              <a:xfrm>
                <a:off x="3298466" y="2847340"/>
                <a:ext cx="147678" cy="392297"/>
              </a:xfrm>
              <a:custGeom>
                <a:avLst/>
                <a:gdLst>
                  <a:gd name="connsiteX0" fmla="*/ 73840 w 147678"/>
                  <a:gd name="connsiteY0" fmla="*/ 0 h 392297"/>
                  <a:gd name="connsiteX1" fmla="*/ 124593 w 147678"/>
                  <a:gd name="connsiteY1" fmla="*/ 265263 h 392297"/>
                  <a:gd name="connsiteX2" fmla="*/ 126051 w 147678"/>
                  <a:gd name="connsiteY2" fmla="*/ 266246 h 392297"/>
                  <a:gd name="connsiteX3" fmla="*/ 147678 w 147678"/>
                  <a:gd name="connsiteY3" fmla="*/ 318458 h 392297"/>
                  <a:gd name="connsiteX4" fmla="*/ 73839 w 147678"/>
                  <a:gd name="connsiteY4" fmla="*/ 392297 h 392297"/>
                  <a:gd name="connsiteX5" fmla="*/ 0 w 147678"/>
                  <a:gd name="connsiteY5" fmla="*/ 318458 h 392297"/>
                  <a:gd name="connsiteX6" fmla="*/ 21627 w 147678"/>
                  <a:gd name="connsiteY6" fmla="*/ 266246 h 392297"/>
                  <a:gd name="connsiteX7" fmla="*/ 23087 w 147678"/>
                  <a:gd name="connsiteY7" fmla="*/ 265262 h 392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7678" h="392297">
                    <a:moveTo>
                      <a:pt x="73840" y="0"/>
                    </a:moveTo>
                    <a:lnTo>
                      <a:pt x="124593" y="265263"/>
                    </a:lnTo>
                    <a:lnTo>
                      <a:pt x="126051" y="266246"/>
                    </a:lnTo>
                    <a:cubicBezTo>
                      <a:pt x="139413" y="279608"/>
                      <a:pt x="147678" y="298068"/>
                      <a:pt x="147678" y="318458"/>
                    </a:cubicBezTo>
                    <a:cubicBezTo>
                      <a:pt x="147678" y="359238"/>
                      <a:pt x="114619" y="392297"/>
                      <a:pt x="73839" y="392297"/>
                    </a:cubicBezTo>
                    <a:cubicBezTo>
                      <a:pt x="33059" y="392297"/>
                      <a:pt x="0" y="359238"/>
                      <a:pt x="0" y="318458"/>
                    </a:cubicBezTo>
                    <a:cubicBezTo>
                      <a:pt x="0" y="298068"/>
                      <a:pt x="8265" y="279608"/>
                      <a:pt x="21627" y="266246"/>
                    </a:cubicBezTo>
                    <a:lnTo>
                      <a:pt x="23087" y="265262"/>
                    </a:lnTo>
                    <a:close/>
                  </a:path>
                </a:pathLst>
              </a:custGeom>
              <a:solidFill>
                <a:srgbClr val="D2AC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2EC0A2B-08AB-508F-3B51-D0077BE7353B}"/>
                </a:ext>
              </a:extLst>
            </p:cNvPr>
            <p:cNvSpPr txBox="1"/>
            <p:nvPr/>
          </p:nvSpPr>
          <p:spPr>
            <a:xfrm>
              <a:off x="3657265" y="4171059"/>
              <a:ext cx="346584" cy="1045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Low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FB819B5-541F-51BF-1664-A236C42B084D}"/>
                </a:ext>
              </a:extLst>
            </p:cNvPr>
            <p:cNvSpPr txBox="1"/>
            <p:nvPr/>
          </p:nvSpPr>
          <p:spPr>
            <a:xfrm>
              <a:off x="4982863" y="4171059"/>
              <a:ext cx="387657" cy="1045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High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4801C1-2470-36DE-F68B-0F1675D129BF}"/>
              </a:ext>
            </a:extLst>
          </p:cNvPr>
          <p:cNvGrpSpPr/>
          <p:nvPr/>
        </p:nvGrpSpPr>
        <p:grpSpPr>
          <a:xfrm>
            <a:off x="8086337" y="3594321"/>
            <a:ext cx="3693338" cy="2634330"/>
            <a:chOff x="6075655" y="3041986"/>
            <a:chExt cx="2790234" cy="199017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292A275-0DDE-DB9C-F99C-1487BFFBF132}"/>
                </a:ext>
              </a:extLst>
            </p:cNvPr>
            <p:cNvSpPr txBox="1"/>
            <p:nvPr/>
          </p:nvSpPr>
          <p:spPr>
            <a:xfrm>
              <a:off x="7901162" y="3041986"/>
              <a:ext cx="855343" cy="2788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50%</a:t>
              </a:r>
            </a:p>
          </p:txBody>
        </p:sp>
        <p:graphicFrame>
          <p:nvGraphicFramePr>
            <p:cNvPr id="20" name="Chart 19">
              <a:extLst>
                <a:ext uri="{FF2B5EF4-FFF2-40B4-BE49-F238E27FC236}">
                  <a16:creationId xmlns:a16="http://schemas.microsoft.com/office/drawing/2014/main" id="{DE4651B9-EA91-23E4-F1EC-BC890022830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006699178"/>
                </p:ext>
              </p:extLst>
            </p:nvPr>
          </p:nvGraphicFramePr>
          <p:xfrm>
            <a:off x="6075655" y="3172009"/>
            <a:ext cx="2790234" cy="18601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8852C3E-690D-8CD8-F27D-771A07E5A186}"/>
                </a:ext>
              </a:extLst>
            </p:cNvPr>
            <p:cNvGrpSpPr/>
            <p:nvPr/>
          </p:nvGrpSpPr>
          <p:grpSpPr>
            <a:xfrm>
              <a:off x="6629487" y="3500068"/>
              <a:ext cx="1667071" cy="1221102"/>
              <a:chOff x="1018706" y="1643966"/>
              <a:chExt cx="1048062" cy="767690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0B3296F6-BFAE-A7B2-0EF2-B294ECF451B9}"/>
                  </a:ext>
                </a:extLst>
              </p:cNvPr>
              <p:cNvSpPr/>
              <p:nvPr/>
            </p:nvSpPr>
            <p:spPr>
              <a:xfrm>
                <a:off x="1161426" y="1643966"/>
                <a:ext cx="762624" cy="7626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r="5400000" algn="ctr" rotWithShape="0">
                  <a:schemeClr val="tx1">
                    <a:alpha val="33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E26B512F-673B-87F2-C0DC-52F790B79667}"/>
                  </a:ext>
                </a:extLst>
              </p:cNvPr>
              <p:cNvGrpSpPr/>
              <p:nvPr/>
            </p:nvGrpSpPr>
            <p:grpSpPr>
              <a:xfrm>
                <a:off x="1018706" y="2025279"/>
                <a:ext cx="1048062" cy="386377"/>
                <a:chOff x="1018707" y="2025279"/>
                <a:chExt cx="1048062" cy="386377"/>
              </a:xfrm>
            </p:grpSpPr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AE6562A6-F8D1-E210-F107-E4F89C82156B}"/>
                    </a:ext>
                  </a:extLst>
                </p:cNvPr>
                <p:cNvSpPr/>
                <p:nvPr/>
              </p:nvSpPr>
              <p:spPr>
                <a:xfrm>
                  <a:off x="1085538" y="2025279"/>
                  <a:ext cx="914400" cy="38637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 dirty="0"/>
                </a:p>
              </p:txBody>
            </p: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AC947457-DB31-F3C7-102C-F7CFA2034A1B}"/>
                    </a:ext>
                  </a:extLst>
                </p:cNvPr>
                <p:cNvCxnSpPr/>
                <p:nvPr/>
              </p:nvCxnSpPr>
              <p:spPr>
                <a:xfrm>
                  <a:off x="1018707" y="2030525"/>
                  <a:ext cx="1048062" cy="0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D3B023B-F8E0-BDD6-4033-D3A102B47A12}"/>
                </a:ext>
              </a:extLst>
            </p:cNvPr>
            <p:cNvGrpSpPr/>
            <p:nvPr/>
          </p:nvGrpSpPr>
          <p:grpSpPr>
            <a:xfrm>
              <a:off x="6957247" y="3584528"/>
              <a:ext cx="1011550" cy="1011549"/>
              <a:chOff x="3021786" y="2815278"/>
              <a:chExt cx="701040" cy="701040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1BF2BB86-0674-539D-C5DB-45047BB9C774}"/>
                  </a:ext>
                </a:extLst>
              </p:cNvPr>
              <p:cNvSpPr/>
              <p:nvPr/>
            </p:nvSpPr>
            <p:spPr>
              <a:xfrm>
                <a:off x="3021786" y="2815278"/>
                <a:ext cx="701040" cy="701040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6" name="Freeform 190">
                <a:extLst>
                  <a:ext uri="{FF2B5EF4-FFF2-40B4-BE49-F238E27FC236}">
                    <a16:creationId xmlns:a16="http://schemas.microsoft.com/office/drawing/2014/main" id="{24EEF844-EB26-F8E0-0874-B47C1F0275BA}"/>
                  </a:ext>
                </a:extLst>
              </p:cNvPr>
              <p:cNvSpPr/>
              <p:nvPr/>
            </p:nvSpPr>
            <p:spPr>
              <a:xfrm>
                <a:off x="3298466" y="2847340"/>
                <a:ext cx="147678" cy="392297"/>
              </a:xfrm>
              <a:custGeom>
                <a:avLst/>
                <a:gdLst>
                  <a:gd name="connsiteX0" fmla="*/ 73840 w 147678"/>
                  <a:gd name="connsiteY0" fmla="*/ 0 h 392297"/>
                  <a:gd name="connsiteX1" fmla="*/ 124593 w 147678"/>
                  <a:gd name="connsiteY1" fmla="*/ 265263 h 392297"/>
                  <a:gd name="connsiteX2" fmla="*/ 126051 w 147678"/>
                  <a:gd name="connsiteY2" fmla="*/ 266246 h 392297"/>
                  <a:gd name="connsiteX3" fmla="*/ 147678 w 147678"/>
                  <a:gd name="connsiteY3" fmla="*/ 318458 h 392297"/>
                  <a:gd name="connsiteX4" fmla="*/ 73839 w 147678"/>
                  <a:gd name="connsiteY4" fmla="*/ 392297 h 392297"/>
                  <a:gd name="connsiteX5" fmla="*/ 0 w 147678"/>
                  <a:gd name="connsiteY5" fmla="*/ 318458 h 392297"/>
                  <a:gd name="connsiteX6" fmla="*/ 21627 w 147678"/>
                  <a:gd name="connsiteY6" fmla="*/ 266246 h 392297"/>
                  <a:gd name="connsiteX7" fmla="*/ 23087 w 147678"/>
                  <a:gd name="connsiteY7" fmla="*/ 265262 h 392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7678" h="392297">
                    <a:moveTo>
                      <a:pt x="73840" y="0"/>
                    </a:moveTo>
                    <a:lnTo>
                      <a:pt x="124593" y="265263"/>
                    </a:lnTo>
                    <a:lnTo>
                      <a:pt x="126051" y="266246"/>
                    </a:lnTo>
                    <a:cubicBezTo>
                      <a:pt x="139413" y="279608"/>
                      <a:pt x="147678" y="298068"/>
                      <a:pt x="147678" y="318458"/>
                    </a:cubicBezTo>
                    <a:cubicBezTo>
                      <a:pt x="147678" y="359238"/>
                      <a:pt x="114619" y="392297"/>
                      <a:pt x="73839" y="392297"/>
                    </a:cubicBezTo>
                    <a:cubicBezTo>
                      <a:pt x="33059" y="392297"/>
                      <a:pt x="0" y="359238"/>
                      <a:pt x="0" y="318458"/>
                    </a:cubicBezTo>
                    <a:cubicBezTo>
                      <a:pt x="0" y="298068"/>
                      <a:pt x="8265" y="279608"/>
                      <a:pt x="21627" y="266246"/>
                    </a:cubicBezTo>
                    <a:lnTo>
                      <a:pt x="23087" y="265262"/>
                    </a:lnTo>
                    <a:close/>
                  </a:path>
                </a:pathLst>
              </a:custGeom>
              <a:solidFill>
                <a:srgbClr val="24A7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277947E-D502-CE52-89F4-67455794F27B}"/>
                </a:ext>
              </a:extLst>
            </p:cNvPr>
            <p:cNvSpPr txBox="1"/>
            <p:nvPr/>
          </p:nvSpPr>
          <p:spPr>
            <a:xfrm>
              <a:off x="6577747" y="4171059"/>
              <a:ext cx="346584" cy="1045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Low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D0AD0FA-30F6-EAEA-A40A-6F38DBD1F134}"/>
                </a:ext>
              </a:extLst>
            </p:cNvPr>
            <p:cNvSpPr txBox="1"/>
            <p:nvPr/>
          </p:nvSpPr>
          <p:spPr>
            <a:xfrm>
              <a:off x="7903345" y="4171059"/>
              <a:ext cx="387657" cy="1045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High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076DA1A-A6DB-D3A5-E8A3-35829C3E1CCD}"/>
              </a:ext>
            </a:extLst>
          </p:cNvPr>
          <p:cNvGrpSpPr/>
          <p:nvPr/>
        </p:nvGrpSpPr>
        <p:grpSpPr>
          <a:xfrm>
            <a:off x="424462" y="3594321"/>
            <a:ext cx="3693338" cy="2634330"/>
            <a:chOff x="287281" y="3041986"/>
            <a:chExt cx="2790234" cy="199017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F9F17AD-55B7-AE92-ED4A-8D7696E40B9B}"/>
                </a:ext>
              </a:extLst>
            </p:cNvPr>
            <p:cNvSpPr txBox="1"/>
            <p:nvPr/>
          </p:nvSpPr>
          <p:spPr>
            <a:xfrm>
              <a:off x="2200907" y="3041986"/>
              <a:ext cx="855343" cy="2788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70%</a:t>
              </a:r>
            </a:p>
          </p:txBody>
        </p:sp>
        <p:graphicFrame>
          <p:nvGraphicFramePr>
            <p:cNvPr id="34" name="Chart 33">
              <a:extLst>
                <a:ext uri="{FF2B5EF4-FFF2-40B4-BE49-F238E27FC236}">
                  <a16:creationId xmlns:a16="http://schemas.microsoft.com/office/drawing/2014/main" id="{33AF8DD2-92FF-60F8-BB55-E0A50837AE9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049177824"/>
                </p:ext>
              </p:extLst>
            </p:nvPr>
          </p:nvGraphicFramePr>
          <p:xfrm>
            <a:off x="287281" y="3172009"/>
            <a:ext cx="2790234" cy="186015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492F48A-C6FB-12E6-0B8A-EBB5BAC7D4FB}"/>
                </a:ext>
              </a:extLst>
            </p:cNvPr>
            <p:cNvGrpSpPr/>
            <p:nvPr/>
          </p:nvGrpSpPr>
          <p:grpSpPr>
            <a:xfrm>
              <a:off x="841112" y="3500068"/>
              <a:ext cx="1667071" cy="1213044"/>
              <a:chOff x="1018706" y="1643966"/>
              <a:chExt cx="1048062" cy="762624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2AC0A266-4F8A-13A8-DEA5-30361B9B4D55}"/>
                  </a:ext>
                </a:extLst>
              </p:cNvPr>
              <p:cNvSpPr/>
              <p:nvPr/>
            </p:nvSpPr>
            <p:spPr>
              <a:xfrm>
                <a:off x="1161426" y="1643966"/>
                <a:ext cx="762624" cy="7626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r="5400000" algn="ctr" rotWithShape="0">
                  <a:schemeClr val="tx1">
                    <a:alpha val="33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DA63E10F-7EDE-8599-E121-C9AB90C71952}"/>
                  </a:ext>
                </a:extLst>
              </p:cNvPr>
              <p:cNvGrpSpPr/>
              <p:nvPr/>
            </p:nvGrpSpPr>
            <p:grpSpPr>
              <a:xfrm>
                <a:off x="1018706" y="2025279"/>
                <a:ext cx="1048062" cy="381008"/>
                <a:chOff x="1018707" y="2025279"/>
                <a:chExt cx="1048062" cy="381008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7C732ED5-4917-8A97-D098-27476A9B6F5B}"/>
                    </a:ext>
                  </a:extLst>
                </p:cNvPr>
                <p:cNvSpPr/>
                <p:nvPr/>
              </p:nvSpPr>
              <p:spPr>
                <a:xfrm>
                  <a:off x="1085538" y="2025279"/>
                  <a:ext cx="914400" cy="38100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/>
                </a:p>
              </p:txBody>
            </p: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23D24ACB-EDFF-61B0-1384-6D49DAA47C9A}"/>
                    </a:ext>
                  </a:extLst>
                </p:cNvPr>
                <p:cNvCxnSpPr/>
                <p:nvPr/>
              </p:nvCxnSpPr>
              <p:spPr>
                <a:xfrm>
                  <a:off x="1018707" y="2030525"/>
                  <a:ext cx="1048062" cy="0"/>
                </a:xfrm>
                <a:prstGeom prst="line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BBB8E5BD-6749-483A-4CE9-4AEF3689C91B}"/>
                </a:ext>
              </a:extLst>
            </p:cNvPr>
            <p:cNvGrpSpPr/>
            <p:nvPr/>
          </p:nvGrpSpPr>
          <p:grpSpPr>
            <a:xfrm>
              <a:off x="1168872" y="3584528"/>
              <a:ext cx="1011550" cy="1011549"/>
              <a:chOff x="3021786" y="2815278"/>
              <a:chExt cx="701040" cy="701040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96166500-7F2A-D607-416C-C4609A01726C}"/>
                  </a:ext>
                </a:extLst>
              </p:cNvPr>
              <p:cNvSpPr/>
              <p:nvPr/>
            </p:nvSpPr>
            <p:spPr>
              <a:xfrm>
                <a:off x="3021786" y="2815278"/>
                <a:ext cx="701040" cy="701040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40" name="Freeform 135">
                <a:extLst>
                  <a:ext uri="{FF2B5EF4-FFF2-40B4-BE49-F238E27FC236}">
                    <a16:creationId xmlns:a16="http://schemas.microsoft.com/office/drawing/2014/main" id="{E276047D-EC3E-E28F-AC55-8FF289FC6710}"/>
                  </a:ext>
                </a:extLst>
              </p:cNvPr>
              <p:cNvSpPr/>
              <p:nvPr/>
            </p:nvSpPr>
            <p:spPr>
              <a:xfrm>
                <a:off x="3298466" y="2847340"/>
                <a:ext cx="147678" cy="392297"/>
              </a:xfrm>
              <a:custGeom>
                <a:avLst/>
                <a:gdLst>
                  <a:gd name="connsiteX0" fmla="*/ 73840 w 147678"/>
                  <a:gd name="connsiteY0" fmla="*/ 0 h 392297"/>
                  <a:gd name="connsiteX1" fmla="*/ 124593 w 147678"/>
                  <a:gd name="connsiteY1" fmla="*/ 265263 h 392297"/>
                  <a:gd name="connsiteX2" fmla="*/ 126051 w 147678"/>
                  <a:gd name="connsiteY2" fmla="*/ 266246 h 392297"/>
                  <a:gd name="connsiteX3" fmla="*/ 147678 w 147678"/>
                  <a:gd name="connsiteY3" fmla="*/ 318458 h 392297"/>
                  <a:gd name="connsiteX4" fmla="*/ 73839 w 147678"/>
                  <a:gd name="connsiteY4" fmla="*/ 392297 h 392297"/>
                  <a:gd name="connsiteX5" fmla="*/ 0 w 147678"/>
                  <a:gd name="connsiteY5" fmla="*/ 318458 h 392297"/>
                  <a:gd name="connsiteX6" fmla="*/ 21627 w 147678"/>
                  <a:gd name="connsiteY6" fmla="*/ 266246 h 392297"/>
                  <a:gd name="connsiteX7" fmla="*/ 23087 w 147678"/>
                  <a:gd name="connsiteY7" fmla="*/ 265262 h 392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7678" h="392297">
                    <a:moveTo>
                      <a:pt x="73840" y="0"/>
                    </a:moveTo>
                    <a:lnTo>
                      <a:pt x="124593" y="265263"/>
                    </a:lnTo>
                    <a:lnTo>
                      <a:pt x="126051" y="266246"/>
                    </a:lnTo>
                    <a:cubicBezTo>
                      <a:pt x="139413" y="279608"/>
                      <a:pt x="147678" y="298068"/>
                      <a:pt x="147678" y="318458"/>
                    </a:cubicBezTo>
                    <a:cubicBezTo>
                      <a:pt x="147678" y="359238"/>
                      <a:pt x="114619" y="392297"/>
                      <a:pt x="73839" y="392297"/>
                    </a:cubicBezTo>
                    <a:cubicBezTo>
                      <a:pt x="33059" y="392297"/>
                      <a:pt x="0" y="359238"/>
                      <a:pt x="0" y="318458"/>
                    </a:cubicBezTo>
                    <a:cubicBezTo>
                      <a:pt x="0" y="298068"/>
                      <a:pt x="8265" y="279608"/>
                      <a:pt x="21627" y="266246"/>
                    </a:cubicBezTo>
                    <a:lnTo>
                      <a:pt x="23087" y="265262"/>
                    </a:lnTo>
                    <a:close/>
                  </a:path>
                </a:pathLst>
              </a:custGeom>
              <a:solidFill>
                <a:srgbClr val="062D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7132C72-1119-4A6A-B3FE-FBEB31D63660}"/>
                </a:ext>
              </a:extLst>
            </p:cNvPr>
            <p:cNvSpPr txBox="1"/>
            <p:nvPr/>
          </p:nvSpPr>
          <p:spPr>
            <a:xfrm>
              <a:off x="789372" y="4171059"/>
              <a:ext cx="346584" cy="1045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Low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ABC7216-0D23-6785-2F77-6E754B912468}"/>
                </a:ext>
              </a:extLst>
            </p:cNvPr>
            <p:cNvSpPr txBox="1"/>
            <p:nvPr/>
          </p:nvSpPr>
          <p:spPr>
            <a:xfrm>
              <a:off x="2114970" y="4171059"/>
              <a:ext cx="387657" cy="1045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675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High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DAC4D3C-147B-AE9D-0780-9BCDC1D67526}"/>
              </a:ext>
            </a:extLst>
          </p:cNvPr>
          <p:cNvGrpSpPr/>
          <p:nvPr/>
        </p:nvGrpSpPr>
        <p:grpSpPr>
          <a:xfrm>
            <a:off x="8793680" y="1507775"/>
            <a:ext cx="2345071" cy="1526134"/>
            <a:chOff x="6610036" y="1465646"/>
            <a:chExt cx="1771648" cy="1152960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AD11D28C-07ED-C30F-2A03-BF27999CD5C1}"/>
                </a:ext>
              </a:extLst>
            </p:cNvPr>
            <p:cNvGrpSpPr/>
            <p:nvPr/>
          </p:nvGrpSpPr>
          <p:grpSpPr>
            <a:xfrm>
              <a:off x="7130659" y="1465646"/>
              <a:ext cx="680225" cy="668493"/>
              <a:chOff x="4108450" y="3276600"/>
              <a:chExt cx="368301" cy="361950"/>
            </a:xfrm>
            <a:solidFill>
              <a:srgbClr val="3059A9"/>
            </a:solidFill>
          </p:grpSpPr>
          <p:sp>
            <p:nvSpPr>
              <p:cNvPr id="49" name="Freeform 55">
                <a:extLst>
                  <a:ext uri="{FF2B5EF4-FFF2-40B4-BE49-F238E27FC236}">
                    <a16:creationId xmlns:a16="http://schemas.microsoft.com/office/drawing/2014/main" id="{79BEE2D8-5BC3-E4BA-DB4A-4B6B62A2A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2738" y="3276600"/>
                <a:ext cx="344488" cy="257175"/>
              </a:xfrm>
              <a:custGeom>
                <a:avLst/>
                <a:gdLst>
                  <a:gd name="T0" fmla="*/ 594 w 652"/>
                  <a:gd name="T1" fmla="*/ 174 h 486"/>
                  <a:gd name="T2" fmla="*/ 652 w 652"/>
                  <a:gd name="T3" fmla="*/ 0 h 486"/>
                  <a:gd name="T4" fmla="*/ 469 w 652"/>
                  <a:gd name="T5" fmla="*/ 0 h 486"/>
                  <a:gd name="T6" fmla="*/ 513 w 652"/>
                  <a:gd name="T7" fmla="*/ 60 h 486"/>
                  <a:gd name="T8" fmla="*/ 330 w 652"/>
                  <a:gd name="T9" fmla="*/ 193 h 486"/>
                  <a:gd name="T10" fmla="*/ 235 w 652"/>
                  <a:gd name="T11" fmla="*/ 146 h 486"/>
                  <a:gd name="T12" fmla="*/ 0 w 652"/>
                  <a:gd name="T13" fmla="*/ 486 h 486"/>
                  <a:gd name="T14" fmla="*/ 41 w 652"/>
                  <a:gd name="T15" fmla="*/ 486 h 486"/>
                  <a:gd name="T16" fmla="*/ 254 w 652"/>
                  <a:gd name="T17" fmla="*/ 220 h 486"/>
                  <a:gd name="T18" fmla="*/ 336 w 652"/>
                  <a:gd name="T19" fmla="*/ 268 h 486"/>
                  <a:gd name="T20" fmla="*/ 550 w 652"/>
                  <a:gd name="T21" fmla="*/ 113 h 486"/>
                  <a:gd name="T22" fmla="*/ 594 w 652"/>
                  <a:gd name="T23" fmla="*/ 174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52" h="486">
                    <a:moveTo>
                      <a:pt x="594" y="174"/>
                    </a:moveTo>
                    <a:lnTo>
                      <a:pt x="652" y="0"/>
                    </a:lnTo>
                    <a:lnTo>
                      <a:pt x="469" y="0"/>
                    </a:lnTo>
                    <a:lnTo>
                      <a:pt x="513" y="60"/>
                    </a:lnTo>
                    <a:lnTo>
                      <a:pt x="330" y="193"/>
                    </a:lnTo>
                    <a:lnTo>
                      <a:pt x="235" y="146"/>
                    </a:lnTo>
                    <a:lnTo>
                      <a:pt x="0" y="486"/>
                    </a:lnTo>
                    <a:lnTo>
                      <a:pt x="41" y="486"/>
                    </a:lnTo>
                    <a:lnTo>
                      <a:pt x="254" y="220"/>
                    </a:lnTo>
                    <a:lnTo>
                      <a:pt x="336" y="268"/>
                    </a:lnTo>
                    <a:lnTo>
                      <a:pt x="550" y="113"/>
                    </a:lnTo>
                    <a:lnTo>
                      <a:pt x="594" y="174"/>
                    </a:lnTo>
                    <a:close/>
                  </a:path>
                </a:pathLst>
              </a:cu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" name="Freeform 56">
                <a:extLst>
                  <a:ext uri="{FF2B5EF4-FFF2-40B4-BE49-F238E27FC236}">
                    <a16:creationId xmlns:a16="http://schemas.microsoft.com/office/drawing/2014/main" id="{C3398AA0-C0BD-05DD-D662-BAD7E11370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08450" y="3568700"/>
                <a:ext cx="115888" cy="69850"/>
              </a:xfrm>
              <a:custGeom>
                <a:avLst/>
                <a:gdLst>
                  <a:gd name="T0" fmla="*/ 22 w 217"/>
                  <a:gd name="T1" fmla="*/ 75 h 130"/>
                  <a:gd name="T2" fmla="*/ 22 w 217"/>
                  <a:gd name="T3" fmla="*/ 121 h 130"/>
                  <a:gd name="T4" fmla="*/ 25 w 217"/>
                  <a:gd name="T5" fmla="*/ 128 h 130"/>
                  <a:gd name="T6" fmla="*/ 32 w 217"/>
                  <a:gd name="T7" fmla="*/ 130 h 130"/>
                  <a:gd name="T8" fmla="*/ 206 w 217"/>
                  <a:gd name="T9" fmla="*/ 130 h 130"/>
                  <a:gd name="T10" fmla="*/ 214 w 217"/>
                  <a:gd name="T11" fmla="*/ 128 h 130"/>
                  <a:gd name="T12" fmla="*/ 217 w 217"/>
                  <a:gd name="T13" fmla="*/ 121 h 130"/>
                  <a:gd name="T14" fmla="*/ 217 w 217"/>
                  <a:gd name="T15" fmla="*/ 66 h 130"/>
                  <a:gd name="T16" fmla="*/ 214 w 217"/>
                  <a:gd name="T17" fmla="*/ 58 h 130"/>
                  <a:gd name="T18" fmla="*/ 206 w 217"/>
                  <a:gd name="T19" fmla="*/ 54 h 130"/>
                  <a:gd name="T20" fmla="*/ 195 w 217"/>
                  <a:gd name="T21" fmla="*/ 12 h 130"/>
                  <a:gd name="T22" fmla="*/ 194 w 217"/>
                  <a:gd name="T23" fmla="*/ 7 h 130"/>
                  <a:gd name="T24" fmla="*/ 189 w 217"/>
                  <a:gd name="T25" fmla="*/ 1 h 130"/>
                  <a:gd name="T26" fmla="*/ 11 w 217"/>
                  <a:gd name="T27" fmla="*/ 0 h 130"/>
                  <a:gd name="T28" fmla="*/ 6 w 217"/>
                  <a:gd name="T29" fmla="*/ 1 h 130"/>
                  <a:gd name="T30" fmla="*/ 1 w 217"/>
                  <a:gd name="T31" fmla="*/ 7 h 130"/>
                  <a:gd name="T32" fmla="*/ 0 w 217"/>
                  <a:gd name="T33" fmla="*/ 66 h 130"/>
                  <a:gd name="T34" fmla="*/ 1 w 217"/>
                  <a:gd name="T35" fmla="*/ 70 h 130"/>
                  <a:gd name="T36" fmla="*/ 6 w 217"/>
                  <a:gd name="T37" fmla="*/ 75 h 130"/>
                  <a:gd name="T38" fmla="*/ 11 w 217"/>
                  <a:gd name="T39" fmla="*/ 75 h 130"/>
                  <a:gd name="T40" fmla="*/ 43 w 217"/>
                  <a:gd name="T41" fmla="*/ 108 h 130"/>
                  <a:gd name="T42" fmla="*/ 114 w 217"/>
                  <a:gd name="T43" fmla="*/ 75 h 130"/>
                  <a:gd name="T44" fmla="*/ 142 w 217"/>
                  <a:gd name="T45" fmla="*/ 108 h 130"/>
                  <a:gd name="T46" fmla="*/ 131 w 217"/>
                  <a:gd name="T47" fmla="*/ 75 h 130"/>
                  <a:gd name="T48" fmla="*/ 142 w 217"/>
                  <a:gd name="T49" fmla="*/ 108 h 130"/>
                  <a:gd name="T50" fmla="*/ 174 w 217"/>
                  <a:gd name="T51" fmla="*/ 108 h 130"/>
                  <a:gd name="T52" fmla="*/ 184 w 217"/>
                  <a:gd name="T53" fmla="*/ 75 h 130"/>
                  <a:gd name="T54" fmla="*/ 195 w 217"/>
                  <a:gd name="T55" fmla="*/ 108 h 130"/>
                  <a:gd name="T56" fmla="*/ 174 w 217"/>
                  <a:gd name="T57" fmla="*/ 22 h 130"/>
                  <a:gd name="T58" fmla="*/ 152 w 217"/>
                  <a:gd name="T59" fmla="*/ 54 h 130"/>
                  <a:gd name="T60" fmla="*/ 109 w 217"/>
                  <a:gd name="T61" fmla="*/ 22 h 130"/>
                  <a:gd name="T62" fmla="*/ 120 w 217"/>
                  <a:gd name="T63" fmla="*/ 54 h 130"/>
                  <a:gd name="T64" fmla="*/ 109 w 217"/>
                  <a:gd name="T65" fmla="*/ 22 h 130"/>
                  <a:gd name="T66" fmla="*/ 93 w 217"/>
                  <a:gd name="T67" fmla="*/ 22 h 130"/>
                  <a:gd name="T68" fmla="*/ 32 w 217"/>
                  <a:gd name="T69" fmla="*/ 54 h 130"/>
                  <a:gd name="T70" fmla="*/ 22 w 217"/>
                  <a:gd name="T71" fmla="*/ 22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17" h="130">
                    <a:moveTo>
                      <a:pt x="11" y="75"/>
                    </a:moveTo>
                    <a:lnTo>
                      <a:pt x="22" y="75"/>
                    </a:lnTo>
                    <a:lnTo>
                      <a:pt x="22" y="121"/>
                    </a:lnTo>
                    <a:lnTo>
                      <a:pt x="22" y="121"/>
                    </a:lnTo>
                    <a:lnTo>
                      <a:pt x="23" y="124"/>
                    </a:lnTo>
                    <a:lnTo>
                      <a:pt x="25" y="128"/>
                    </a:lnTo>
                    <a:lnTo>
                      <a:pt x="28" y="130"/>
                    </a:lnTo>
                    <a:lnTo>
                      <a:pt x="32" y="130"/>
                    </a:lnTo>
                    <a:lnTo>
                      <a:pt x="206" y="130"/>
                    </a:lnTo>
                    <a:lnTo>
                      <a:pt x="206" y="130"/>
                    </a:lnTo>
                    <a:lnTo>
                      <a:pt x="211" y="130"/>
                    </a:lnTo>
                    <a:lnTo>
                      <a:pt x="214" y="128"/>
                    </a:lnTo>
                    <a:lnTo>
                      <a:pt x="216" y="124"/>
                    </a:lnTo>
                    <a:lnTo>
                      <a:pt x="217" y="121"/>
                    </a:lnTo>
                    <a:lnTo>
                      <a:pt x="217" y="66"/>
                    </a:lnTo>
                    <a:lnTo>
                      <a:pt x="217" y="66"/>
                    </a:lnTo>
                    <a:lnTo>
                      <a:pt x="216" y="62"/>
                    </a:lnTo>
                    <a:lnTo>
                      <a:pt x="214" y="58"/>
                    </a:lnTo>
                    <a:lnTo>
                      <a:pt x="211" y="54"/>
                    </a:lnTo>
                    <a:lnTo>
                      <a:pt x="206" y="54"/>
                    </a:lnTo>
                    <a:lnTo>
                      <a:pt x="195" y="54"/>
                    </a:lnTo>
                    <a:lnTo>
                      <a:pt x="195" y="12"/>
                    </a:lnTo>
                    <a:lnTo>
                      <a:pt x="195" y="12"/>
                    </a:lnTo>
                    <a:lnTo>
                      <a:pt x="194" y="7"/>
                    </a:lnTo>
                    <a:lnTo>
                      <a:pt x="192" y="3"/>
                    </a:lnTo>
                    <a:lnTo>
                      <a:pt x="189" y="1"/>
                    </a:lnTo>
                    <a:lnTo>
                      <a:pt x="184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0" y="12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1" y="70"/>
                    </a:lnTo>
                    <a:lnTo>
                      <a:pt x="3" y="73"/>
                    </a:lnTo>
                    <a:lnTo>
                      <a:pt x="6" y="75"/>
                    </a:lnTo>
                    <a:lnTo>
                      <a:pt x="11" y="75"/>
                    </a:lnTo>
                    <a:lnTo>
                      <a:pt x="11" y="75"/>
                    </a:lnTo>
                    <a:close/>
                    <a:moveTo>
                      <a:pt x="114" y="108"/>
                    </a:moveTo>
                    <a:lnTo>
                      <a:pt x="43" y="108"/>
                    </a:lnTo>
                    <a:lnTo>
                      <a:pt x="43" y="75"/>
                    </a:lnTo>
                    <a:lnTo>
                      <a:pt x="114" y="75"/>
                    </a:lnTo>
                    <a:lnTo>
                      <a:pt x="114" y="108"/>
                    </a:lnTo>
                    <a:close/>
                    <a:moveTo>
                      <a:pt x="142" y="108"/>
                    </a:moveTo>
                    <a:lnTo>
                      <a:pt x="131" y="108"/>
                    </a:lnTo>
                    <a:lnTo>
                      <a:pt x="131" y="75"/>
                    </a:lnTo>
                    <a:lnTo>
                      <a:pt x="142" y="75"/>
                    </a:lnTo>
                    <a:lnTo>
                      <a:pt x="142" y="108"/>
                    </a:lnTo>
                    <a:close/>
                    <a:moveTo>
                      <a:pt x="195" y="108"/>
                    </a:moveTo>
                    <a:lnTo>
                      <a:pt x="174" y="108"/>
                    </a:lnTo>
                    <a:lnTo>
                      <a:pt x="174" y="75"/>
                    </a:lnTo>
                    <a:lnTo>
                      <a:pt x="184" y="75"/>
                    </a:lnTo>
                    <a:lnTo>
                      <a:pt x="195" y="75"/>
                    </a:lnTo>
                    <a:lnTo>
                      <a:pt x="195" y="108"/>
                    </a:lnTo>
                    <a:close/>
                    <a:moveTo>
                      <a:pt x="152" y="22"/>
                    </a:moveTo>
                    <a:lnTo>
                      <a:pt x="174" y="22"/>
                    </a:lnTo>
                    <a:lnTo>
                      <a:pt x="174" y="54"/>
                    </a:lnTo>
                    <a:lnTo>
                      <a:pt x="152" y="54"/>
                    </a:lnTo>
                    <a:lnTo>
                      <a:pt x="152" y="22"/>
                    </a:lnTo>
                    <a:close/>
                    <a:moveTo>
                      <a:pt x="109" y="22"/>
                    </a:moveTo>
                    <a:lnTo>
                      <a:pt x="120" y="22"/>
                    </a:lnTo>
                    <a:lnTo>
                      <a:pt x="120" y="54"/>
                    </a:lnTo>
                    <a:lnTo>
                      <a:pt x="109" y="54"/>
                    </a:lnTo>
                    <a:lnTo>
                      <a:pt x="109" y="22"/>
                    </a:lnTo>
                    <a:close/>
                    <a:moveTo>
                      <a:pt x="22" y="22"/>
                    </a:moveTo>
                    <a:lnTo>
                      <a:pt x="93" y="22"/>
                    </a:lnTo>
                    <a:lnTo>
                      <a:pt x="93" y="54"/>
                    </a:lnTo>
                    <a:lnTo>
                      <a:pt x="32" y="54"/>
                    </a:lnTo>
                    <a:lnTo>
                      <a:pt x="22" y="54"/>
                    </a:lnTo>
                    <a:lnTo>
                      <a:pt x="22" y="22"/>
                    </a:lnTo>
                    <a:close/>
                  </a:path>
                </a:pathLst>
              </a:cu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" name="Freeform 57">
                <a:extLst>
                  <a:ext uri="{FF2B5EF4-FFF2-40B4-BE49-F238E27FC236}">
                    <a16:creationId xmlns:a16="http://schemas.microsoft.com/office/drawing/2014/main" id="{B44E049F-3402-C943-4C9E-E25344D8D8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48163" y="3454400"/>
                <a:ext cx="128588" cy="184150"/>
              </a:xfrm>
              <a:custGeom>
                <a:avLst/>
                <a:gdLst>
                  <a:gd name="T0" fmla="*/ 34 w 245"/>
                  <a:gd name="T1" fmla="*/ 271 h 347"/>
                  <a:gd name="T2" fmla="*/ 28 w 245"/>
                  <a:gd name="T3" fmla="*/ 283 h 347"/>
                  <a:gd name="T4" fmla="*/ 29 w 245"/>
                  <a:gd name="T5" fmla="*/ 341 h 347"/>
                  <a:gd name="T6" fmla="*/ 39 w 245"/>
                  <a:gd name="T7" fmla="*/ 347 h 347"/>
                  <a:gd name="T8" fmla="*/ 217 w 245"/>
                  <a:gd name="T9" fmla="*/ 347 h 347"/>
                  <a:gd name="T10" fmla="*/ 223 w 245"/>
                  <a:gd name="T11" fmla="*/ 338 h 347"/>
                  <a:gd name="T12" fmla="*/ 234 w 245"/>
                  <a:gd name="T13" fmla="*/ 292 h 347"/>
                  <a:gd name="T14" fmla="*/ 244 w 245"/>
                  <a:gd name="T15" fmla="*/ 287 h 347"/>
                  <a:gd name="T16" fmla="*/ 245 w 245"/>
                  <a:gd name="T17" fmla="*/ 229 h 347"/>
                  <a:gd name="T18" fmla="*/ 239 w 245"/>
                  <a:gd name="T19" fmla="*/ 218 h 347"/>
                  <a:gd name="T20" fmla="*/ 223 w 245"/>
                  <a:gd name="T21" fmla="*/ 174 h 347"/>
                  <a:gd name="T22" fmla="*/ 223 w 245"/>
                  <a:gd name="T23" fmla="*/ 174 h 347"/>
                  <a:gd name="T24" fmla="*/ 223 w 245"/>
                  <a:gd name="T25" fmla="*/ 65 h 347"/>
                  <a:gd name="T26" fmla="*/ 220 w 245"/>
                  <a:gd name="T27" fmla="*/ 57 h 347"/>
                  <a:gd name="T28" fmla="*/ 196 w 245"/>
                  <a:gd name="T29" fmla="*/ 54 h 347"/>
                  <a:gd name="T30" fmla="*/ 195 w 245"/>
                  <a:gd name="T31" fmla="*/ 6 h 347"/>
                  <a:gd name="T32" fmla="*/ 185 w 245"/>
                  <a:gd name="T33" fmla="*/ 0 h 347"/>
                  <a:gd name="T34" fmla="*/ 7 w 245"/>
                  <a:gd name="T35" fmla="*/ 1 h 347"/>
                  <a:gd name="T36" fmla="*/ 0 w 245"/>
                  <a:gd name="T37" fmla="*/ 11 h 347"/>
                  <a:gd name="T38" fmla="*/ 1 w 245"/>
                  <a:gd name="T39" fmla="*/ 68 h 347"/>
                  <a:gd name="T40" fmla="*/ 11 w 245"/>
                  <a:gd name="T41" fmla="*/ 75 h 347"/>
                  <a:gd name="T42" fmla="*/ 28 w 245"/>
                  <a:gd name="T43" fmla="*/ 173 h 347"/>
                  <a:gd name="T44" fmla="*/ 28 w 245"/>
                  <a:gd name="T45" fmla="*/ 174 h 347"/>
                  <a:gd name="T46" fmla="*/ 28 w 245"/>
                  <a:gd name="T47" fmla="*/ 229 h 347"/>
                  <a:gd name="T48" fmla="*/ 34 w 245"/>
                  <a:gd name="T49" fmla="*/ 238 h 347"/>
                  <a:gd name="T50" fmla="*/ 49 w 245"/>
                  <a:gd name="T51" fmla="*/ 271 h 347"/>
                  <a:gd name="T52" fmla="*/ 49 w 245"/>
                  <a:gd name="T53" fmla="*/ 325 h 347"/>
                  <a:gd name="T54" fmla="*/ 119 w 245"/>
                  <a:gd name="T55" fmla="*/ 292 h 347"/>
                  <a:gd name="T56" fmla="*/ 136 w 245"/>
                  <a:gd name="T57" fmla="*/ 325 h 347"/>
                  <a:gd name="T58" fmla="*/ 147 w 245"/>
                  <a:gd name="T59" fmla="*/ 325 h 347"/>
                  <a:gd name="T60" fmla="*/ 119 w 245"/>
                  <a:gd name="T61" fmla="*/ 184 h 347"/>
                  <a:gd name="T62" fmla="*/ 49 w 245"/>
                  <a:gd name="T63" fmla="*/ 217 h 347"/>
                  <a:gd name="T64" fmla="*/ 147 w 245"/>
                  <a:gd name="T65" fmla="*/ 108 h 347"/>
                  <a:gd name="T66" fmla="*/ 201 w 245"/>
                  <a:gd name="T67" fmla="*/ 162 h 347"/>
                  <a:gd name="T68" fmla="*/ 201 w 245"/>
                  <a:gd name="T69" fmla="*/ 129 h 347"/>
                  <a:gd name="T70" fmla="*/ 147 w 245"/>
                  <a:gd name="T71" fmla="*/ 162 h 347"/>
                  <a:gd name="T72" fmla="*/ 147 w 245"/>
                  <a:gd name="T73" fmla="*/ 129 h 347"/>
                  <a:gd name="T74" fmla="*/ 49 w 245"/>
                  <a:gd name="T75" fmla="*/ 129 h 347"/>
                  <a:gd name="T76" fmla="*/ 136 w 245"/>
                  <a:gd name="T77" fmla="*/ 184 h 347"/>
                  <a:gd name="T78" fmla="*/ 136 w 245"/>
                  <a:gd name="T79" fmla="*/ 217 h 347"/>
                  <a:gd name="T80" fmla="*/ 169 w 245"/>
                  <a:gd name="T81" fmla="*/ 239 h 347"/>
                  <a:gd name="T82" fmla="*/ 158 w 245"/>
                  <a:gd name="T83" fmla="*/ 239 h 347"/>
                  <a:gd name="T84" fmla="*/ 180 w 245"/>
                  <a:gd name="T85" fmla="*/ 292 h 347"/>
                  <a:gd name="T86" fmla="*/ 223 w 245"/>
                  <a:gd name="T87" fmla="*/ 271 h 347"/>
                  <a:gd name="T88" fmla="*/ 201 w 245"/>
                  <a:gd name="T89" fmla="*/ 239 h 347"/>
                  <a:gd name="T90" fmla="*/ 223 w 245"/>
                  <a:gd name="T91" fmla="*/ 271 h 347"/>
                  <a:gd name="T92" fmla="*/ 201 w 245"/>
                  <a:gd name="T93" fmla="*/ 184 h 347"/>
                  <a:gd name="T94" fmla="*/ 201 w 245"/>
                  <a:gd name="T95" fmla="*/ 108 h 347"/>
                  <a:gd name="T96" fmla="*/ 185 w 245"/>
                  <a:gd name="T97" fmla="*/ 75 h 347"/>
                  <a:gd name="T98" fmla="*/ 152 w 245"/>
                  <a:gd name="T99" fmla="*/ 21 h 347"/>
                  <a:gd name="T100" fmla="*/ 152 w 245"/>
                  <a:gd name="T101" fmla="*/ 54 h 347"/>
                  <a:gd name="T102" fmla="*/ 119 w 245"/>
                  <a:gd name="T103" fmla="*/ 21 h 347"/>
                  <a:gd name="T104" fmla="*/ 109 w 245"/>
                  <a:gd name="T105" fmla="*/ 21 h 347"/>
                  <a:gd name="T106" fmla="*/ 93 w 245"/>
                  <a:gd name="T107" fmla="*/ 54 h 347"/>
                  <a:gd name="T108" fmla="*/ 22 w 245"/>
                  <a:gd name="T109" fmla="*/ 21 h 347"/>
                  <a:gd name="T110" fmla="*/ 49 w 245"/>
                  <a:gd name="T111" fmla="*/ 108 h 347"/>
                  <a:gd name="T112" fmla="*/ 71 w 245"/>
                  <a:gd name="T113" fmla="*/ 239 h 347"/>
                  <a:gd name="T114" fmla="*/ 71 w 245"/>
                  <a:gd name="T115" fmla="*/ 271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45" h="347">
                    <a:moveTo>
                      <a:pt x="39" y="271"/>
                    </a:moveTo>
                    <a:lnTo>
                      <a:pt x="39" y="271"/>
                    </a:lnTo>
                    <a:lnTo>
                      <a:pt x="34" y="271"/>
                    </a:lnTo>
                    <a:lnTo>
                      <a:pt x="31" y="275"/>
                    </a:lnTo>
                    <a:lnTo>
                      <a:pt x="29" y="279"/>
                    </a:lnTo>
                    <a:lnTo>
                      <a:pt x="28" y="283"/>
                    </a:lnTo>
                    <a:lnTo>
                      <a:pt x="28" y="338"/>
                    </a:lnTo>
                    <a:lnTo>
                      <a:pt x="28" y="338"/>
                    </a:lnTo>
                    <a:lnTo>
                      <a:pt x="29" y="341"/>
                    </a:lnTo>
                    <a:lnTo>
                      <a:pt x="31" y="345"/>
                    </a:lnTo>
                    <a:lnTo>
                      <a:pt x="34" y="347"/>
                    </a:lnTo>
                    <a:lnTo>
                      <a:pt x="39" y="347"/>
                    </a:lnTo>
                    <a:lnTo>
                      <a:pt x="212" y="347"/>
                    </a:lnTo>
                    <a:lnTo>
                      <a:pt x="212" y="347"/>
                    </a:lnTo>
                    <a:lnTo>
                      <a:pt x="217" y="347"/>
                    </a:lnTo>
                    <a:lnTo>
                      <a:pt x="220" y="345"/>
                    </a:lnTo>
                    <a:lnTo>
                      <a:pt x="222" y="341"/>
                    </a:lnTo>
                    <a:lnTo>
                      <a:pt x="223" y="338"/>
                    </a:lnTo>
                    <a:lnTo>
                      <a:pt x="223" y="292"/>
                    </a:lnTo>
                    <a:lnTo>
                      <a:pt x="234" y="292"/>
                    </a:lnTo>
                    <a:lnTo>
                      <a:pt x="234" y="292"/>
                    </a:lnTo>
                    <a:lnTo>
                      <a:pt x="239" y="292"/>
                    </a:lnTo>
                    <a:lnTo>
                      <a:pt x="242" y="290"/>
                    </a:lnTo>
                    <a:lnTo>
                      <a:pt x="244" y="287"/>
                    </a:lnTo>
                    <a:lnTo>
                      <a:pt x="245" y="283"/>
                    </a:lnTo>
                    <a:lnTo>
                      <a:pt x="245" y="229"/>
                    </a:lnTo>
                    <a:lnTo>
                      <a:pt x="245" y="229"/>
                    </a:lnTo>
                    <a:lnTo>
                      <a:pt x="244" y="224"/>
                    </a:lnTo>
                    <a:lnTo>
                      <a:pt x="242" y="220"/>
                    </a:lnTo>
                    <a:lnTo>
                      <a:pt x="239" y="218"/>
                    </a:lnTo>
                    <a:lnTo>
                      <a:pt x="234" y="217"/>
                    </a:lnTo>
                    <a:lnTo>
                      <a:pt x="223" y="217"/>
                    </a:lnTo>
                    <a:lnTo>
                      <a:pt x="223" y="174"/>
                    </a:lnTo>
                    <a:lnTo>
                      <a:pt x="223" y="174"/>
                    </a:lnTo>
                    <a:lnTo>
                      <a:pt x="223" y="174"/>
                    </a:lnTo>
                    <a:lnTo>
                      <a:pt x="223" y="174"/>
                    </a:lnTo>
                    <a:lnTo>
                      <a:pt x="223" y="173"/>
                    </a:lnTo>
                    <a:lnTo>
                      <a:pt x="223" y="120"/>
                    </a:lnTo>
                    <a:lnTo>
                      <a:pt x="223" y="65"/>
                    </a:lnTo>
                    <a:lnTo>
                      <a:pt x="223" y="65"/>
                    </a:lnTo>
                    <a:lnTo>
                      <a:pt x="222" y="61"/>
                    </a:lnTo>
                    <a:lnTo>
                      <a:pt x="220" y="57"/>
                    </a:lnTo>
                    <a:lnTo>
                      <a:pt x="217" y="54"/>
                    </a:lnTo>
                    <a:lnTo>
                      <a:pt x="212" y="54"/>
                    </a:lnTo>
                    <a:lnTo>
                      <a:pt x="196" y="54"/>
                    </a:lnTo>
                    <a:lnTo>
                      <a:pt x="196" y="11"/>
                    </a:lnTo>
                    <a:lnTo>
                      <a:pt x="196" y="11"/>
                    </a:lnTo>
                    <a:lnTo>
                      <a:pt x="195" y="6"/>
                    </a:lnTo>
                    <a:lnTo>
                      <a:pt x="193" y="3"/>
                    </a:lnTo>
                    <a:lnTo>
                      <a:pt x="189" y="1"/>
                    </a:lnTo>
                    <a:lnTo>
                      <a:pt x="185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7" y="1"/>
                    </a:lnTo>
                    <a:lnTo>
                      <a:pt x="4" y="3"/>
                    </a:lnTo>
                    <a:lnTo>
                      <a:pt x="1" y="6"/>
                    </a:lnTo>
                    <a:lnTo>
                      <a:pt x="0" y="11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1" y="68"/>
                    </a:lnTo>
                    <a:lnTo>
                      <a:pt x="4" y="73"/>
                    </a:lnTo>
                    <a:lnTo>
                      <a:pt x="7" y="75"/>
                    </a:lnTo>
                    <a:lnTo>
                      <a:pt x="11" y="75"/>
                    </a:lnTo>
                    <a:lnTo>
                      <a:pt x="28" y="75"/>
                    </a:lnTo>
                    <a:lnTo>
                      <a:pt x="28" y="120"/>
                    </a:lnTo>
                    <a:lnTo>
                      <a:pt x="28" y="173"/>
                    </a:lnTo>
                    <a:lnTo>
                      <a:pt x="28" y="173"/>
                    </a:lnTo>
                    <a:lnTo>
                      <a:pt x="28" y="174"/>
                    </a:lnTo>
                    <a:lnTo>
                      <a:pt x="28" y="174"/>
                    </a:lnTo>
                    <a:lnTo>
                      <a:pt x="28" y="174"/>
                    </a:lnTo>
                    <a:lnTo>
                      <a:pt x="28" y="229"/>
                    </a:lnTo>
                    <a:lnTo>
                      <a:pt x="28" y="229"/>
                    </a:lnTo>
                    <a:lnTo>
                      <a:pt x="29" y="232"/>
                    </a:lnTo>
                    <a:lnTo>
                      <a:pt x="31" y="235"/>
                    </a:lnTo>
                    <a:lnTo>
                      <a:pt x="34" y="238"/>
                    </a:lnTo>
                    <a:lnTo>
                      <a:pt x="39" y="239"/>
                    </a:lnTo>
                    <a:lnTo>
                      <a:pt x="49" y="239"/>
                    </a:lnTo>
                    <a:lnTo>
                      <a:pt x="49" y="271"/>
                    </a:lnTo>
                    <a:lnTo>
                      <a:pt x="39" y="271"/>
                    </a:lnTo>
                    <a:close/>
                    <a:moveTo>
                      <a:pt x="119" y="325"/>
                    </a:moveTo>
                    <a:lnTo>
                      <a:pt x="49" y="325"/>
                    </a:lnTo>
                    <a:lnTo>
                      <a:pt x="49" y="292"/>
                    </a:lnTo>
                    <a:lnTo>
                      <a:pt x="60" y="292"/>
                    </a:lnTo>
                    <a:lnTo>
                      <a:pt x="119" y="292"/>
                    </a:lnTo>
                    <a:lnTo>
                      <a:pt x="119" y="325"/>
                    </a:lnTo>
                    <a:close/>
                    <a:moveTo>
                      <a:pt x="147" y="325"/>
                    </a:moveTo>
                    <a:lnTo>
                      <a:pt x="136" y="325"/>
                    </a:lnTo>
                    <a:lnTo>
                      <a:pt x="136" y="292"/>
                    </a:lnTo>
                    <a:lnTo>
                      <a:pt x="147" y="292"/>
                    </a:lnTo>
                    <a:lnTo>
                      <a:pt x="147" y="325"/>
                    </a:lnTo>
                    <a:close/>
                    <a:moveTo>
                      <a:pt x="49" y="217"/>
                    </a:moveTo>
                    <a:lnTo>
                      <a:pt x="49" y="184"/>
                    </a:lnTo>
                    <a:lnTo>
                      <a:pt x="119" y="184"/>
                    </a:lnTo>
                    <a:lnTo>
                      <a:pt x="119" y="217"/>
                    </a:lnTo>
                    <a:lnTo>
                      <a:pt x="60" y="217"/>
                    </a:lnTo>
                    <a:lnTo>
                      <a:pt x="49" y="217"/>
                    </a:lnTo>
                    <a:close/>
                    <a:moveTo>
                      <a:pt x="136" y="75"/>
                    </a:moveTo>
                    <a:lnTo>
                      <a:pt x="147" y="75"/>
                    </a:lnTo>
                    <a:lnTo>
                      <a:pt x="147" y="108"/>
                    </a:lnTo>
                    <a:lnTo>
                      <a:pt x="136" y="108"/>
                    </a:lnTo>
                    <a:lnTo>
                      <a:pt x="136" y="75"/>
                    </a:lnTo>
                    <a:close/>
                    <a:moveTo>
                      <a:pt x="201" y="162"/>
                    </a:moveTo>
                    <a:lnTo>
                      <a:pt x="180" y="162"/>
                    </a:lnTo>
                    <a:lnTo>
                      <a:pt x="180" y="129"/>
                    </a:lnTo>
                    <a:lnTo>
                      <a:pt x="201" y="129"/>
                    </a:lnTo>
                    <a:lnTo>
                      <a:pt x="201" y="162"/>
                    </a:lnTo>
                    <a:close/>
                    <a:moveTo>
                      <a:pt x="147" y="129"/>
                    </a:moveTo>
                    <a:lnTo>
                      <a:pt x="147" y="162"/>
                    </a:lnTo>
                    <a:lnTo>
                      <a:pt x="136" y="162"/>
                    </a:lnTo>
                    <a:lnTo>
                      <a:pt x="136" y="129"/>
                    </a:lnTo>
                    <a:lnTo>
                      <a:pt x="147" y="129"/>
                    </a:lnTo>
                    <a:close/>
                    <a:moveTo>
                      <a:pt x="119" y="162"/>
                    </a:moveTo>
                    <a:lnTo>
                      <a:pt x="49" y="162"/>
                    </a:lnTo>
                    <a:lnTo>
                      <a:pt x="49" y="129"/>
                    </a:lnTo>
                    <a:lnTo>
                      <a:pt x="119" y="129"/>
                    </a:lnTo>
                    <a:lnTo>
                      <a:pt x="119" y="162"/>
                    </a:lnTo>
                    <a:close/>
                    <a:moveTo>
                      <a:pt x="136" y="184"/>
                    </a:moveTo>
                    <a:lnTo>
                      <a:pt x="147" y="184"/>
                    </a:lnTo>
                    <a:lnTo>
                      <a:pt x="147" y="217"/>
                    </a:lnTo>
                    <a:lnTo>
                      <a:pt x="136" y="217"/>
                    </a:lnTo>
                    <a:lnTo>
                      <a:pt x="136" y="184"/>
                    </a:lnTo>
                    <a:close/>
                    <a:moveTo>
                      <a:pt x="158" y="239"/>
                    </a:moveTo>
                    <a:lnTo>
                      <a:pt x="169" y="239"/>
                    </a:lnTo>
                    <a:lnTo>
                      <a:pt x="169" y="271"/>
                    </a:lnTo>
                    <a:lnTo>
                      <a:pt x="158" y="271"/>
                    </a:lnTo>
                    <a:lnTo>
                      <a:pt x="158" y="239"/>
                    </a:lnTo>
                    <a:close/>
                    <a:moveTo>
                      <a:pt x="201" y="325"/>
                    </a:moveTo>
                    <a:lnTo>
                      <a:pt x="180" y="325"/>
                    </a:lnTo>
                    <a:lnTo>
                      <a:pt x="180" y="292"/>
                    </a:lnTo>
                    <a:lnTo>
                      <a:pt x="201" y="292"/>
                    </a:lnTo>
                    <a:lnTo>
                      <a:pt x="201" y="325"/>
                    </a:lnTo>
                    <a:close/>
                    <a:moveTo>
                      <a:pt x="223" y="271"/>
                    </a:moveTo>
                    <a:lnTo>
                      <a:pt x="212" y="271"/>
                    </a:lnTo>
                    <a:lnTo>
                      <a:pt x="201" y="271"/>
                    </a:lnTo>
                    <a:lnTo>
                      <a:pt x="201" y="239"/>
                    </a:lnTo>
                    <a:lnTo>
                      <a:pt x="212" y="239"/>
                    </a:lnTo>
                    <a:lnTo>
                      <a:pt x="223" y="239"/>
                    </a:lnTo>
                    <a:lnTo>
                      <a:pt x="223" y="271"/>
                    </a:lnTo>
                    <a:close/>
                    <a:moveTo>
                      <a:pt x="180" y="217"/>
                    </a:moveTo>
                    <a:lnTo>
                      <a:pt x="180" y="184"/>
                    </a:lnTo>
                    <a:lnTo>
                      <a:pt x="201" y="184"/>
                    </a:lnTo>
                    <a:lnTo>
                      <a:pt x="201" y="217"/>
                    </a:lnTo>
                    <a:lnTo>
                      <a:pt x="180" y="217"/>
                    </a:lnTo>
                    <a:close/>
                    <a:moveTo>
                      <a:pt x="201" y="108"/>
                    </a:moveTo>
                    <a:lnTo>
                      <a:pt x="180" y="108"/>
                    </a:lnTo>
                    <a:lnTo>
                      <a:pt x="180" y="75"/>
                    </a:lnTo>
                    <a:lnTo>
                      <a:pt x="185" y="75"/>
                    </a:lnTo>
                    <a:lnTo>
                      <a:pt x="201" y="75"/>
                    </a:lnTo>
                    <a:lnTo>
                      <a:pt x="201" y="108"/>
                    </a:lnTo>
                    <a:close/>
                    <a:moveTo>
                      <a:pt x="152" y="21"/>
                    </a:moveTo>
                    <a:lnTo>
                      <a:pt x="174" y="21"/>
                    </a:lnTo>
                    <a:lnTo>
                      <a:pt x="174" y="54"/>
                    </a:lnTo>
                    <a:lnTo>
                      <a:pt x="152" y="54"/>
                    </a:lnTo>
                    <a:lnTo>
                      <a:pt x="152" y="21"/>
                    </a:lnTo>
                    <a:close/>
                    <a:moveTo>
                      <a:pt x="109" y="21"/>
                    </a:moveTo>
                    <a:lnTo>
                      <a:pt x="119" y="21"/>
                    </a:lnTo>
                    <a:lnTo>
                      <a:pt x="119" y="54"/>
                    </a:lnTo>
                    <a:lnTo>
                      <a:pt x="109" y="54"/>
                    </a:lnTo>
                    <a:lnTo>
                      <a:pt x="109" y="21"/>
                    </a:lnTo>
                    <a:close/>
                    <a:moveTo>
                      <a:pt x="22" y="21"/>
                    </a:moveTo>
                    <a:lnTo>
                      <a:pt x="93" y="21"/>
                    </a:lnTo>
                    <a:lnTo>
                      <a:pt x="93" y="54"/>
                    </a:lnTo>
                    <a:lnTo>
                      <a:pt x="39" y="54"/>
                    </a:lnTo>
                    <a:lnTo>
                      <a:pt x="22" y="54"/>
                    </a:lnTo>
                    <a:lnTo>
                      <a:pt x="22" y="21"/>
                    </a:lnTo>
                    <a:close/>
                    <a:moveTo>
                      <a:pt x="119" y="75"/>
                    </a:moveTo>
                    <a:lnTo>
                      <a:pt x="119" y="108"/>
                    </a:lnTo>
                    <a:lnTo>
                      <a:pt x="49" y="108"/>
                    </a:lnTo>
                    <a:lnTo>
                      <a:pt x="49" y="75"/>
                    </a:lnTo>
                    <a:lnTo>
                      <a:pt x="119" y="75"/>
                    </a:lnTo>
                    <a:close/>
                    <a:moveTo>
                      <a:pt x="71" y="239"/>
                    </a:moveTo>
                    <a:lnTo>
                      <a:pt x="141" y="239"/>
                    </a:lnTo>
                    <a:lnTo>
                      <a:pt x="141" y="271"/>
                    </a:lnTo>
                    <a:lnTo>
                      <a:pt x="71" y="271"/>
                    </a:lnTo>
                    <a:lnTo>
                      <a:pt x="71" y="239"/>
                    </a:lnTo>
                    <a:close/>
                  </a:path>
                </a:pathLst>
              </a:cu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" name="Freeform 58">
                <a:extLst>
                  <a:ext uri="{FF2B5EF4-FFF2-40B4-BE49-F238E27FC236}">
                    <a16:creationId xmlns:a16="http://schemas.microsoft.com/office/drawing/2014/main" id="{676A46E2-A006-7DA6-1748-B5B3BB3239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32275" y="3511550"/>
                <a:ext cx="112713" cy="127000"/>
              </a:xfrm>
              <a:custGeom>
                <a:avLst/>
                <a:gdLst>
                  <a:gd name="T0" fmla="*/ 201 w 212"/>
                  <a:gd name="T1" fmla="*/ 76 h 239"/>
                  <a:gd name="T2" fmla="*/ 209 w 212"/>
                  <a:gd name="T3" fmla="*/ 73 h 239"/>
                  <a:gd name="T4" fmla="*/ 212 w 212"/>
                  <a:gd name="T5" fmla="*/ 66 h 239"/>
                  <a:gd name="T6" fmla="*/ 212 w 212"/>
                  <a:gd name="T7" fmla="*/ 12 h 239"/>
                  <a:gd name="T8" fmla="*/ 209 w 212"/>
                  <a:gd name="T9" fmla="*/ 3 h 239"/>
                  <a:gd name="T10" fmla="*/ 201 w 212"/>
                  <a:gd name="T11" fmla="*/ 0 h 239"/>
                  <a:gd name="T12" fmla="*/ 27 w 212"/>
                  <a:gd name="T13" fmla="*/ 0 h 239"/>
                  <a:gd name="T14" fmla="*/ 19 w 212"/>
                  <a:gd name="T15" fmla="*/ 3 h 239"/>
                  <a:gd name="T16" fmla="*/ 16 w 212"/>
                  <a:gd name="T17" fmla="*/ 12 h 239"/>
                  <a:gd name="T18" fmla="*/ 11 w 212"/>
                  <a:gd name="T19" fmla="*/ 54 h 239"/>
                  <a:gd name="T20" fmla="*/ 6 w 212"/>
                  <a:gd name="T21" fmla="*/ 55 h 239"/>
                  <a:gd name="T22" fmla="*/ 1 w 212"/>
                  <a:gd name="T23" fmla="*/ 62 h 239"/>
                  <a:gd name="T24" fmla="*/ 0 w 212"/>
                  <a:gd name="T25" fmla="*/ 121 h 239"/>
                  <a:gd name="T26" fmla="*/ 1 w 212"/>
                  <a:gd name="T27" fmla="*/ 124 h 239"/>
                  <a:gd name="T28" fmla="*/ 6 w 212"/>
                  <a:gd name="T29" fmla="*/ 130 h 239"/>
                  <a:gd name="T30" fmla="*/ 16 w 212"/>
                  <a:gd name="T31" fmla="*/ 131 h 239"/>
                  <a:gd name="T32" fmla="*/ 16 w 212"/>
                  <a:gd name="T33" fmla="*/ 175 h 239"/>
                  <a:gd name="T34" fmla="*/ 16 w 212"/>
                  <a:gd name="T35" fmla="*/ 230 h 239"/>
                  <a:gd name="T36" fmla="*/ 17 w 212"/>
                  <a:gd name="T37" fmla="*/ 233 h 239"/>
                  <a:gd name="T38" fmla="*/ 23 w 212"/>
                  <a:gd name="T39" fmla="*/ 239 h 239"/>
                  <a:gd name="T40" fmla="*/ 201 w 212"/>
                  <a:gd name="T41" fmla="*/ 239 h 239"/>
                  <a:gd name="T42" fmla="*/ 205 w 212"/>
                  <a:gd name="T43" fmla="*/ 239 h 239"/>
                  <a:gd name="T44" fmla="*/ 211 w 212"/>
                  <a:gd name="T45" fmla="*/ 233 h 239"/>
                  <a:gd name="T46" fmla="*/ 212 w 212"/>
                  <a:gd name="T47" fmla="*/ 175 h 239"/>
                  <a:gd name="T48" fmla="*/ 212 w 212"/>
                  <a:gd name="T49" fmla="*/ 175 h 239"/>
                  <a:gd name="T50" fmla="*/ 212 w 212"/>
                  <a:gd name="T51" fmla="*/ 121 h 239"/>
                  <a:gd name="T52" fmla="*/ 209 w 212"/>
                  <a:gd name="T53" fmla="*/ 112 h 239"/>
                  <a:gd name="T54" fmla="*/ 201 w 212"/>
                  <a:gd name="T55" fmla="*/ 109 h 239"/>
                  <a:gd name="T56" fmla="*/ 195 w 212"/>
                  <a:gd name="T57" fmla="*/ 76 h 239"/>
                  <a:gd name="T58" fmla="*/ 168 w 212"/>
                  <a:gd name="T59" fmla="*/ 21 h 239"/>
                  <a:gd name="T60" fmla="*/ 190 w 212"/>
                  <a:gd name="T61" fmla="*/ 54 h 239"/>
                  <a:gd name="T62" fmla="*/ 168 w 212"/>
                  <a:gd name="T63" fmla="*/ 54 h 239"/>
                  <a:gd name="T64" fmla="*/ 124 w 212"/>
                  <a:gd name="T65" fmla="*/ 21 h 239"/>
                  <a:gd name="T66" fmla="*/ 135 w 212"/>
                  <a:gd name="T67" fmla="*/ 54 h 239"/>
                  <a:gd name="T68" fmla="*/ 124 w 212"/>
                  <a:gd name="T69" fmla="*/ 21 h 239"/>
                  <a:gd name="T70" fmla="*/ 190 w 212"/>
                  <a:gd name="T71" fmla="*/ 163 h 239"/>
                  <a:gd name="T72" fmla="*/ 168 w 212"/>
                  <a:gd name="T73" fmla="*/ 131 h 239"/>
                  <a:gd name="T74" fmla="*/ 190 w 212"/>
                  <a:gd name="T75" fmla="*/ 131 h 239"/>
                  <a:gd name="T76" fmla="*/ 124 w 212"/>
                  <a:gd name="T77" fmla="*/ 163 h 239"/>
                  <a:gd name="T78" fmla="*/ 135 w 212"/>
                  <a:gd name="T79" fmla="*/ 131 h 239"/>
                  <a:gd name="T80" fmla="*/ 119 w 212"/>
                  <a:gd name="T81" fmla="*/ 109 h 239"/>
                  <a:gd name="T82" fmla="*/ 109 w 212"/>
                  <a:gd name="T83" fmla="*/ 76 h 239"/>
                  <a:gd name="T84" fmla="*/ 119 w 212"/>
                  <a:gd name="T85" fmla="*/ 109 h 239"/>
                  <a:gd name="T86" fmla="*/ 22 w 212"/>
                  <a:gd name="T87" fmla="*/ 76 h 239"/>
                  <a:gd name="T88" fmla="*/ 93 w 212"/>
                  <a:gd name="T89" fmla="*/ 76 h 239"/>
                  <a:gd name="T90" fmla="*/ 27 w 212"/>
                  <a:gd name="T91" fmla="*/ 109 h 239"/>
                  <a:gd name="T92" fmla="*/ 38 w 212"/>
                  <a:gd name="T93" fmla="*/ 21 h 239"/>
                  <a:gd name="T94" fmla="*/ 109 w 212"/>
                  <a:gd name="T95" fmla="*/ 54 h 239"/>
                  <a:gd name="T96" fmla="*/ 38 w 212"/>
                  <a:gd name="T97" fmla="*/ 21 h 239"/>
                  <a:gd name="T98" fmla="*/ 109 w 212"/>
                  <a:gd name="T99" fmla="*/ 163 h 239"/>
                  <a:gd name="T100" fmla="*/ 38 w 212"/>
                  <a:gd name="T101" fmla="*/ 131 h 239"/>
                  <a:gd name="T102" fmla="*/ 109 w 212"/>
                  <a:gd name="T103" fmla="*/ 217 h 239"/>
                  <a:gd name="T104" fmla="*/ 38 w 212"/>
                  <a:gd name="T105" fmla="*/ 184 h 239"/>
                  <a:gd name="T106" fmla="*/ 109 w 212"/>
                  <a:gd name="T107" fmla="*/ 217 h 239"/>
                  <a:gd name="T108" fmla="*/ 124 w 212"/>
                  <a:gd name="T109" fmla="*/ 217 h 239"/>
                  <a:gd name="T110" fmla="*/ 135 w 212"/>
                  <a:gd name="T111" fmla="*/ 184 h 239"/>
                  <a:gd name="T112" fmla="*/ 190 w 212"/>
                  <a:gd name="T113" fmla="*/ 217 h 239"/>
                  <a:gd name="T114" fmla="*/ 168 w 212"/>
                  <a:gd name="T115" fmla="*/ 184 h 239"/>
                  <a:gd name="T116" fmla="*/ 190 w 212"/>
                  <a:gd name="T117" fmla="*/ 217 h 239"/>
                  <a:gd name="T118" fmla="*/ 152 w 212"/>
                  <a:gd name="T119" fmla="*/ 109 h 239"/>
                  <a:gd name="T120" fmla="*/ 174 w 212"/>
                  <a:gd name="T121" fmla="*/ 76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12" h="239">
                    <a:moveTo>
                      <a:pt x="201" y="76"/>
                    </a:moveTo>
                    <a:lnTo>
                      <a:pt x="201" y="76"/>
                    </a:lnTo>
                    <a:lnTo>
                      <a:pt x="205" y="75"/>
                    </a:lnTo>
                    <a:lnTo>
                      <a:pt x="209" y="73"/>
                    </a:lnTo>
                    <a:lnTo>
                      <a:pt x="211" y="70"/>
                    </a:lnTo>
                    <a:lnTo>
                      <a:pt x="212" y="66"/>
                    </a:lnTo>
                    <a:lnTo>
                      <a:pt x="212" y="12"/>
                    </a:lnTo>
                    <a:lnTo>
                      <a:pt x="212" y="12"/>
                    </a:lnTo>
                    <a:lnTo>
                      <a:pt x="211" y="7"/>
                    </a:lnTo>
                    <a:lnTo>
                      <a:pt x="209" y="3"/>
                    </a:lnTo>
                    <a:lnTo>
                      <a:pt x="205" y="1"/>
                    </a:lnTo>
                    <a:lnTo>
                      <a:pt x="201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3" y="1"/>
                    </a:lnTo>
                    <a:lnTo>
                      <a:pt x="19" y="3"/>
                    </a:lnTo>
                    <a:lnTo>
                      <a:pt x="17" y="7"/>
                    </a:lnTo>
                    <a:lnTo>
                      <a:pt x="16" y="12"/>
                    </a:lnTo>
                    <a:lnTo>
                      <a:pt x="16" y="54"/>
                    </a:lnTo>
                    <a:lnTo>
                      <a:pt x="11" y="54"/>
                    </a:lnTo>
                    <a:lnTo>
                      <a:pt x="11" y="54"/>
                    </a:lnTo>
                    <a:lnTo>
                      <a:pt x="6" y="55"/>
                    </a:lnTo>
                    <a:lnTo>
                      <a:pt x="3" y="57"/>
                    </a:lnTo>
                    <a:lnTo>
                      <a:pt x="1" y="62"/>
                    </a:lnTo>
                    <a:lnTo>
                      <a:pt x="0" y="66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124"/>
                    </a:lnTo>
                    <a:lnTo>
                      <a:pt x="3" y="127"/>
                    </a:lnTo>
                    <a:lnTo>
                      <a:pt x="6" y="130"/>
                    </a:lnTo>
                    <a:lnTo>
                      <a:pt x="11" y="131"/>
                    </a:lnTo>
                    <a:lnTo>
                      <a:pt x="16" y="131"/>
                    </a:lnTo>
                    <a:lnTo>
                      <a:pt x="16" y="175"/>
                    </a:lnTo>
                    <a:lnTo>
                      <a:pt x="16" y="175"/>
                    </a:lnTo>
                    <a:lnTo>
                      <a:pt x="16" y="175"/>
                    </a:lnTo>
                    <a:lnTo>
                      <a:pt x="16" y="230"/>
                    </a:lnTo>
                    <a:lnTo>
                      <a:pt x="16" y="230"/>
                    </a:lnTo>
                    <a:lnTo>
                      <a:pt x="17" y="233"/>
                    </a:lnTo>
                    <a:lnTo>
                      <a:pt x="19" y="237"/>
                    </a:lnTo>
                    <a:lnTo>
                      <a:pt x="23" y="239"/>
                    </a:lnTo>
                    <a:lnTo>
                      <a:pt x="27" y="239"/>
                    </a:lnTo>
                    <a:lnTo>
                      <a:pt x="201" y="239"/>
                    </a:lnTo>
                    <a:lnTo>
                      <a:pt x="201" y="239"/>
                    </a:lnTo>
                    <a:lnTo>
                      <a:pt x="205" y="239"/>
                    </a:lnTo>
                    <a:lnTo>
                      <a:pt x="209" y="237"/>
                    </a:lnTo>
                    <a:lnTo>
                      <a:pt x="211" y="233"/>
                    </a:lnTo>
                    <a:lnTo>
                      <a:pt x="212" y="230"/>
                    </a:lnTo>
                    <a:lnTo>
                      <a:pt x="212" y="175"/>
                    </a:lnTo>
                    <a:lnTo>
                      <a:pt x="212" y="175"/>
                    </a:lnTo>
                    <a:lnTo>
                      <a:pt x="212" y="175"/>
                    </a:lnTo>
                    <a:lnTo>
                      <a:pt x="212" y="121"/>
                    </a:lnTo>
                    <a:lnTo>
                      <a:pt x="212" y="121"/>
                    </a:lnTo>
                    <a:lnTo>
                      <a:pt x="211" y="116"/>
                    </a:lnTo>
                    <a:lnTo>
                      <a:pt x="209" y="112"/>
                    </a:lnTo>
                    <a:lnTo>
                      <a:pt x="205" y="110"/>
                    </a:lnTo>
                    <a:lnTo>
                      <a:pt x="201" y="109"/>
                    </a:lnTo>
                    <a:lnTo>
                      <a:pt x="195" y="109"/>
                    </a:lnTo>
                    <a:lnTo>
                      <a:pt x="195" y="76"/>
                    </a:lnTo>
                    <a:lnTo>
                      <a:pt x="201" y="76"/>
                    </a:lnTo>
                    <a:close/>
                    <a:moveTo>
                      <a:pt x="168" y="21"/>
                    </a:moveTo>
                    <a:lnTo>
                      <a:pt x="190" y="21"/>
                    </a:lnTo>
                    <a:lnTo>
                      <a:pt x="190" y="54"/>
                    </a:lnTo>
                    <a:lnTo>
                      <a:pt x="184" y="54"/>
                    </a:lnTo>
                    <a:lnTo>
                      <a:pt x="168" y="54"/>
                    </a:lnTo>
                    <a:lnTo>
                      <a:pt x="168" y="21"/>
                    </a:lnTo>
                    <a:close/>
                    <a:moveTo>
                      <a:pt x="124" y="21"/>
                    </a:moveTo>
                    <a:lnTo>
                      <a:pt x="135" y="21"/>
                    </a:lnTo>
                    <a:lnTo>
                      <a:pt x="135" y="54"/>
                    </a:lnTo>
                    <a:lnTo>
                      <a:pt x="124" y="54"/>
                    </a:lnTo>
                    <a:lnTo>
                      <a:pt x="124" y="21"/>
                    </a:lnTo>
                    <a:close/>
                    <a:moveTo>
                      <a:pt x="190" y="131"/>
                    </a:moveTo>
                    <a:lnTo>
                      <a:pt x="190" y="163"/>
                    </a:lnTo>
                    <a:lnTo>
                      <a:pt x="168" y="163"/>
                    </a:lnTo>
                    <a:lnTo>
                      <a:pt x="168" y="131"/>
                    </a:lnTo>
                    <a:lnTo>
                      <a:pt x="184" y="131"/>
                    </a:lnTo>
                    <a:lnTo>
                      <a:pt x="190" y="131"/>
                    </a:lnTo>
                    <a:close/>
                    <a:moveTo>
                      <a:pt x="135" y="163"/>
                    </a:moveTo>
                    <a:lnTo>
                      <a:pt x="124" y="163"/>
                    </a:lnTo>
                    <a:lnTo>
                      <a:pt x="124" y="131"/>
                    </a:lnTo>
                    <a:lnTo>
                      <a:pt x="135" y="131"/>
                    </a:lnTo>
                    <a:lnTo>
                      <a:pt x="135" y="163"/>
                    </a:lnTo>
                    <a:close/>
                    <a:moveTo>
                      <a:pt x="119" y="109"/>
                    </a:moveTo>
                    <a:lnTo>
                      <a:pt x="109" y="109"/>
                    </a:lnTo>
                    <a:lnTo>
                      <a:pt x="109" y="76"/>
                    </a:lnTo>
                    <a:lnTo>
                      <a:pt x="119" y="76"/>
                    </a:lnTo>
                    <a:lnTo>
                      <a:pt x="119" y="109"/>
                    </a:lnTo>
                    <a:close/>
                    <a:moveTo>
                      <a:pt x="22" y="109"/>
                    </a:moveTo>
                    <a:lnTo>
                      <a:pt x="22" y="76"/>
                    </a:lnTo>
                    <a:lnTo>
                      <a:pt x="27" y="76"/>
                    </a:lnTo>
                    <a:lnTo>
                      <a:pt x="93" y="76"/>
                    </a:lnTo>
                    <a:lnTo>
                      <a:pt x="93" y="109"/>
                    </a:lnTo>
                    <a:lnTo>
                      <a:pt x="27" y="109"/>
                    </a:lnTo>
                    <a:lnTo>
                      <a:pt x="22" y="109"/>
                    </a:lnTo>
                    <a:close/>
                    <a:moveTo>
                      <a:pt x="38" y="21"/>
                    </a:moveTo>
                    <a:lnTo>
                      <a:pt x="109" y="21"/>
                    </a:lnTo>
                    <a:lnTo>
                      <a:pt x="109" y="54"/>
                    </a:lnTo>
                    <a:lnTo>
                      <a:pt x="38" y="54"/>
                    </a:lnTo>
                    <a:lnTo>
                      <a:pt x="38" y="21"/>
                    </a:lnTo>
                    <a:close/>
                    <a:moveTo>
                      <a:pt x="109" y="131"/>
                    </a:moveTo>
                    <a:lnTo>
                      <a:pt x="109" y="163"/>
                    </a:lnTo>
                    <a:lnTo>
                      <a:pt x="38" y="163"/>
                    </a:lnTo>
                    <a:lnTo>
                      <a:pt x="38" y="131"/>
                    </a:lnTo>
                    <a:lnTo>
                      <a:pt x="109" y="131"/>
                    </a:lnTo>
                    <a:close/>
                    <a:moveTo>
                      <a:pt x="109" y="217"/>
                    </a:moveTo>
                    <a:lnTo>
                      <a:pt x="38" y="217"/>
                    </a:lnTo>
                    <a:lnTo>
                      <a:pt x="38" y="184"/>
                    </a:lnTo>
                    <a:lnTo>
                      <a:pt x="109" y="184"/>
                    </a:lnTo>
                    <a:lnTo>
                      <a:pt x="109" y="217"/>
                    </a:lnTo>
                    <a:close/>
                    <a:moveTo>
                      <a:pt x="135" y="217"/>
                    </a:moveTo>
                    <a:lnTo>
                      <a:pt x="124" y="217"/>
                    </a:lnTo>
                    <a:lnTo>
                      <a:pt x="124" y="184"/>
                    </a:lnTo>
                    <a:lnTo>
                      <a:pt x="135" y="184"/>
                    </a:lnTo>
                    <a:lnTo>
                      <a:pt x="135" y="217"/>
                    </a:lnTo>
                    <a:close/>
                    <a:moveTo>
                      <a:pt x="190" y="217"/>
                    </a:moveTo>
                    <a:lnTo>
                      <a:pt x="168" y="217"/>
                    </a:lnTo>
                    <a:lnTo>
                      <a:pt x="168" y="184"/>
                    </a:lnTo>
                    <a:lnTo>
                      <a:pt x="190" y="184"/>
                    </a:lnTo>
                    <a:lnTo>
                      <a:pt x="190" y="217"/>
                    </a:lnTo>
                    <a:close/>
                    <a:moveTo>
                      <a:pt x="174" y="109"/>
                    </a:moveTo>
                    <a:lnTo>
                      <a:pt x="152" y="109"/>
                    </a:lnTo>
                    <a:lnTo>
                      <a:pt x="152" y="76"/>
                    </a:lnTo>
                    <a:lnTo>
                      <a:pt x="174" y="76"/>
                    </a:lnTo>
                    <a:lnTo>
                      <a:pt x="174" y="109"/>
                    </a:lnTo>
                    <a:close/>
                  </a:path>
                </a:pathLst>
              </a:cu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BB7E731-C1D1-D91B-21B9-A92000B0A67A}"/>
                </a:ext>
              </a:extLst>
            </p:cNvPr>
            <p:cNvSpPr txBox="1"/>
            <p:nvPr/>
          </p:nvSpPr>
          <p:spPr>
            <a:xfrm>
              <a:off x="6610036" y="2455843"/>
              <a:ext cx="1771648" cy="16276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1"/>
              <a:r>
                <a:rPr lang="fa-IR" sz="14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D6A20D7-375B-E1C1-C7AD-6741B7BA1555}"/>
              </a:ext>
            </a:extLst>
          </p:cNvPr>
          <p:cNvGrpSpPr/>
          <p:nvPr/>
        </p:nvGrpSpPr>
        <p:grpSpPr>
          <a:xfrm>
            <a:off x="5025497" y="1498071"/>
            <a:ext cx="2345071" cy="1535836"/>
            <a:chOff x="3763259" y="1458316"/>
            <a:chExt cx="1771648" cy="1160290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CC530772-0119-4165-3651-AB70527B2AE3}"/>
                </a:ext>
              </a:extLst>
            </p:cNvPr>
            <p:cNvGrpSpPr/>
            <p:nvPr/>
          </p:nvGrpSpPr>
          <p:grpSpPr>
            <a:xfrm>
              <a:off x="4221893" y="1458316"/>
              <a:ext cx="686085" cy="683152"/>
              <a:chOff x="4011613" y="2027238"/>
              <a:chExt cx="371475" cy="369888"/>
            </a:xfrm>
            <a:solidFill>
              <a:srgbClr val="3059A9"/>
            </a:solidFill>
          </p:grpSpPr>
          <p:sp>
            <p:nvSpPr>
              <p:cNvPr id="57" name="Freeform 18">
                <a:extLst>
                  <a:ext uri="{FF2B5EF4-FFF2-40B4-BE49-F238E27FC236}">
                    <a16:creationId xmlns:a16="http://schemas.microsoft.com/office/drawing/2014/main" id="{5785860A-45AA-3409-6E6F-3CEB28FD0E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33863" y="2209801"/>
                <a:ext cx="149225" cy="119063"/>
              </a:xfrm>
              <a:custGeom>
                <a:avLst/>
                <a:gdLst>
                  <a:gd name="T0" fmla="*/ 176 w 280"/>
                  <a:gd name="T1" fmla="*/ 36 h 225"/>
                  <a:gd name="T2" fmla="*/ 154 w 280"/>
                  <a:gd name="T3" fmla="*/ 48 h 225"/>
                  <a:gd name="T4" fmla="*/ 142 w 280"/>
                  <a:gd name="T5" fmla="*/ 70 h 225"/>
                  <a:gd name="T6" fmla="*/ 142 w 280"/>
                  <a:gd name="T7" fmla="*/ 88 h 225"/>
                  <a:gd name="T8" fmla="*/ 110 w 280"/>
                  <a:gd name="T9" fmla="*/ 140 h 225"/>
                  <a:gd name="T10" fmla="*/ 95 w 280"/>
                  <a:gd name="T11" fmla="*/ 138 h 225"/>
                  <a:gd name="T12" fmla="*/ 0 w 280"/>
                  <a:gd name="T13" fmla="*/ 63 h 225"/>
                  <a:gd name="T14" fmla="*/ 55 w 280"/>
                  <a:gd name="T15" fmla="*/ 163 h 225"/>
                  <a:gd name="T16" fmla="*/ 51 w 280"/>
                  <a:gd name="T17" fmla="*/ 181 h 225"/>
                  <a:gd name="T18" fmla="*/ 54 w 280"/>
                  <a:gd name="T19" fmla="*/ 198 h 225"/>
                  <a:gd name="T20" fmla="*/ 71 w 280"/>
                  <a:gd name="T21" fmla="*/ 217 h 225"/>
                  <a:gd name="T22" fmla="*/ 95 w 280"/>
                  <a:gd name="T23" fmla="*/ 225 h 225"/>
                  <a:gd name="T24" fmla="*/ 112 w 280"/>
                  <a:gd name="T25" fmla="*/ 221 h 225"/>
                  <a:gd name="T26" fmla="*/ 131 w 280"/>
                  <a:gd name="T27" fmla="*/ 206 h 225"/>
                  <a:gd name="T28" fmla="*/ 139 w 280"/>
                  <a:gd name="T29" fmla="*/ 181 h 225"/>
                  <a:gd name="T30" fmla="*/ 135 w 280"/>
                  <a:gd name="T31" fmla="*/ 163 h 225"/>
                  <a:gd name="T32" fmla="*/ 178 w 280"/>
                  <a:gd name="T33" fmla="*/ 122 h 225"/>
                  <a:gd name="T34" fmla="*/ 194 w 280"/>
                  <a:gd name="T35" fmla="*/ 121 h 225"/>
                  <a:gd name="T36" fmla="*/ 216 w 280"/>
                  <a:gd name="T37" fmla="*/ 110 h 225"/>
                  <a:gd name="T38" fmla="*/ 228 w 280"/>
                  <a:gd name="T39" fmla="*/ 87 h 225"/>
                  <a:gd name="T40" fmla="*/ 229 w 280"/>
                  <a:gd name="T41" fmla="*/ 73 h 225"/>
                  <a:gd name="T42" fmla="*/ 280 w 280"/>
                  <a:gd name="T43" fmla="*/ 0 h 225"/>
                  <a:gd name="T44" fmla="*/ 203 w 280"/>
                  <a:gd name="T45" fmla="*/ 39 h 225"/>
                  <a:gd name="T46" fmla="*/ 185 w 280"/>
                  <a:gd name="T47" fmla="*/ 36 h 225"/>
                  <a:gd name="T48" fmla="*/ 95 w 280"/>
                  <a:gd name="T49" fmla="*/ 197 h 225"/>
                  <a:gd name="T50" fmla="*/ 83 w 280"/>
                  <a:gd name="T51" fmla="*/ 193 h 225"/>
                  <a:gd name="T52" fmla="*/ 79 w 280"/>
                  <a:gd name="T53" fmla="*/ 181 h 225"/>
                  <a:gd name="T54" fmla="*/ 80 w 280"/>
                  <a:gd name="T55" fmla="*/ 175 h 225"/>
                  <a:gd name="T56" fmla="*/ 92 w 280"/>
                  <a:gd name="T57" fmla="*/ 165 h 225"/>
                  <a:gd name="T58" fmla="*/ 98 w 280"/>
                  <a:gd name="T59" fmla="*/ 165 h 225"/>
                  <a:gd name="T60" fmla="*/ 110 w 280"/>
                  <a:gd name="T61" fmla="*/ 175 h 225"/>
                  <a:gd name="T62" fmla="*/ 112 w 280"/>
                  <a:gd name="T63" fmla="*/ 181 h 225"/>
                  <a:gd name="T64" fmla="*/ 106 w 280"/>
                  <a:gd name="T65" fmla="*/ 193 h 225"/>
                  <a:gd name="T66" fmla="*/ 95 w 280"/>
                  <a:gd name="T67" fmla="*/ 197 h 225"/>
                  <a:gd name="T68" fmla="*/ 185 w 280"/>
                  <a:gd name="T69" fmla="*/ 95 h 225"/>
                  <a:gd name="T70" fmla="*/ 174 w 280"/>
                  <a:gd name="T71" fmla="*/ 91 h 225"/>
                  <a:gd name="T72" fmla="*/ 169 w 280"/>
                  <a:gd name="T73" fmla="*/ 78 h 225"/>
                  <a:gd name="T74" fmla="*/ 171 w 280"/>
                  <a:gd name="T75" fmla="*/ 73 h 225"/>
                  <a:gd name="T76" fmla="*/ 182 w 280"/>
                  <a:gd name="T77" fmla="*/ 63 h 225"/>
                  <a:gd name="T78" fmla="*/ 189 w 280"/>
                  <a:gd name="T79" fmla="*/ 63 h 225"/>
                  <a:gd name="T80" fmla="*/ 201 w 280"/>
                  <a:gd name="T81" fmla="*/ 73 h 225"/>
                  <a:gd name="T82" fmla="*/ 202 w 280"/>
                  <a:gd name="T83" fmla="*/ 78 h 225"/>
                  <a:gd name="T84" fmla="*/ 197 w 280"/>
                  <a:gd name="T85" fmla="*/ 91 h 225"/>
                  <a:gd name="T86" fmla="*/ 185 w 280"/>
                  <a:gd name="T87" fmla="*/ 95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80" h="225">
                    <a:moveTo>
                      <a:pt x="185" y="36"/>
                    </a:moveTo>
                    <a:lnTo>
                      <a:pt x="185" y="36"/>
                    </a:lnTo>
                    <a:lnTo>
                      <a:pt x="176" y="36"/>
                    </a:lnTo>
                    <a:lnTo>
                      <a:pt x="169" y="39"/>
                    </a:lnTo>
                    <a:lnTo>
                      <a:pt x="161" y="42"/>
                    </a:lnTo>
                    <a:lnTo>
                      <a:pt x="154" y="48"/>
                    </a:lnTo>
                    <a:lnTo>
                      <a:pt x="149" y="54"/>
                    </a:lnTo>
                    <a:lnTo>
                      <a:pt x="146" y="62"/>
                    </a:lnTo>
                    <a:lnTo>
                      <a:pt x="142" y="70"/>
                    </a:lnTo>
                    <a:lnTo>
                      <a:pt x="142" y="78"/>
                    </a:lnTo>
                    <a:lnTo>
                      <a:pt x="142" y="78"/>
                    </a:lnTo>
                    <a:lnTo>
                      <a:pt x="142" y="88"/>
                    </a:lnTo>
                    <a:lnTo>
                      <a:pt x="146" y="97"/>
                    </a:lnTo>
                    <a:lnTo>
                      <a:pt x="110" y="140"/>
                    </a:lnTo>
                    <a:lnTo>
                      <a:pt x="110" y="140"/>
                    </a:lnTo>
                    <a:lnTo>
                      <a:pt x="103" y="138"/>
                    </a:lnTo>
                    <a:lnTo>
                      <a:pt x="95" y="138"/>
                    </a:lnTo>
                    <a:lnTo>
                      <a:pt x="95" y="138"/>
                    </a:lnTo>
                    <a:lnTo>
                      <a:pt x="85" y="139"/>
                    </a:lnTo>
                    <a:lnTo>
                      <a:pt x="23" y="38"/>
                    </a:lnTo>
                    <a:lnTo>
                      <a:pt x="0" y="63"/>
                    </a:lnTo>
                    <a:lnTo>
                      <a:pt x="58" y="158"/>
                    </a:lnTo>
                    <a:lnTo>
                      <a:pt x="58" y="158"/>
                    </a:lnTo>
                    <a:lnTo>
                      <a:pt x="55" y="163"/>
                    </a:lnTo>
                    <a:lnTo>
                      <a:pt x="53" y="169"/>
                    </a:lnTo>
                    <a:lnTo>
                      <a:pt x="51" y="175"/>
                    </a:lnTo>
                    <a:lnTo>
                      <a:pt x="51" y="181"/>
                    </a:lnTo>
                    <a:lnTo>
                      <a:pt x="51" y="181"/>
                    </a:lnTo>
                    <a:lnTo>
                      <a:pt x="52" y="189"/>
                    </a:lnTo>
                    <a:lnTo>
                      <a:pt x="54" y="198"/>
                    </a:lnTo>
                    <a:lnTo>
                      <a:pt x="59" y="206"/>
                    </a:lnTo>
                    <a:lnTo>
                      <a:pt x="64" y="211"/>
                    </a:lnTo>
                    <a:lnTo>
                      <a:pt x="71" y="217"/>
                    </a:lnTo>
                    <a:lnTo>
                      <a:pt x="77" y="221"/>
                    </a:lnTo>
                    <a:lnTo>
                      <a:pt x="86" y="223"/>
                    </a:lnTo>
                    <a:lnTo>
                      <a:pt x="95" y="225"/>
                    </a:lnTo>
                    <a:lnTo>
                      <a:pt x="95" y="225"/>
                    </a:lnTo>
                    <a:lnTo>
                      <a:pt x="104" y="223"/>
                    </a:lnTo>
                    <a:lnTo>
                      <a:pt x="112" y="221"/>
                    </a:lnTo>
                    <a:lnTo>
                      <a:pt x="119" y="217"/>
                    </a:lnTo>
                    <a:lnTo>
                      <a:pt x="126" y="211"/>
                    </a:lnTo>
                    <a:lnTo>
                      <a:pt x="131" y="206"/>
                    </a:lnTo>
                    <a:lnTo>
                      <a:pt x="135" y="198"/>
                    </a:lnTo>
                    <a:lnTo>
                      <a:pt x="138" y="189"/>
                    </a:lnTo>
                    <a:lnTo>
                      <a:pt x="139" y="181"/>
                    </a:lnTo>
                    <a:lnTo>
                      <a:pt x="139" y="181"/>
                    </a:lnTo>
                    <a:lnTo>
                      <a:pt x="138" y="172"/>
                    </a:lnTo>
                    <a:lnTo>
                      <a:pt x="135" y="163"/>
                    </a:lnTo>
                    <a:lnTo>
                      <a:pt x="170" y="119"/>
                    </a:lnTo>
                    <a:lnTo>
                      <a:pt x="170" y="119"/>
                    </a:lnTo>
                    <a:lnTo>
                      <a:pt x="178" y="122"/>
                    </a:lnTo>
                    <a:lnTo>
                      <a:pt x="185" y="122"/>
                    </a:lnTo>
                    <a:lnTo>
                      <a:pt x="185" y="122"/>
                    </a:lnTo>
                    <a:lnTo>
                      <a:pt x="194" y="121"/>
                    </a:lnTo>
                    <a:lnTo>
                      <a:pt x="203" y="119"/>
                    </a:lnTo>
                    <a:lnTo>
                      <a:pt x="211" y="115"/>
                    </a:lnTo>
                    <a:lnTo>
                      <a:pt x="216" y="110"/>
                    </a:lnTo>
                    <a:lnTo>
                      <a:pt x="222" y="104"/>
                    </a:lnTo>
                    <a:lnTo>
                      <a:pt x="226" y="96"/>
                    </a:lnTo>
                    <a:lnTo>
                      <a:pt x="228" y="87"/>
                    </a:lnTo>
                    <a:lnTo>
                      <a:pt x="229" y="78"/>
                    </a:lnTo>
                    <a:lnTo>
                      <a:pt x="229" y="78"/>
                    </a:lnTo>
                    <a:lnTo>
                      <a:pt x="229" y="73"/>
                    </a:lnTo>
                    <a:lnTo>
                      <a:pt x="228" y="69"/>
                    </a:lnTo>
                    <a:lnTo>
                      <a:pt x="280" y="38"/>
                    </a:lnTo>
                    <a:lnTo>
                      <a:pt x="280" y="0"/>
                    </a:lnTo>
                    <a:lnTo>
                      <a:pt x="208" y="42"/>
                    </a:lnTo>
                    <a:lnTo>
                      <a:pt x="208" y="42"/>
                    </a:lnTo>
                    <a:lnTo>
                      <a:pt x="203" y="39"/>
                    </a:lnTo>
                    <a:lnTo>
                      <a:pt x="197" y="37"/>
                    </a:lnTo>
                    <a:lnTo>
                      <a:pt x="192" y="36"/>
                    </a:lnTo>
                    <a:lnTo>
                      <a:pt x="185" y="36"/>
                    </a:lnTo>
                    <a:lnTo>
                      <a:pt x="185" y="36"/>
                    </a:lnTo>
                    <a:close/>
                    <a:moveTo>
                      <a:pt x="95" y="197"/>
                    </a:moveTo>
                    <a:lnTo>
                      <a:pt x="95" y="197"/>
                    </a:lnTo>
                    <a:lnTo>
                      <a:pt x="92" y="197"/>
                    </a:lnTo>
                    <a:lnTo>
                      <a:pt x="88" y="196"/>
                    </a:lnTo>
                    <a:lnTo>
                      <a:pt x="83" y="193"/>
                    </a:lnTo>
                    <a:lnTo>
                      <a:pt x="80" y="187"/>
                    </a:lnTo>
                    <a:lnTo>
                      <a:pt x="79" y="184"/>
                    </a:lnTo>
                    <a:lnTo>
                      <a:pt x="79" y="181"/>
                    </a:lnTo>
                    <a:lnTo>
                      <a:pt x="79" y="181"/>
                    </a:lnTo>
                    <a:lnTo>
                      <a:pt x="79" y="177"/>
                    </a:lnTo>
                    <a:lnTo>
                      <a:pt x="80" y="175"/>
                    </a:lnTo>
                    <a:lnTo>
                      <a:pt x="83" y="170"/>
                    </a:lnTo>
                    <a:lnTo>
                      <a:pt x="88" y="166"/>
                    </a:lnTo>
                    <a:lnTo>
                      <a:pt x="92" y="165"/>
                    </a:lnTo>
                    <a:lnTo>
                      <a:pt x="95" y="164"/>
                    </a:lnTo>
                    <a:lnTo>
                      <a:pt x="95" y="164"/>
                    </a:lnTo>
                    <a:lnTo>
                      <a:pt x="98" y="165"/>
                    </a:lnTo>
                    <a:lnTo>
                      <a:pt x="102" y="166"/>
                    </a:lnTo>
                    <a:lnTo>
                      <a:pt x="106" y="170"/>
                    </a:lnTo>
                    <a:lnTo>
                      <a:pt x="110" y="175"/>
                    </a:lnTo>
                    <a:lnTo>
                      <a:pt x="110" y="177"/>
                    </a:lnTo>
                    <a:lnTo>
                      <a:pt x="112" y="181"/>
                    </a:lnTo>
                    <a:lnTo>
                      <a:pt x="112" y="181"/>
                    </a:lnTo>
                    <a:lnTo>
                      <a:pt x="110" y="184"/>
                    </a:lnTo>
                    <a:lnTo>
                      <a:pt x="110" y="187"/>
                    </a:lnTo>
                    <a:lnTo>
                      <a:pt x="106" y="193"/>
                    </a:lnTo>
                    <a:lnTo>
                      <a:pt x="102" y="196"/>
                    </a:lnTo>
                    <a:lnTo>
                      <a:pt x="98" y="197"/>
                    </a:lnTo>
                    <a:lnTo>
                      <a:pt x="95" y="197"/>
                    </a:lnTo>
                    <a:lnTo>
                      <a:pt x="95" y="197"/>
                    </a:lnTo>
                    <a:close/>
                    <a:moveTo>
                      <a:pt x="185" y="95"/>
                    </a:moveTo>
                    <a:lnTo>
                      <a:pt x="185" y="95"/>
                    </a:lnTo>
                    <a:lnTo>
                      <a:pt x="182" y="95"/>
                    </a:lnTo>
                    <a:lnTo>
                      <a:pt x="180" y="94"/>
                    </a:lnTo>
                    <a:lnTo>
                      <a:pt x="174" y="91"/>
                    </a:lnTo>
                    <a:lnTo>
                      <a:pt x="171" y="85"/>
                    </a:lnTo>
                    <a:lnTo>
                      <a:pt x="170" y="82"/>
                    </a:lnTo>
                    <a:lnTo>
                      <a:pt x="169" y="78"/>
                    </a:lnTo>
                    <a:lnTo>
                      <a:pt x="169" y="78"/>
                    </a:lnTo>
                    <a:lnTo>
                      <a:pt x="170" y="75"/>
                    </a:lnTo>
                    <a:lnTo>
                      <a:pt x="171" y="73"/>
                    </a:lnTo>
                    <a:lnTo>
                      <a:pt x="174" y="67"/>
                    </a:lnTo>
                    <a:lnTo>
                      <a:pt x="180" y="64"/>
                    </a:lnTo>
                    <a:lnTo>
                      <a:pt x="182" y="63"/>
                    </a:lnTo>
                    <a:lnTo>
                      <a:pt x="185" y="63"/>
                    </a:lnTo>
                    <a:lnTo>
                      <a:pt x="185" y="63"/>
                    </a:lnTo>
                    <a:lnTo>
                      <a:pt x="189" y="63"/>
                    </a:lnTo>
                    <a:lnTo>
                      <a:pt x="192" y="64"/>
                    </a:lnTo>
                    <a:lnTo>
                      <a:pt x="197" y="67"/>
                    </a:lnTo>
                    <a:lnTo>
                      <a:pt x="201" y="73"/>
                    </a:lnTo>
                    <a:lnTo>
                      <a:pt x="202" y="75"/>
                    </a:lnTo>
                    <a:lnTo>
                      <a:pt x="202" y="78"/>
                    </a:lnTo>
                    <a:lnTo>
                      <a:pt x="202" y="78"/>
                    </a:lnTo>
                    <a:lnTo>
                      <a:pt x="202" y="82"/>
                    </a:lnTo>
                    <a:lnTo>
                      <a:pt x="201" y="85"/>
                    </a:lnTo>
                    <a:lnTo>
                      <a:pt x="197" y="91"/>
                    </a:lnTo>
                    <a:lnTo>
                      <a:pt x="192" y="94"/>
                    </a:lnTo>
                    <a:lnTo>
                      <a:pt x="189" y="95"/>
                    </a:lnTo>
                    <a:lnTo>
                      <a:pt x="185" y="95"/>
                    </a:lnTo>
                    <a:lnTo>
                      <a:pt x="185" y="95"/>
                    </a:lnTo>
                    <a:close/>
                  </a:path>
                </a:pathLst>
              </a:cu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" name="Freeform 19">
                <a:extLst>
                  <a:ext uri="{FF2B5EF4-FFF2-40B4-BE49-F238E27FC236}">
                    <a16:creationId xmlns:a16="http://schemas.microsoft.com/office/drawing/2014/main" id="{AF8CBFA2-E744-C449-6A8C-FA539D6637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64000" y="2058988"/>
                <a:ext cx="160338" cy="147638"/>
              </a:xfrm>
              <a:custGeom>
                <a:avLst/>
                <a:gdLst>
                  <a:gd name="T0" fmla="*/ 152 w 304"/>
                  <a:gd name="T1" fmla="*/ 0 h 279"/>
                  <a:gd name="T2" fmla="*/ 136 w 304"/>
                  <a:gd name="T3" fmla="*/ 2 h 279"/>
                  <a:gd name="T4" fmla="*/ 123 w 304"/>
                  <a:gd name="T5" fmla="*/ 11 h 279"/>
                  <a:gd name="T6" fmla="*/ 113 w 304"/>
                  <a:gd name="T7" fmla="*/ 22 h 279"/>
                  <a:gd name="T8" fmla="*/ 109 w 304"/>
                  <a:gd name="T9" fmla="*/ 37 h 279"/>
                  <a:gd name="T10" fmla="*/ 0 w 304"/>
                  <a:gd name="T11" fmla="*/ 114 h 279"/>
                  <a:gd name="T12" fmla="*/ 117 w 304"/>
                  <a:gd name="T13" fmla="*/ 69 h 279"/>
                  <a:gd name="T14" fmla="*/ 132 w 304"/>
                  <a:gd name="T15" fmla="*/ 82 h 279"/>
                  <a:gd name="T16" fmla="*/ 152 w 304"/>
                  <a:gd name="T17" fmla="*/ 87 h 279"/>
                  <a:gd name="T18" fmla="*/ 162 w 304"/>
                  <a:gd name="T19" fmla="*/ 86 h 279"/>
                  <a:gd name="T20" fmla="*/ 304 w 304"/>
                  <a:gd name="T21" fmla="*/ 254 h 279"/>
                  <a:gd name="T22" fmla="*/ 189 w 304"/>
                  <a:gd name="T23" fmla="*/ 67 h 279"/>
                  <a:gd name="T24" fmla="*/ 194 w 304"/>
                  <a:gd name="T25" fmla="*/ 56 h 279"/>
                  <a:gd name="T26" fmla="*/ 196 w 304"/>
                  <a:gd name="T27" fmla="*/ 43 h 279"/>
                  <a:gd name="T28" fmla="*/ 195 w 304"/>
                  <a:gd name="T29" fmla="*/ 34 h 279"/>
                  <a:gd name="T30" fmla="*/ 188 w 304"/>
                  <a:gd name="T31" fmla="*/ 19 h 279"/>
                  <a:gd name="T32" fmla="*/ 176 w 304"/>
                  <a:gd name="T33" fmla="*/ 6 h 279"/>
                  <a:gd name="T34" fmla="*/ 161 w 304"/>
                  <a:gd name="T35" fmla="*/ 1 h 279"/>
                  <a:gd name="T36" fmla="*/ 152 w 304"/>
                  <a:gd name="T37" fmla="*/ 0 h 279"/>
                  <a:gd name="T38" fmla="*/ 152 w 304"/>
                  <a:gd name="T39" fmla="*/ 59 h 279"/>
                  <a:gd name="T40" fmla="*/ 145 w 304"/>
                  <a:gd name="T41" fmla="*/ 58 h 279"/>
                  <a:gd name="T42" fmla="*/ 138 w 304"/>
                  <a:gd name="T43" fmla="*/ 49 h 279"/>
                  <a:gd name="T44" fmla="*/ 135 w 304"/>
                  <a:gd name="T45" fmla="*/ 43 h 279"/>
                  <a:gd name="T46" fmla="*/ 136 w 304"/>
                  <a:gd name="T47" fmla="*/ 39 h 279"/>
                  <a:gd name="T48" fmla="*/ 141 w 304"/>
                  <a:gd name="T49" fmla="*/ 32 h 279"/>
                  <a:gd name="T50" fmla="*/ 149 w 304"/>
                  <a:gd name="T51" fmla="*/ 27 h 279"/>
                  <a:gd name="T52" fmla="*/ 152 w 304"/>
                  <a:gd name="T53" fmla="*/ 27 h 279"/>
                  <a:gd name="T54" fmla="*/ 158 w 304"/>
                  <a:gd name="T55" fmla="*/ 28 h 279"/>
                  <a:gd name="T56" fmla="*/ 167 w 304"/>
                  <a:gd name="T57" fmla="*/ 37 h 279"/>
                  <a:gd name="T58" fmla="*/ 168 w 304"/>
                  <a:gd name="T59" fmla="*/ 43 h 279"/>
                  <a:gd name="T60" fmla="*/ 168 w 304"/>
                  <a:gd name="T61" fmla="*/ 46 h 279"/>
                  <a:gd name="T62" fmla="*/ 164 w 304"/>
                  <a:gd name="T63" fmla="*/ 55 h 279"/>
                  <a:gd name="T64" fmla="*/ 155 w 304"/>
                  <a:gd name="T65" fmla="*/ 59 h 279"/>
                  <a:gd name="T66" fmla="*/ 152 w 304"/>
                  <a:gd name="T67" fmla="*/ 59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04" h="279">
                    <a:moveTo>
                      <a:pt x="152" y="0"/>
                    </a:moveTo>
                    <a:lnTo>
                      <a:pt x="152" y="0"/>
                    </a:lnTo>
                    <a:lnTo>
                      <a:pt x="144" y="0"/>
                    </a:lnTo>
                    <a:lnTo>
                      <a:pt x="136" y="2"/>
                    </a:lnTo>
                    <a:lnTo>
                      <a:pt x="130" y="5"/>
                    </a:lnTo>
                    <a:lnTo>
                      <a:pt x="123" y="11"/>
                    </a:lnTo>
                    <a:lnTo>
                      <a:pt x="118" y="16"/>
                    </a:lnTo>
                    <a:lnTo>
                      <a:pt x="113" y="22"/>
                    </a:lnTo>
                    <a:lnTo>
                      <a:pt x="111" y="30"/>
                    </a:lnTo>
                    <a:lnTo>
                      <a:pt x="109" y="37"/>
                    </a:lnTo>
                    <a:lnTo>
                      <a:pt x="0" y="79"/>
                    </a:lnTo>
                    <a:lnTo>
                      <a:pt x="0" y="114"/>
                    </a:lnTo>
                    <a:lnTo>
                      <a:pt x="117" y="69"/>
                    </a:lnTo>
                    <a:lnTo>
                      <a:pt x="117" y="69"/>
                    </a:lnTo>
                    <a:lnTo>
                      <a:pt x="123" y="77"/>
                    </a:lnTo>
                    <a:lnTo>
                      <a:pt x="132" y="82"/>
                    </a:lnTo>
                    <a:lnTo>
                      <a:pt x="142" y="86"/>
                    </a:lnTo>
                    <a:lnTo>
                      <a:pt x="152" y="87"/>
                    </a:lnTo>
                    <a:lnTo>
                      <a:pt x="152" y="87"/>
                    </a:lnTo>
                    <a:lnTo>
                      <a:pt x="162" y="86"/>
                    </a:lnTo>
                    <a:lnTo>
                      <a:pt x="281" y="279"/>
                    </a:lnTo>
                    <a:lnTo>
                      <a:pt x="304" y="254"/>
                    </a:lnTo>
                    <a:lnTo>
                      <a:pt x="189" y="67"/>
                    </a:lnTo>
                    <a:lnTo>
                      <a:pt x="189" y="67"/>
                    </a:lnTo>
                    <a:lnTo>
                      <a:pt x="191" y="61"/>
                    </a:lnTo>
                    <a:lnTo>
                      <a:pt x="194" y="56"/>
                    </a:lnTo>
                    <a:lnTo>
                      <a:pt x="196" y="49"/>
                    </a:lnTo>
                    <a:lnTo>
                      <a:pt x="196" y="43"/>
                    </a:lnTo>
                    <a:lnTo>
                      <a:pt x="196" y="43"/>
                    </a:lnTo>
                    <a:lnTo>
                      <a:pt x="195" y="34"/>
                    </a:lnTo>
                    <a:lnTo>
                      <a:pt x="193" y="26"/>
                    </a:lnTo>
                    <a:lnTo>
                      <a:pt x="188" y="19"/>
                    </a:lnTo>
                    <a:lnTo>
                      <a:pt x="183" y="12"/>
                    </a:lnTo>
                    <a:lnTo>
                      <a:pt x="176" y="6"/>
                    </a:lnTo>
                    <a:lnTo>
                      <a:pt x="169" y="3"/>
                    </a:lnTo>
                    <a:lnTo>
                      <a:pt x="161" y="1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  <a:moveTo>
                      <a:pt x="152" y="59"/>
                    </a:moveTo>
                    <a:lnTo>
                      <a:pt x="152" y="59"/>
                    </a:lnTo>
                    <a:lnTo>
                      <a:pt x="149" y="59"/>
                    </a:lnTo>
                    <a:lnTo>
                      <a:pt x="145" y="58"/>
                    </a:lnTo>
                    <a:lnTo>
                      <a:pt x="141" y="55"/>
                    </a:lnTo>
                    <a:lnTo>
                      <a:pt x="138" y="49"/>
                    </a:lnTo>
                    <a:lnTo>
                      <a:pt x="136" y="46"/>
                    </a:lnTo>
                    <a:lnTo>
                      <a:pt x="135" y="43"/>
                    </a:lnTo>
                    <a:lnTo>
                      <a:pt x="135" y="43"/>
                    </a:lnTo>
                    <a:lnTo>
                      <a:pt x="136" y="39"/>
                    </a:lnTo>
                    <a:lnTo>
                      <a:pt x="138" y="37"/>
                    </a:lnTo>
                    <a:lnTo>
                      <a:pt x="141" y="32"/>
                    </a:lnTo>
                    <a:lnTo>
                      <a:pt x="145" y="28"/>
                    </a:lnTo>
                    <a:lnTo>
                      <a:pt x="149" y="27"/>
                    </a:lnTo>
                    <a:lnTo>
                      <a:pt x="152" y="27"/>
                    </a:lnTo>
                    <a:lnTo>
                      <a:pt x="152" y="27"/>
                    </a:lnTo>
                    <a:lnTo>
                      <a:pt x="155" y="27"/>
                    </a:lnTo>
                    <a:lnTo>
                      <a:pt x="158" y="28"/>
                    </a:lnTo>
                    <a:lnTo>
                      <a:pt x="164" y="32"/>
                    </a:lnTo>
                    <a:lnTo>
                      <a:pt x="167" y="37"/>
                    </a:lnTo>
                    <a:lnTo>
                      <a:pt x="168" y="39"/>
                    </a:lnTo>
                    <a:lnTo>
                      <a:pt x="168" y="43"/>
                    </a:lnTo>
                    <a:lnTo>
                      <a:pt x="168" y="43"/>
                    </a:lnTo>
                    <a:lnTo>
                      <a:pt x="168" y="46"/>
                    </a:lnTo>
                    <a:lnTo>
                      <a:pt x="167" y="49"/>
                    </a:lnTo>
                    <a:lnTo>
                      <a:pt x="164" y="55"/>
                    </a:lnTo>
                    <a:lnTo>
                      <a:pt x="158" y="58"/>
                    </a:lnTo>
                    <a:lnTo>
                      <a:pt x="155" y="59"/>
                    </a:lnTo>
                    <a:lnTo>
                      <a:pt x="152" y="59"/>
                    </a:lnTo>
                    <a:lnTo>
                      <a:pt x="152" y="59"/>
                    </a:lnTo>
                    <a:close/>
                  </a:path>
                </a:pathLst>
              </a:cu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" name="Freeform 20">
                <a:extLst>
                  <a:ext uri="{FF2B5EF4-FFF2-40B4-BE49-F238E27FC236}">
                    <a16:creationId xmlns:a16="http://schemas.microsoft.com/office/drawing/2014/main" id="{A99C3DD2-37DA-1845-C6E8-CFF84F7B5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1613" y="2027238"/>
                <a:ext cx="371475" cy="369888"/>
              </a:xfrm>
              <a:custGeom>
                <a:avLst/>
                <a:gdLst>
                  <a:gd name="T0" fmla="*/ 66 w 700"/>
                  <a:gd name="T1" fmla="*/ 0 h 700"/>
                  <a:gd name="T2" fmla="*/ 33 w 700"/>
                  <a:gd name="T3" fmla="*/ 0 h 700"/>
                  <a:gd name="T4" fmla="*/ 33 w 700"/>
                  <a:gd name="T5" fmla="*/ 88 h 700"/>
                  <a:gd name="T6" fmla="*/ 0 w 700"/>
                  <a:gd name="T7" fmla="*/ 88 h 700"/>
                  <a:gd name="T8" fmla="*/ 0 w 700"/>
                  <a:gd name="T9" fmla="*/ 110 h 700"/>
                  <a:gd name="T10" fmla="*/ 33 w 700"/>
                  <a:gd name="T11" fmla="*/ 110 h 700"/>
                  <a:gd name="T12" fmla="*/ 33 w 700"/>
                  <a:gd name="T13" fmla="*/ 197 h 700"/>
                  <a:gd name="T14" fmla="*/ 0 w 700"/>
                  <a:gd name="T15" fmla="*/ 197 h 700"/>
                  <a:gd name="T16" fmla="*/ 0 w 700"/>
                  <a:gd name="T17" fmla="*/ 219 h 700"/>
                  <a:gd name="T18" fmla="*/ 33 w 700"/>
                  <a:gd name="T19" fmla="*/ 219 h 700"/>
                  <a:gd name="T20" fmla="*/ 33 w 700"/>
                  <a:gd name="T21" fmla="*/ 307 h 700"/>
                  <a:gd name="T22" fmla="*/ 0 w 700"/>
                  <a:gd name="T23" fmla="*/ 307 h 700"/>
                  <a:gd name="T24" fmla="*/ 0 w 700"/>
                  <a:gd name="T25" fmla="*/ 329 h 700"/>
                  <a:gd name="T26" fmla="*/ 33 w 700"/>
                  <a:gd name="T27" fmla="*/ 329 h 700"/>
                  <a:gd name="T28" fmla="*/ 33 w 700"/>
                  <a:gd name="T29" fmla="*/ 416 h 700"/>
                  <a:gd name="T30" fmla="*/ 0 w 700"/>
                  <a:gd name="T31" fmla="*/ 416 h 700"/>
                  <a:gd name="T32" fmla="*/ 0 w 700"/>
                  <a:gd name="T33" fmla="*/ 438 h 700"/>
                  <a:gd name="T34" fmla="*/ 33 w 700"/>
                  <a:gd name="T35" fmla="*/ 438 h 700"/>
                  <a:gd name="T36" fmla="*/ 33 w 700"/>
                  <a:gd name="T37" fmla="*/ 526 h 700"/>
                  <a:gd name="T38" fmla="*/ 0 w 700"/>
                  <a:gd name="T39" fmla="*/ 526 h 700"/>
                  <a:gd name="T40" fmla="*/ 0 w 700"/>
                  <a:gd name="T41" fmla="*/ 548 h 700"/>
                  <a:gd name="T42" fmla="*/ 33 w 700"/>
                  <a:gd name="T43" fmla="*/ 548 h 700"/>
                  <a:gd name="T44" fmla="*/ 33 w 700"/>
                  <a:gd name="T45" fmla="*/ 635 h 700"/>
                  <a:gd name="T46" fmla="*/ 0 w 700"/>
                  <a:gd name="T47" fmla="*/ 635 h 700"/>
                  <a:gd name="T48" fmla="*/ 0 w 700"/>
                  <a:gd name="T49" fmla="*/ 667 h 700"/>
                  <a:gd name="T50" fmla="*/ 33 w 700"/>
                  <a:gd name="T51" fmla="*/ 667 h 700"/>
                  <a:gd name="T52" fmla="*/ 33 w 700"/>
                  <a:gd name="T53" fmla="*/ 700 h 700"/>
                  <a:gd name="T54" fmla="*/ 66 w 700"/>
                  <a:gd name="T55" fmla="*/ 700 h 700"/>
                  <a:gd name="T56" fmla="*/ 66 w 700"/>
                  <a:gd name="T57" fmla="*/ 667 h 700"/>
                  <a:gd name="T58" fmla="*/ 153 w 700"/>
                  <a:gd name="T59" fmla="*/ 667 h 700"/>
                  <a:gd name="T60" fmla="*/ 153 w 700"/>
                  <a:gd name="T61" fmla="*/ 700 h 700"/>
                  <a:gd name="T62" fmla="*/ 175 w 700"/>
                  <a:gd name="T63" fmla="*/ 700 h 700"/>
                  <a:gd name="T64" fmla="*/ 175 w 700"/>
                  <a:gd name="T65" fmla="*/ 667 h 700"/>
                  <a:gd name="T66" fmla="*/ 263 w 700"/>
                  <a:gd name="T67" fmla="*/ 667 h 700"/>
                  <a:gd name="T68" fmla="*/ 263 w 700"/>
                  <a:gd name="T69" fmla="*/ 700 h 700"/>
                  <a:gd name="T70" fmla="*/ 285 w 700"/>
                  <a:gd name="T71" fmla="*/ 700 h 700"/>
                  <a:gd name="T72" fmla="*/ 285 w 700"/>
                  <a:gd name="T73" fmla="*/ 667 h 700"/>
                  <a:gd name="T74" fmla="*/ 372 w 700"/>
                  <a:gd name="T75" fmla="*/ 667 h 700"/>
                  <a:gd name="T76" fmla="*/ 372 w 700"/>
                  <a:gd name="T77" fmla="*/ 700 h 700"/>
                  <a:gd name="T78" fmla="*/ 394 w 700"/>
                  <a:gd name="T79" fmla="*/ 700 h 700"/>
                  <a:gd name="T80" fmla="*/ 394 w 700"/>
                  <a:gd name="T81" fmla="*/ 667 h 700"/>
                  <a:gd name="T82" fmla="*/ 482 w 700"/>
                  <a:gd name="T83" fmla="*/ 667 h 700"/>
                  <a:gd name="T84" fmla="*/ 482 w 700"/>
                  <a:gd name="T85" fmla="*/ 700 h 700"/>
                  <a:gd name="T86" fmla="*/ 503 w 700"/>
                  <a:gd name="T87" fmla="*/ 700 h 700"/>
                  <a:gd name="T88" fmla="*/ 503 w 700"/>
                  <a:gd name="T89" fmla="*/ 667 h 700"/>
                  <a:gd name="T90" fmla="*/ 591 w 700"/>
                  <a:gd name="T91" fmla="*/ 667 h 700"/>
                  <a:gd name="T92" fmla="*/ 591 w 700"/>
                  <a:gd name="T93" fmla="*/ 700 h 700"/>
                  <a:gd name="T94" fmla="*/ 613 w 700"/>
                  <a:gd name="T95" fmla="*/ 700 h 700"/>
                  <a:gd name="T96" fmla="*/ 613 w 700"/>
                  <a:gd name="T97" fmla="*/ 667 h 700"/>
                  <a:gd name="T98" fmla="*/ 700 w 700"/>
                  <a:gd name="T99" fmla="*/ 667 h 700"/>
                  <a:gd name="T100" fmla="*/ 700 w 700"/>
                  <a:gd name="T101" fmla="*/ 635 h 700"/>
                  <a:gd name="T102" fmla="*/ 66 w 700"/>
                  <a:gd name="T103" fmla="*/ 635 h 700"/>
                  <a:gd name="T104" fmla="*/ 66 w 700"/>
                  <a:gd name="T105" fmla="*/ 0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00" h="700">
                    <a:moveTo>
                      <a:pt x="66" y="0"/>
                    </a:moveTo>
                    <a:lnTo>
                      <a:pt x="33" y="0"/>
                    </a:lnTo>
                    <a:lnTo>
                      <a:pt x="33" y="88"/>
                    </a:lnTo>
                    <a:lnTo>
                      <a:pt x="0" y="88"/>
                    </a:lnTo>
                    <a:lnTo>
                      <a:pt x="0" y="110"/>
                    </a:lnTo>
                    <a:lnTo>
                      <a:pt x="33" y="110"/>
                    </a:lnTo>
                    <a:lnTo>
                      <a:pt x="33" y="197"/>
                    </a:lnTo>
                    <a:lnTo>
                      <a:pt x="0" y="197"/>
                    </a:lnTo>
                    <a:lnTo>
                      <a:pt x="0" y="219"/>
                    </a:lnTo>
                    <a:lnTo>
                      <a:pt x="33" y="219"/>
                    </a:lnTo>
                    <a:lnTo>
                      <a:pt x="33" y="307"/>
                    </a:lnTo>
                    <a:lnTo>
                      <a:pt x="0" y="307"/>
                    </a:lnTo>
                    <a:lnTo>
                      <a:pt x="0" y="329"/>
                    </a:lnTo>
                    <a:lnTo>
                      <a:pt x="33" y="329"/>
                    </a:lnTo>
                    <a:lnTo>
                      <a:pt x="33" y="416"/>
                    </a:lnTo>
                    <a:lnTo>
                      <a:pt x="0" y="416"/>
                    </a:lnTo>
                    <a:lnTo>
                      <a:pt x="0" y="438"/>
                    </a:lnTo>
                    <a:lnTo>
                      <a:pt x="33" y="438"/>
                    </a:lnTo>
                    <a:lnTo>
                      <a:pt x="33" y="526"/>
                    </a:lnTo>
                    <a:lnTo>
                      <a:pt x="0" y="526"/>
                    </a:lnTo>
                    <a:lnTo>
                      <a:pt x="0" y="548"/>
                    </a:lnTo>
                    <a:lnTo>
                      <a:pt x="33" y="548"/>
                    </a:lnTo>
                    <a:lnTo>
                      <a:pt x="33" y="635"/>
                    </a:lnTo>
                    <a:lnTo>
                      <a:pt x="0" y="635"/>
                    </a:lnTo>
                    <a:lnTo>
                      <a:pt x="0" y="667"/>
                    </a:lnTo>
                    <a:lnTo>
                      <a:pt x="33" y="667"/>
                    </a:lnTo>
                    <a:lnTo>
                      <a:pt x="33" y="700"/>
                    </a:lnTo>
                    <a:lnTo>
                      <a:pt x="66" y="700"/>
                    </a:lnTo>
                    <a:lnTo>
                      <a:pt x="66" y="667"/>
                    </a:lnTo>
                    <a:lnTo>
                      <a:pt x="153" y="667"/>
                    </a:lnTo>
                    <a:lnTo>
                      <a:pt x="153" y="700"/>
                    </a:lnTo>
                    <a:lnTo>
                      <a:pt x="175" y="700"/>
                    </a:lnTo>
                    <a:lnTo>
                      <a:pt x="175" y="667"/>
                    </a:lnTo>
                    <a:lnTo>
                      <a:pt x="263" y="667"/>
                    </a:lnTo>
                    <a:lnTo>
                      <a:pt x="263" y="700"/>
                    </a:lnTo>
                    <a:lnTo>
                      <a:pt x="285" y="700"/>
                    </a:lnTo>
                    <a:lnTo>
                      <a:pt x="285" y="667"/>
                    </a:lnTo>
                    <a:lnTo>
                      <a:pt x="372" y="667"/>
                    </a:lnTo>
                    <a:lnTo>
                      <a:pt x="372" y="700"/>
                    </a:lnTo>
                    <a:lnTo>
                      <a:pt x="394" y="700"/>
                    </a:lnTo>
                    <a:lnTo>
                      <a:pt x="394" y="667"/>
                    </a:lnTo>
                    <a:lnTo>
                      <a:pt x="482" y="667"/>
                    </a:lnTo>
                    <a:lnTo>
                      <a:pt x="482" y="700"/>
                    </a:lnTo>
                    <a:lnTo>
                      <a:pt x="503" y="700"/>
                    </a:lnTo>
                    <a:lnTo>
                      <a:pt x="503" y="667"/>
                    </a:lnTo>
                    <a:lnTo>
                      <a:pt x="591" y="667"/>
                    </a:lnTo>
                    <a:lnTo>
                      <a:pt x="591" y="700"/>
                    </a:lnTo>
                    <a:lnTo>
                      <a:pt x="613" y="700"/>
                    </a:lnTo>
                    <a:lnTo>
                      <a:pt x="613" y="667"/>
                    </a:lnTo>
                    <a:lnTo>
                      <a:pt x="700" y="667"/>
                    </a:lnTo>
                    <a:lnTo>
                      <a:pt x="700" y="635"/>
                    </a:lnTo>
                    <a:lnTo>
                      <a:pt x="66" y="635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" name="Freeform 21">
                <a:extLst>
                  <a:ext uri="{FF2B5EF4-FFF2-40B4-BE49-F238E27FC236}">
                    <a16:creationId xmlns:a16="http://schemas.microsoft.com/office/drawing/2014/main" id="{5571B037-0255-FB73-0AA8-D14ACF1C5B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64000" y="2106613"/>
                <a:ext cx="319088" cy="193675"/>
              </a:xfrm>
              <a:custGeom>
                <a:avLst/>
                <a:gdLst>
                  <a:gd name="T0" fmla="*/ 456 w 602"/>
                  <a:gd name="T1" fmla="*/ 3 h 365"/>
                  <a:gd name="T2" fmla="*/ 432 w 602"/>
                  <a:gd name="T3" fmla="*/ 26 h 365"/>
                  <a:gd name="T4" fmla="*/ 429 w 602"/>
                  <a:gd name="T5" fmla="*/ 52 h 365"/>
                  <a:gd name="T6" fmla="*/ 241 w 602"/>
                  <a:gd name="T7" fmla="*/ 249 h 365"/>
                  <a:gd name="T8" fmla="*/ 219 w 602"/>
                  <a:gd name="T9" fmla="*/ 249 h 365"/>
                  <a:gd name="T10" fmla="*/ 176 w 602"/>
                  <a:gd name="T11" fmla="*/ 224 h 365"/>
                  <a:gd name="T12" fmla="*/ 176 w 602"/>
                  <a:gd name="T13" fmla="*/ 204 h 365"/>
                  <a:gd name="T14" fmla="*/ 158 w 602"/>
                  <a:gd name="T15" fmla="*/ 177 h 365"/>
                  <a:gd name="T16" fmla="*/ 133 w 602"/>
                  <a:gd name="T17" fmla="*/ 169 h 365"/>
                  <a:gd name="T18" fmla="*/ 102 w 602"/>
                  <a:gd name="T19" fmla="*/ 182 h 365"/>
                  <a:gd name="T20" fmla="*/ 90 w 602"/>
                  <a:gd name="T21" fmla="*/ 213 h 365"/>
                  <a:gd name="T22" fmla="*/ 0 w 602"/>
                  <a:gd name="T23" fmla="*/ 319 h 365"/>
                  <a:gd name="T24" fmla="*/ 123 w 602"/>
                  <a:gd name="T25" fmla="*/ 256 h 365"/>
                  <a:gd name="T26" fmla="*/ 140 w 602"/>
                  <a:gd name="T27" fmla="*/ 257 h 365"/>
                  <a:gd name="T28" fmla="*/ 189 w 602"/>
                  <a:gd name="T29" fmla="*/ 280 h 365"/>
                  <a:gd name="T30" fmla="*/ 187 w 602"/>
                  <a:gd name="T31" fmla="*/ 291 h 365"/>
                  <a:gd name="T32" fmla="*/ 200 w 602"/>
                  <a:gd name="T33" fmla="*/ 323 h 365"/>
                  <a:gd name="T34" fmla="*/ 231 w 602"/>
                  <a:gd name="T35" fmla="*/ 335 h 365"/>
                  <a:gd name="T36" fmla="*/ 255 w 602"/>
                  <a:gd name="T37" fmla="*/ 327 h 365"/>
                  <a:gd name="T38" fmla="*/ 274 w 602"/>
                  <a:gd name="T39" fmla="*/ 301 h 365"/>
                  <a:gd name="T40" fmla="*/ 272 w 602"/>
                  <a:gd name="T41" fmla="*/ 277 h 365"/>
                  <a:gd name="T42" fmla="*/ 472 w 602"/>
                  <a:gd name="T43" fmla="*/ 88 h 365"/>
                  <a:gd name="T44" fmla="*/ 495 w 602"/>
                  <a:gd name="T45" fmla="*/ 81 h 365"/>
                  <a:gd name="T46" fmla="*/ 514 w 602"/>
                  <a:gd name="T47" fmla="*/ 57 h 365"/>
                  <a:gd name="T48" fmla="*/ 507 w 602"/>
                  <a:gd name="T49" fmla="*/ 18 h 365"/>
                  <a:gd name="T50" fmla="*/ 483 w 602"/>
                  <a:gd name="T51" fmla="*/ 1 h 365"/>
                  <a:gd name="T52" fmla="*/ 133 w 602"/>
                  <a:gd name="T53" fmla="*/ 230 h 365"/>
                  <a:gd name="T54" fmla="*/ 119 w 602"/>
                  <a:gd name="T55" fmla="*/ 220 h 365"/>
                  <a:gd name="T56" fmla="*/ 118 w 602"/>
                  <a:gd name="T57" fmla="*/ 210 h 365"/>
                  <a:gd name="T58" fmla="*/ 130 w 602"/>
                  <a:gd name="T59" fmla="*/ 197 h 365"/>
                  <a:gd name="T60" fmla="*/ 140 w 602"/>
                  <a:gd name="T61" fmla="*/ 198 h 365"/>
                  <a:gd name="T62" fmla="*/ 150 w 602"/>
                  <a:gd name="T63" fmla="*/ 213 h 365"/>
                  <a:gd name="T64" fmla="*/ 145 w 602"/>
                  <a:gd name="T65" fmla="*/ 225 h 365"/>
                  <a:gd name="T66" fmla="*/ 133 w 602"/>
                  <a:gd name="T67" fmla="*/ 230 h 365"/>
                  <a:gd name="T68" fmla="*/ 224 w 602"/>
                  <a:gd name="T69" fmla="*/ 307 h 365"/>
                  <a:gd name="T70" fmla="*/ 215 w 602"/>
                  <a:gd name="T71" fmla="*/ 291 h 365"/>
                  <a:gd name="T72" fmla="*/ 219 w 602"/>
                  <a:gd name="T73" fmla="*/ 280 h 365"/>
                  <a:gd name="T74" fmla="*/ 231 w 602"/>
                  <a:gd name="T75" fmla="*/ 276 h 365"/>
                  <a:gd name="T76" fmla="*/ 246 w 602"/>
                  <a:gd name="T77" fmla="*/ 286 h 365"/>
                  <a:gd name="T78" fmla="*/ 248 w 602"/>
                  <a:gd name="T79" fmla="*/ 295 h 365"/>
                  <a:gd name="T80" fmla="*/ 234 w 602"/>
                  <a:gd name="T81" fmla="*/ 308 h 365"/>
                  <a:gd name="T82" fmla="*/ 472 w 602"/>
                  <a:gd name="T83" fmla="*/ 60 h 365"/>
                  <a:gd name="T84" fmla="*/ 458 w 602"/>
                  <a:gd name="T85" fmla="*/ 51 h 365"/>
                  <a:gd name="T86" fmla="*/ 457 w 602"/>
                  <a:gd name="T87" fmla="*/ 41 h 365"/>
                  <a:gd name="T88" fmla="*/ 469 w 602"/>
                  <a:gd name="T89" fmla="*/ 28 h 365"/>
                  <a:gd name="T90" fmla="*/ 479 w 602"/>
                  <a:gd name="T91" fmla="*/ 29 h 365"/>
                  <a:gd name="T92" fmla="*/ 489 w 602"/>
                  <a:gd name="T93" fmla="*/ 44 h 365"/>
                  <a:gd name="T94" fmla="*/ 484 w 602"/>
                  <a:gd name="T95" fmla="*/ 56 h 365"/>
                  <a:gd name="T96" fmla="*/ 472 w 602"/>
                  <a:gd name="T97" fmla="*/ 60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02" h="365">
                    <a:moveTo>
                      <a:pt x="472" y="0"/>
                    </a:moveTo>
                    <a:lnTo>
                      <a:pt x="472" y="0"/>
                    </a:lnTo>
                    <a:lnTo>
                      <a:pt x="463" y="1"/>
                    </a:lnTo>
                    <a:lnTo>
                      <a:pt x="456" y="3"/>
                    </a:lnTo>
                    <a:lnTo>
                      <a:pt x="448" y="8"/>
                    </a:lnTo>
                    <a:lnTo>
                      <a:pt x="441" y="13"/>
                    </a:lnTo>
                    <a:lnTo>
                      <a:pt x="436" y="20"/>
                    </a:lnTo>
                    <a:lnTo>
                      <a:pt x="432" y="26"/>
                    </a:lnTo>
                    <a:lnTo>
                      <a:pt x="429" y="35"/>
                    </a:lnTo>
                    <a:lnTo>
                      <a:pt x="428" y="44"/>
                    </a:lnTo>
                    <a:lnTo>
                      <a:pt x="428" y="44"/>
                    </a:lnTo>
                    <a:lnTo>
                      <a:pt x="429" y="52"/>
                    </a:lnTo>
                    <a:lnTo>
                      <a:pt x="431" y="58"/>
                    </a:lnTo>
                    <a:lnTo>
                      <a:pt x="251" y="253"/>
                    </a:lnTo>
                    <a:lnTo>
                      <a:pt x="251" y="253"/>
                    </a:lnTo>
                    <a:lnTo>
                      <a:pt x="241" y="249"/>
                    </a:lnTo>
                    <a:lnTo>
                      <a:pt x="231" y="248"/>
                    </a:lnTo>
                    <a:lnTo>
                      <a:pt x="231" y="248"/>
                    </a:lnTo>
                    <a:lnTo>
                      <a:pt x="224" y="248"/>
                    </a:lnTo>
                    <a:lnTo>
                      <a:pt x="219" y="249"/>
                    </a:lnTo>
                    <a:lnTo>
                      <a:pt x="213" y="252"/>
                    </a:lnTo>
                    <a:lnTo>
                      <a:pt x="208" y="254"/>
                    </a:lnTo>
                    <a:lnTo>
                      <a:pt x="176" y="224"/>
                    </a:lnTo>
                    <a:lnTo>
                      <a:pt x="176" y="224"/>
                    </a:lnTo>
                    <a:lnTo>
                      <a:pt x="177" y="219"/>
                    </a:lnTo>
                    <a:lnTo>
                      <a:pt x="177" y="213"/>
                    </a:lnTo>
                    <a:lnTo>
                      <a:pt x="177" y="213"/>
                    </a:lnTo>
                    <a:lnTo>
                      <a:pt x="176" y="204"/>
                    </a:lnTo>
                    <a:lnTo>
                      <a:pt x="174" y="197"/>
                    </a:lnTo>
                    <a:lnTo>
                      <a:pt x="169" y="189"/>
                    </a:lnTo>
                    <a:lnTo>
                      <a:pt x="165" y="182"/>
                    </a:lnTo>
                    <a:lnTo>
                      <a:pt x="158" y="177"/>
                    </a:lnTo>
                    <a:lnTo>
                      <a:pt x="151" y="173"/>
                    </a:lnTo>
                    <a:lnTo>
                      <a:pt x="142" y="170"/>
                    </a:lnTo>
                    <a:lnTo>
                      <a:pt x="133" y="169"/>
                    </a:lnTo>
                    <a:lnTo>
                      <a:pt x="133" y="169"/>
                    </a:lnTo>
                    <a:lnTo>
                      <a:pt x="124" y="170"/>
                    </a:lnTo>
                    <a:lnTo>
                      <a:pt x="117" y="173"/>
                    </a:lnTo>
                    <a:lnTo>
                      <a:pt x="109" y="177"/>
                    </a:lnTo>
                    <a:lnTo>
                      <a:pt x="102" y="182"/>
                    </a:lnTo>
                    <a:lnTo>
                      <a:pt x="97" y="189"/>
                    </a:lnTo>
                    <a:lnTo>
                      <a:pt x="94" y="197"/>
                    </a:lnTo>
                    <a:lnTo>
                      <a:pt x="90" y="204"/>
                    </a:lnTo>
                    <a:lnTo>
                      <a:pt x="90" y="213"/>
                    </a:lnTo>
                    <a:lnTo>
                      <a:pt x="90" y="213"/>
                    </a:lnTo>
                    <a:lnTo>
                      <a:pt x="90" y="220"/>
                    </a:lnTo>
                    <a:lnTo>
                      <a:pt x="91" y="226"/>
                    </a:lnTo>
                    <a:lnTo>
                      <a:pt x="0" y="319"/>
                    </a:lnTo>
                    <a:lnTo>
                      <a:pt x="0" y="365"/>
                    </a:lnTo>
                    <a:lnTo>
                      <a:pt x="113" y="252"/>
                    </a:lnTo>
                    <a:lnTo>
                      <a:pt x="113" y="252"/>
                    </a:lnTo>
                    <a:lnTo>
                      <a:pt x="123" y="256"/>
                    </a:lnTo>
                    <a:lnTo>
                      <a:pt x="128" y="257"/>
                    </a:lnTo>
                    <a:lnTo>
                      <a:pt x="133" y="257"/>
                    </a:lnTo>
                    <a:lnTo>
                      <a:pt x="133" y="257"/>
                    </a:lnTo>
                    <a:lnTo>
                      <a:pt x="140" y="257"/>
                    </a:lnTo>
                    <a:lnTo>
                      <a:pt x="145" y="255"/>
                    </a:lnTo>
                    <a:lnTo>
                      <a:pt x="151" y="254"/>
                    </a:lnTo>
                    <a:lnTo>
                      <a:pt x="156" y="251"/>
                    </a:lnTo>
                    <a:lnTo>
                      <a:pt x="189" y="280"/>
                    </a:lnTo>
                    <a:lnTo>
                      <a:pt x="189" y="280"/>
                    </a:lnTo>
                    <a:lnTo>
                      <a:pt x="188" y="286"/>
                    </a:lnTo>
                    <a:lnTo>
                      <a:pt x="187" y="291"/>
                    </a:lnTo>
                    <a:lnTo>
                      <a:pt x="187" y="291"/>
                    </a:lnTo>
                    <a:lnTo>
                      <a:pt x="188" y="301"/>
                    </a:lnTo>
                    <a:lnTo>
                      <a:pt x="190" y="309"/>
                    </a:lnTo>
                    <a:lnTo>
                      <a:pt x="195" y="316"/>
                    </a:lnTo>
                    <a:lnTo>
                      <a:pt x="200" y="323"/>
                    </a:lnTo>
                    <a:lnTo>
                      <a:pt x="207" y="327"/>
                    </a:lnTo>
                    <a:lnTo>
                      <a:pt x="213" y="332"/>
                    </a:lnTo>
                    <a:lnTo>
                      <a:pt x="222" y="334"/>
                    </a:lnTo>
                    <a:lnTo>
                      <a:pt x="231" y="335"/>
                    </a:lnTo>
                    <a:lnTo>
                      <a:pt x="231" y="335"/>
                    </a:lnTo>
                    <a:lnTo>
                      <a:pt x="240" y="334"/>
                    </a:lnTo>
                    <a:lnTo>
                      <a:pt x="248" y="332"/>
                    </a:lnTo>
                    <a:lnTo>
                      <a:pt x="255" y="327"/>
                    </a:lnTo>
                    <a:lnTo>
                      <a:pt x="262" y="323"/>
                    </a:lnTo>
                    <a:lnTo>
                      <a:pt x="267" y="316"/>
                    </a:lnTo>
                    <a:lnTo>
                      <a:pt x="272" y="309"/>
                    </a:lnTo>
                    <a:lnTo>
                      <a:pt x="274" y="301"/>
                    </a:lnTo>
                    <a:lnTo>
                      <a:pt x="275" y="291"/>
                    </a:lnTo>
                    <a:lnTo>
                      <a:pt x="275" y="291"/>
                    </a:lnTo>
                    <a:lnTo>
                      <a:pt x="274" y="285"/>
                    </a:lnTo>
                    <a:lnTo>
                      <a:pt x="272" y="277"/>
                    </a:lnTo>
                    <a:lnTo>
                      <a:pt x="453" y="84"/>
                    </a:lnTo>
                    <a:lnTo>
                      <a:pt x="453" y="84"/>
                    </a:lnTo>
                    <a:lnTo>
                      <a:pt x="462" y="87"/>
                    </a:lnTo>
                    <a:lnTo>
                      <a:pt x="472" y="88"/>
                    </a:lnTo>
                    <a:lnTo>
                      <a:pt x="472" y="88"/>
                    </a:lnTo>
                    <a:lnTo>
                      <a:pt x="481" y="87"/>
                    </a:lnTo>
                    <a:lnTo>
                      <a:pt x="489" y="85"/>
                    </a:lnTo>
                    <a:lnTo>
                      <a:pt x="495" y="81"/>
                    </a:lnTo>
                    <a:lnTo>
                      <a:pt x="502" y="77"/>
                    </a:lnTo>
                    <a:lnTo>
                      <a:pt x="506" y="71"/>
                    </a:lnTo>
                    <a:lnTo>
                      <a:pt x="511" y="65"/>
                    </a:lnTo>
                    <a:lnTo>
                      <a:pt x="514" y="57"/>
                    </a:lnTo>
                    <a:lnTo>
                      <a:pt x="516" y="49"/>
                    </a:lnTo>
                    <a:lnTo>
                      <a:pt x="602" y="40"/>
                    </a:lnTo>
                    <a:lnTo>
                      <a:pt x="602" y="7"/>
                    </a:lnTo>
                    <a:lnTo>
                      <a:pt x="507" y="18"/>
                    </a:lnTo>
                    <a:lnTo>
                      <a:pt x="507" y="18"/>
                    </a:lnTo>
                    <a:lnTo>
                      <a:pt x="501" y="11"/>
                    </a:lnTo>
                    <a:lnTo>
                      <a:pt x="492" y="6"/>
                    </a:lnTo>
                    <a:lnTo>
                      <a:pt x="483" y="1"/>
                    </a:lnTo>
                    <a:lnTo>
                      <a:pt x="472" y="0"/>
                    </a:lnTo>
                    <a:lnTo>
                      <a:pt x="472" y="0"/>
                    </a:lnTo>
                    <a:close/>
                    <a:moveTo>
                      <a:pt x="133" y="230"/>
                    </a:moveTo>
                    <a:lnTo>
                      <a:pt x="133" y="230"/>
                    </a:lnTo>
                    <a:lnTo>
                      <a:pt x="130" y="230"/>
                    </a:lnTo>
                    <a:lnTo>
                      <a:pt x="128" y="229"/>
                    </a:lnTo>
                    <a:lnTo>
                      <a:pt x="122" y="225"/>
                    </a:lnTo>
                    <a:lnTo>
                      <a:pt x="119" y="220"/>
                    </a:lnTo>
                    <a:lnTo>
                      <a:pt x="118" y="217"/>
                    </a:lnTo>
                    <a:lnTo>
                      <a:pt x="117" y="213"/>
                    </a:lnTo>
                    <a:lnTo>
                      <a:pt x="117" y="213"/>
                    </a:lnTo>
                    <a:lnTo>
                      <a:pt x="118" y="210"/>
                    </a:lnTo>
                    <a:lnTo>
                      <a:pt x="119" y="207"/>
                    </a:lnTo>
                    <a:lnTo>
                      <a:pt x="122" y="202"/>
                    </a:lnTo>
                    <a:lnTo>
                      <a:pt x="128" y="198"/>
                    </a:lnTo>
                    <a:lnTo>
                      <a:pt x="130" y="197"/>
                    </a:lnTo>
                    <a:lnTo>
                      <a:pt x="133" y="197"/>
                    </a:lnTo>
                    <a:lnTo>
                      <a:pt x="133" y="197"/>
                    </a:lnTo>
                    <a:lnTo>
                      <a:pt x="136" y="197"/>
                    </a:lnTo>
                    <a:lnTo>
                      <a:pt x="140" y="198"/>
                    </a:lnTo>
                    <a:lnTo>
                      <a:pt x="145" y="202"/>
                    </a:lnTo>
                    <a:lnTo>
                      <a:pt x="149" y="207"/>
                    </a:lnTo>
                    <a:lnTo>
                      <a:pt x="150" y="210"/>
                    </a:lnTo>
                    <a:lnTo>
                      <a:pt x="150" y="213"/>
                    </a:lnTo>
                    <a:lnTo>
                      <a:pt x="150" y="213"/>
                    </a:lnTo>
                    <a:lnTo>
                      <a:pt x="150" y="217"/>
                    </a:lnTo>
                    <a:lnTo>
                      <a:pt x="149" y="220"/>
                    </a:lnTo>
                    <a:lnTo>
                      <a:pt x="145" y="225"/>
                    </a:lnTo>
                    <a:lnTo>
                      <a:pt x="140" y="229"/>
                    </a:lnTo>
                    <a:lnTo>
                      <a:pt x="136" y="230"/>
                    </a:lnTo>
                    <a:lnTo>
                      <a:pt x="133" y="230"/>
                    </a:lnTo>
                    <a:lnTo>
                      <a:pt x="133" y="230"/>
                    </a:lnTo>
                    <a:close/>
                    <a:moveTo>
                      <a:pt x="231" y="308"/>
                    </a:moveTo>
                    <a:lnTo>
                      <a:pt x="231" y="308"/>
                    </a:lnTo>
                    <a:lnTo>
                      <a:pt x="228" y="308"/>
                    </a:lnTo>
                    <a:lnTo>
                      <a:pt x="224" y="307"/>
                    </a:lnTo>
                    <a:lnTo>
                      <a:pt x="219" y="303"/>
                    </a:lnTo>
                    <a:lnTo>
                      <a:pt x="216" y="298"/>
                    </a:lnTo>
                    <a:lnTo>
                      <a:pt x="215" y="295"/>
                    </a:lnTo>
                    <a:lnTo>
                      <a:pt x="215" y="291"/>
                    </a:lnTo>
                    <a:lnTo>
                      <a:pt x="215" y="291"/>
                    </a:lnTo>
                    <a:lnTo>
                      <a:pt x="215" y="288"/>
                    </a:lnTo>
                    <a:lnTo>
                      <a:pt x="216" y="286"/>
                    </a:lnTo>
                    <a:lnTo>
                      <a:pt x="219" y="280"/>
                    </a:lnTo>
                    <a:lnTo>
                      <a:pt x="224" y="277"/>
                    </a:lnTo>
                    <a:lnTo>
                      <a:pt x="228" y="276"/>
                    </a:lnTo>
                    <a:lnTo>
                      <a:pt x="231" y="276"/>
                    </a:lnTo>
                    <a:lnTo>
                      <a:pt x="231" y="276"/>
                    </a:lnTo>
                    <a:lnTo>
                      <a:pt x="234" y="276"/>
                    </a:lnTo>
                    <a:lnTo>
                      <a:pt x="238" y="277"/>
                    </a:lnTo>
                    <a:lnTo>
                      <a:pt x="243" y="280"/>
                    </a:lnTo>
                    <a:lnTo>
                      <a:pt x="246" y="286"/>
                    </a:lnTo>
                    <a:lnTo>
                      <a:pt x="248" y="288"/>
                    </a:lnTo>
                    <a:lnTo>
                      <a:pt x="248" y="291"/>
                    </a:lnTo>
                    <a:lnTo>
                      <a:pt x="248" y="291"/>
                    </a:lnTo>
                    <a:lnTo>
                      <a:pt x="248" y="295"/>
                    </a:lnTo>
                    <a:lnTo>
                      <a:pt x="246" y="298"/>
                    </a:lnTo>
                    <a:lnTo>
                      <a:pt x="243" y="303"/>
                    </a:lnTo>
                    <a:lnTo>
                      <a:pt x="238" y="307"/>
                    </a:lnTo>
                    <a:lnTo>
                      <a:pt x="234" y="308"/>
                    </a:lnTo>
                    <a:lnTo>
                      <a:pt x="231" y="308"/>
                    </a:lnTo>
                    <a:lnTo>
                      <a:pt x="231" y="308"/>
                    </a:lnTo>
                    <a:close/>
                    <a:moveTo>
                      <a:pt x="472" y="60"/>
                    </a:moveTo>
                    <a:lnTo>
                      <a:pt x="472" y="60"/>
                    </a:lnTo>
                    <a:lnTo>
                      <a:pt x="469" y="60"/>
                    </a:lnTo>
                    <a:lnTo>
                      <a:pt x="465" y="59"/>
                    </a:lnTo>
                    <a:lnTo>
                      <a:pt x="461" y="56"/>
                    </a:lnTo>
                    <a:lnTo>
                      <a:pt x="458" y="51"/>
                    </a:lnTo>
                    <a:lnTo>
                      <a:pt x="457" y="47"/>
                    </a:lnTo>
                    <a:lnTo>
                      <a:pt x="456" y="44"/>
                    </a:lnTo>
                    <a:lnTo>
                      <a:pt x="456" y="44"/>
                    </a:lnTo>
                    <a:lnTo>
                      <a:pt x="457" y="41"/>
                    </a:lnTo>
                    <a:lnTo>
                      <a:pt x="458" y="37"/>
                    </a:lnTo>
                    <a:lnTo>
                      <a:pt x="461" y="32"/>
                    </a:lnTo>
                    <a:lnTo>
                      <a:pt x="465" y="29"/>
                    </a:lnTo>
                    <a:lnTo>
                      <a:pt x="469" y="28"/>
                    </a:lnTo>
                    <a:lnTo>
                      <a:pt x="472" y="28"/>
                    </a:lnTo>
                    <a:lnTo>
                      <a:pt x="472" y="28"/>
                    </a:lnTo>
                    <a:lnTo>
                      <a:pt x="475" y="28"/>
                    </a:lnTo>
                    <a:lnTo>
                      <a:pt x="479" y="29"/>
                    </a:lnTo>
                    <a:lnTo>
                      <a:pt x="484" y="32"/>
                    </a:lnTo>
                    <a:lnTo>
                      <a:pt x="487" y="37"/>
                    </a:lnTo>
                    <a:lnTo>
                      <a:pt x="489" y="41"/>
                    </a:lnTo>
                    <a:lnTo>
                      <a:pt x="489" y="44"/>
                    </a:lnTo>
                    <a:lnTo>
                      <a:pt x="489" y="44"/>
                    </a:lnTo>
                    <a:lnTo>
                      <a:pt x="489" y="47"/>
                    </a:lnTo>
                    <a:lnTo>
                      <a:pt x="487" y="51"/>
                    </a:lnTo>
                    <a:lnTo>
                      <a:pt x="484" y="56"/>
                    </a:lnTo>
                    <a:lnTo>
                      <a:pt x="479" y="59"/>
                    </a:lnTo>
                    <a:lnTo>
                      <a:pt x="475" y="60"/>
                    </a:lnTo>
                    <a:lnTo>
                      <a:pt x="472" y="60"/>
                    </a:lnTo>
                    <a:lnTo>
                      <a:pt x="472" y="60"/>
                    </a:lnTo>
                    <a:close/>
                  </a:path>
                </a:pathLst>
              </a:custGeom>
              <a:solidFill>
                <a:srgbClr val="062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0734EBF-E4BF-8DAE-289F-5CCE68B53A82}"/>
                </a:ext>
              </a:extLst>
            </p:cNvPr>
            <p:cNvSpPr txBox="1"/>
            <p:nvPr/>
          </p:nvSpPr>
          <p:spPr>
            <a:xfrm>
              <a:off x="3763259" y="2455843"/>
              <a:ext cx="1771648" cy="16276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1"/>
              <a:r>
                <a:rPr lang="fa-IR" sz="14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930CDD5-13FC-A9C3-80E6-42B3B08515CA}"/>
              </a:ext>
            </a:extLst>
          </p:cNvPr>
          <p:cNvGrpSpPr/>
          <p:nvPr/>
        </p:nvGrpSpPr>
        <p:grpSpPr>
          <a:xfrm>
            <a:off x="1067759" y="1570541"/>
            <a:ext cx="2345071" cy="1463367"/>
            <a:chOff x="773277" y="1513065"/>
            <a:chExt cx="1771648" cy="1105541"/>
          </a:xfrm>
        </p:grpSpPr>
        <p:sp>
          <p:nvSpPr>
            <p:cNvPr id="63" name="Google Shape;13317;p86">
              <a:extLst>
                <a:ext uri="{FF2B5EF4-FFF2-40B4-BE49-F238E27FC236}">
                  <a16:creationId xmlns:a16="http://schemas.microsoft.com/office/drawing/2014/main" id="{65B8A16C-9FE1-4084-9DC7-FE76744A8622}"/>
                </a:ext>
              </a:extLst>
            </p:cNvPr>
            <p:cNvSpPr/>
            <p:nvPr/>
          </p:nvSpPr>
          <p:spPr>
            <a:xfrm>
              <a:off x="1295917" y="1513065"/>
              <a:ext cx="726368" cy="728271"/>
            </a:xfrm>
            <a:custGeom>
              <a:avLst/>
              <a:gdLst/>
              <a:ahLst/>
              <a:cxnLst/>
              <a:rect l="l" t="t" r="r" b="b"/>
              <a:pathLst>
                <a:path w="11815" h="11846" extrusionOk="0">
                  <a:moveTo>
                    <a:pt x="5829" y="693"/>
                  </a:moveTo>
                  <a:cubicBezTo>
                    <a:pt x="6238" y="693"/>
                    <a:pt x="6553" y="1008"/>
                    <a:pt x="6553" y="1418"/>
                  </a:cubicBezTo>
                  <a:cubicBezTo>
                    <a:pt x="6553" y="1796"/>
                    <a:pt x="6238" y="2111"/>
                    <a:pt x="5829" y="2111"/>
                  </a:cubicBezTo>
                  <a:cubicBezTo>
                    <a:pt x="5451" y="2111"/>
                    <a:pt x="5136" y="1796"/>
                    <a:pt x="5136" y="1418"/>
                  </a:cubicBezTo>
                  <a:cubicBezTo>
                    <a:pt x="5136" y="1008"/>
                    <a:pt x="5482" y="693"/>
                    <a:pt x="5829" y="693"/>
                  </a:cubicBezTo>
                  <a:close/>
                  <a:moveTo>
                    <a:pt x="5829" y="2773"/>
                  </a:moveTo>
                  <a:cubicBezTo>
                    <a:pt x="6774" y="2773"/>
                    <a:pt x="7562" y="3560"/>
                    <a:pt x="7562" y="4568"/>
                  </a:cubicBezTo>
                  <a:lnTo>
                    <a:pt x="7562" y="4915"/>
                  </a:lnTo>
                  <a:lnTo>
                    <a:pt x="4096" y="4915"/>
                  </a:lnTo>
                  <a:lnTo>
                    <a:pt x="4096" y="4568"/>
                  </a:lnTo>
                  <a:cubicBezTo>
                    <a:pt x="4096" y="3560"/>
                    <a:pt x="4884" y="2773"/>
                    <a:pt x="5829" y="2773"/>
                  </a:cubicBezTo>
                  <a:close/>
                  <a:moveTo>
                    <a:pt x="2363" y="6963"/>
                  </a:moveTo>
                  <a:cubicBezTo>
                    <a:pt x="2773" y="6963"/>
                    <a:pt x="3088" y="7278"/>
                    <a:pt x="3088" y="7656"/>
                  </a:cubicBezTo>
                  <a:cubicBezTo>
                    <a:pt x="3088" y="8065"/>
                    <a:pt x="2773" y="8380"/>
                    <a:pt x="2363" y="8380"/>
                  </a:cubicBezTo>
                  <a:cubicBezTo>
                    <a:pt x="1985" y="8380"/>
                    <a:pt x="1670" y="8065"/>
                    <a:pt x="1670" y="7656"/>
                  </a:cubicBezTo>
                  <a:cubicBezTo>
                    <a:pt x="1670" y="7278"/>
                    <a:pt x="1985" y="6963"/>
                    <a:pt x="2363" y="6963"/>
                  </a:cubicBezTo>
                  <a:close/>
                  <a:moveTo>
                    <a:pt x="9357" y="6963"/>
                  </a:moveTo>
                  <a:cubicBezTo>
                    <a:pt x="9735" y="6963"/>
                    <a:pt x="10050" y="7278"/>
                    <a:pt x="10050" y="7656"/>
                  </a:cubicBezTo>
                  <a:cubicBezTo>
                    <a:pt x="10050" y="8065"/>
                    <a:pt x="9735" y="8380"/>
                    <a:pt x="9357" y="8380"/>
                  </a:cubicBezTo>
                  <a:cubicBezTo>
                    <a:pt x="8948" y="8380"/>
                    <a:pt x="8633" y="8065"/>
                    <a:pt x="8633" y="7656"/>
                  </a:cubicBezTo>
                  <a:cubicBezTo>
                    <a:pt x="8633" y="7278"/>
                    <a:pt x="8948" y="6963"/>
                    <a:pt x="9357" y="6963"/>
                  </a:cubicBezTo>
                  <a:close/>
                  <a:moveTo>
                    <a:pt x="2363" y="9042"/>
                  </a:moveTo>
                  <a:cubicBezTo>
                    <a:pt x="3308" y="9042"/>
                    <a:pt x="4096" y="9830"/>
                    <a:pt x="4096" y="10806"/>
                  </a:cubicBezTo>
                  <a:lnTo>
                    <a:pt x="4096" y="11184"/>
                  </a:lnTo>
                  <a:lnTo>
                    <a:pt x="630" y="11184"/>
                  </a:lnTo>
                  <a:lnTo>
                    <a:pt x="630" y="10806"/>
                  </a:lnTo>
                  <a:cubicBezTo>
                    <a:pt x="630" y="9830"/>
                    <a:pt x="1418" y="9042"/>
                    <a:pt x="2363" y="9042"/>
                  </a:cubicBezTo>
                  <a:close/>
                  <a:moveTo>
                    <a:pt x="9357" y="9042"/>
                  </a:moveTo>
                  <a:cubicBezTo>
                    <a:pt x="10302" y="9042"/>
                    <a:pt x="11090" y="9830"/>
                    <a:pt x="11090" y="10806"/>
                  </a:cubicBezTo>
                  <a:lnTo>
                    <a:pt x="11090" y="11184"/>
                  </a:lnTo>
                  <a:lnTo>
                    <a:pt x="7625" y="11184"/>
                  </a:lnTo>
                  <a:lnTo>
                    <a:pt x="7625" y="10806"/>
                  </a:lnTo>
                  <a:cubicBezTo>
                    <a:pt x="7625" y="9830"/>
                    <a:pt x="8412" y="9042"/>
                    <a:pt x="9357" y="9042"/>
                  </a:cubicBezTo>
                  <a:close/>
                  <a:moveTo>
                    <a:pt x="5892" y="0"/>
                  </a:moveTo>
                  <a:cubicBezTo>
                    <a:pt x="5136" y="0"/>
                    <a:pt x="4506" y="630"/>
                    <a:pt x="4506" y="1355"/>
                  </a:cubicBezTo>
                  <a:cubicBezTo>
                    <a:pt x="4506" y="1733"/>
                    <a:pt x="4632" y="2016"/>
                    <a:pt x="4852" y="2300"/>
                  </a:cubicBezTo>
                  <a:cubicBezTo>
                    <a:pt x="4033" y="2710"/>
                    <a:pt x="3466" y="3529"/>
                    <a:pt x="3466" y="4505"/>
                  </a:cubicBezTo>
                  <a:lnTo>
                    <a:pt x="3466" y="5230"/>
                  </a:lnTo>
                  <a:cubicBezTo>
                    <a:pt x="3466" y="5419"/>
                    <a:pt x="3623" y="5577"/>
                    <a:pt x="3844" y="5577"/>
                  </a:cubicBezTo>
                  <a:lnTo>
                    <a:pt x="5577" y="5577"/>
                  </a:lnTo>
                  <a:lnTo>
                    <a:pt x="5577" y="7152"/>
                  </a:lnTo>
                  <a:lnTo>
                    <a:pt x="3875" y="8822"/>
                  </a:lnTo>
                  <a:cubicBezTo>
                    <a:pt x="3749" y="8696"/>
                    <a:pt x="3592" y="8601"/>
                    <a:pt x="3434" y="8569"/>
                  </a:cubicBezTo>
                  <a:cubicBezTo>
                    <a:pt x="3686" y="8349"/>
                    <a:pt x="3781" y="8034"/>
                    <a:pt x="3781" y="7624"/>
                  </a:cubicBezTo>
                  <a:cubicBezTo>
                    <a:pt x="3781" y="6868"/>
                    <a:pt x="3151" y="6238"/>
                    <a:pt x="2426" y="6238"/>
                  </a:cubicBezTo>
                  <a:cubicBezTo>
                    <a:pt x="1670" y="6238"/>
                    <a:pt x="1040" y="6868"/>
                    <a:pt x="1040" y="7624"/>
                  </a:cubicBezTo>
                  <a:cubicBezTo>
                    <a:pt x="1040" y="7971"/>
                    <a:pt x="1166" y="8286"/>
                    <a:pt x="1387" y="8569"/>
                  </a:cubicBezTo>
                  <a:cubicBezTo>
                    <a:pt x="567" y="8979"/>
                    <a:pt x="0" y="9798"/>
                    <a:pt x="0" y="10775"/>
                  </a:cubicBezTo>
                  <a:lnTo>
                    <a:pt x="0" y="11499"/>
                  </a:lnTo>
                  <a:cubicBezTo>
                    <a:pt x="0" y="11688"/>
                    <a:pt x="158" y="11846"/>
                    <a:pt x="378" y="11846"/>
                  </a:cubicBezTo>
                  <a:lnTo>
                    <a:pt x="4474" y="11846"/>
                  </a:lnTo>
                  <a:cubicBezTo>
                    <a:pt x="4663" y="11846"/>
                    <a:pt x="4821" y="11688"/>
                    <a:pt x="4821" y="11499"/>
                  </a:cubicBezTo>
                  <a:lnTo>
                    <a:pt x="4821" y="10775"/>
                  </a:lnTo>
                  <a:cubicBezTo>
                    <a:pt x="4821" y="10239"/>
                    <a:pt x="4632" y="9704"/>
                    <a:pt x="4348" y="9326"/>
                  </a:cubicBezTo>
                  <a:lnTo>
                    <a:pt x="5860" y="7782"/>
                  </a:lnTo>
                  <a:lnTo>
                    <a:pt x="7404" y="9326"/>
                  </a:lnTo>
                  <a:cubicBezTo>
                    <a:pt x="7089" y="9704"/>
                    <a:pt x="6931" y="10239"/>
                    <a:pt x="6931" y="10775"/>
                  </a:cubicBezTo>
                  <a:lnTo>
                    <a:pt x="6931" y="11499"/>
                  </a:lnTo>
                  <a:cubicBezTo>
                    <a:pt x="6931" y="11688"/>
                    <a:pt x="7089" y="11846"/>
                    <a:pt x="7309" y="11846"/>
                  </a:cubicBezTo>
                  <a:lnTo>
                    <a:pt x="11468" y="11846"/>
                  </a:lnTo>
                  <a:cubicBezTo>
                    <a:pt x="11657" y="11846"/>
                    <a:pt x="11815" y="11688"/>
                    <a:pt x="11815" y="11499"/>
                  </a:cubicBezTo>
                  <a:lnTo>
                    <a:pt x="11815" y="10775"/>
                  </a:lnTo>
                  <a:cubicBezTo>
                    <a:pt x="11783" y="9830"/>
                    <a:pt x="11185" y="8979"/>
                    <a:pt x="10365" y="8569"/>
                  </a:cubicBezTo>
                  <a:cubicBezTo>
                    <a:pt x="10586" y="8349"/>
                    <a:pt x="10712" y="8034"/>
                    <a:pt x="10712" y="7624"/>
                  </a:cubicBezTo>
                  <a:cubicBezTo>
                    <a:pt x="10712" y="6868"/>
                    <a:pt x="10082" y="6238"/>
                    <a:pt x="9357" y="6238"/>
                  </a:cubicBezTo>
                  <a:cubicBezTo>
                    <a:pt x="8601" y="6238"/>
                    <a:pt x="7971" y="6868"/>
                    <a:pt x="7971" y="7624"/>
                  </a:cubicBezTo>
                  <a:cubicBezTo>
                    <a:pt x="7971" y="7971"/>
                    <a:pt x="8097" y="8286"/>
                    <a:pt x="8318" y="8569"/>
                  </a:cubicBezTo>
                  <a:cubicBezTo>
                    <a:pt x="8160" y="8664"/>
                    <a:pt x="8034" y="8727"/>
                    <a:pt x="7877" y="8822"/>
                  </a:cubicBezTo>
                  <a:lnTo>
                    <a:pt x="6207" y="7152"/>
                  </a:lnTo>
                  <a:lnTo>
                    <a:pt x="6207" y="5577"/>
                  </a:lnTo>
                  <a:lnTo>
                    <a:pt x="7940" y="5577"/>
                  </a:lnTo>
                  <a:cubicBezTo>
                    <a:pt x="8129" y="5577"/>
                    <a:pt x="8286" y="5419"/>
                    <a:pt x="8286" y="5230"/>
                  </a:cubicBezTo>
                  <a:lnTo>
                    <a:pt x="8286" y="4505"/>
                  </a:lnTo>
                  <a:cubicBezTo>
                    <a:pt x="8286" y="3529"/>
                    <a:pt x="7688" y="2710"/>
                    <a:pt x="6900" y="2300"/>
                  </a:cubicBezTo>
                  <a:cubicBezTo>
                    <a:pt x="7152" y="2080"/>
                    <a:pt x="7246" y="1764"/>
                    <a:pt x="7246" y="1355"/>
                  </a:cubicBezTo>
                  <a:cubicBezTo>
                    <a:pt x="7246" y="630"/>
                    <a:pt x="6616" y="0"/>
                    <a:pt x="5892" y="0"/>
                  </a:cubicBez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35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8D40FF0F-1ECC-3989-72CE-22427CCD496A}"/>
                </a:ext>
              </a:extLst>
            </p:cNvPr>
            <p:cNvSpPr txBox="1"/>
            <p:nvPr/>
          </p:nvSpPr>
          <p:spPr>
            <a:xfrm>
              <a:off x="773277" y="2455843"/>
              <a:ext cx="1771648" cy="16276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rtl="1"/>
              <a:r>
                <a:rPr lang="fa-IR" sz="14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468662C3-593C-CBAD-A4F0-C2DD2246C4FA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4EAC273-B38C-DB22-4BC8-8AD43990497C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87D2EC4-D025-3D56-384A-B119C54BB25B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4457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AAFC24-D5C2-8489-144C-666505F44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42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E5ABDFC-90DE-0A4E-D2B2-41F77D5A544C}"/>
              </a:ext>
            </a:extLst>
          </p:cNvPr>
          <p:cNvGrpSpPr/>
          <p:nvPr/>
        </p:nvGrpSpPr>
        <p:grpSpPr>
          <a:xfrm>
            <a:off x="4727921" y="1282766"/>
            <a:ext cx="2847712" cy="1025876"/>
            <a:chOff x="939800" y="1557338"/>
            <a:chExt cx="3873501" cy="1395412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19F3CC47-3266-5D17-0E38-631CAE734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00" y="1671638"/>
              <a:ext cx="3727450" cy="1168400"/>
            </a:xfrm>
            <a:prstGeom prst="roundRect">
              <a:avLst>
                <a:gd name="adj" fmla="val 50000"/>
              </a:avLst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E283F220-AC01-56CC-8685-973B3DDDC2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225" y="1768475"/>
              <a:ext cx="3530600" cy="973137"/>
            </a:xfrm>
            <a:prstGeom prst="roundRect">
              <a:avLst>
                <a:gd name="adj" fmla="val 50000"/>
              </a:avLst>
            </a:prstGeom>
            <a:noFill/>
            <a:ln w="57150">
              <a:solidFill>
                <a:srgbClr val="062D3E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7">
              <a:extLst>
                <a:ext uri="{FF2B5EF4-FFF2-40B4-BE49-F238E27FC236}">
                  <a16:creationId xmlns:a16="http://schemas.microsoft.com/office/drawing/2014/main" id="{2AE0FBB9-1BD6-EC7B-26F1-29FE8ECA4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0588" y="1557338"/>
              <a:ext cx="1382713" cy="1395412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E2D6D252-74B7-CFA1-3EA3-2AFACCAEF3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0588" y="1557338"/>
              <a:ext cx="1382713" cy="1395412"/>
            </a:xfrm>
            <a:custGeom>
              <a:avLst/>
              <a:gdLst>
                <a:gd name="T0" fmla="*/ 184 w 368"/>
                <a:gd name="T1" fmla="*/ 52 h 369"/>
                <a:gd name="T2" fmla="*/ 316 w 368"/>
                <a:gd name="T3" fmla="*/ 184 h 369"/>
                <a:gd name="T4" fmla="*/ 184 w 368"/>
                <a:gd name="T5" fmla="*/ 316 h 369"/>
                <a:gd name="T6" fmla="*/ 52 w 368"/>
                <a:gd name="T7" fmla="*/ 184 h 369"/>
                <a:gd name="T8" fmla="*/ 184 w 368"/>
                <a:gd name="T9" fmla="*/ 52 h 369"/>
                <a:gd name="T10" fmla="*/ 184 w 368"/>
                <a:gd name="T11" fmla="*/ 0 h 369"/>
                <a:gd name="T12" fmla="*/ 0 w 368"/>
                <a:gd name="T13" fmla="*/ 184 h 369"/>
                <a:gd name="T14" fmla="*/ 184 w 368"/>
                <a:gd name="T15" fmla="*/ 369 h 369"/>
                <a:gd name="T16" fmla="*/ 368 w 368"/>
                <a:gd name="T17" fmla="*/ 184 h 369"/>
                <a:gd name="T18" fmla="*/ 184 w 368"/>
                <a:gd name="T1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8" h="369">
                  <a:moveTo>
                    <a:pt x="184" y="52"/>
                  </a:moveTo>
                  <a:cubicBezTo>
                    <a:pt x="257" y="52"/>
                    <a:pt x="316" y="112"/>
                    <a:pt x="316" y="184"/>
                  </a:cubicBezTo>
                  <a:cubicBezTo>
                    <a:pt x="316" y="257"/>
                    <a:pt x="257" y="316"/>
                    <a:pt x="184" y="316"/>
                  </a:cubicBezTo>
                  <a:cubicBezTo>
                    <a:pt x="112" y="316"/>
                    <a:pt x="52" y="257"/>
                    <a:pt x="52" y="184"/>
                  </a:cubicBezTo>
                  <a:cubicBezTo>
                    <a:pt x="52" y="112"/>
                    <a:pt x="112" y="52"/>
                    <a:pt x="184" y="52"/>
                  </a:cubicBezTo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6"/>
                    <a:pt x="83" y="369"/>
                    <a:pt x="184" y="369"/>
                  </a:cubicBezTo>
                  <a:cubicBezTo>
                    <a:pt x="286" y="369"/>
                    <a:pt x="368" y="286"/>
                    <a:pt x="368" y="184"/>
                  </a:cubicBezTo>
                  <a:cubicBezTo>
                    <a:pt x="368" y="83"/>
                    <a:pt x="286" y="0"/>
                    <a:pt x="184" y="0"/>
                  </a:cubicBez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10904EA-C921-1E00-5768-B03345AAE5C6}"/>
              </a:ext>
            </a:extLst>
          </p:cNvPr>
          <p:cNvGrpSpPr/>
          <p:nvPr/>
        </p:nvGrpSpPr>
        <p:grpSpPr>
          <a:xfrm flipH="1">
            <a:off x="4674235" y="2462128"/>
            <a:ext cx="2847712" cy="1025876"/>
            <a:chOff x="939800" y="1557338"/>
            <a:chExt cx="3873501" cy="1395412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706A0161-193E-C1D7-54CA-E993A8F76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00" y="1671638"/>
              <a:ext cx="3727450" cy="1168400"/>
            </a:xfrm>
            <a:prstGeom prst="roundRect">
              <a:avLst>
                <a:gd name="adj" fmla="val 50000"/>
              </a:avLst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FCA9817D-7B04-3AB6-9516-DCB629C2ED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225" y="1768475"/>
              <a:ext cx="3530600" cy="973137"/>
            </a:xfrm>
            <a:prstGeom prst="roundRect">
              <a:avLst>
                <a:gd name="adj" fmla="val 50000"/>
              </a:avLst>
            </a:prstGeom>
            <a:noFill/>
            <a:ln w="57150">
              <a:solidFill>
                <a:srgbClr val="D2AC67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7">
              <a:extLst>
                <a:ext uri="{FF2B5EF4-FFF2-40B4-BE49-F238E27FC236}">
                  <a16:creationId xmlns:a16="http://schemas.microsoft.com/office/drawing/2014/main" id="{8B3F0883-8D72-4B04-DFEB-DB8017C53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0588" y="1557338"/>
              <a:ext cx="1382713" cy="1395412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FD82AA81-5B05-48E4-AC40-E77D37B427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0588" y="1557338"/>
              <a:ext cx="1382713" cy="1395412"/>
            </a:xfrm>
            <a:custGeom>
              <a:avLst/>
              <a:gdLst>
                <a:gd name="T0" fmla="*/ 184 w 368"/>
                <a:gd name="T1" fmla="*/ 52 h 369"/>
                <a:gd name="T2" fmla="*/ 316 w 368"/>
                <a:gd name="T3" fmla="*/ 184 h 369"/>
                <a:gd name="T4" fmla="*/ 184 w 368"/>
                <a:gd name="T5" fmla="*/ 316 h 369"/>
                <a:gd name="T6" fmla="*/ 52 w 368"/>
                <a:gd name="T7" fmla="*/ 184 h 369"/>
                <a:gd name="T8" fmla="*/ 184 w 368"/>
                <a:gd name="T9" fmla="*/ 52 h 369"/>
                <a:gd name="T10" fmla="*/ 184 w 368"/>
                <a:gd name="T11" fmla="*/ 0 h 369"/>
                <a:gd name="T12" fmla="*/ 0 w 368"/>
                <a:gd name="T13" fmla="*/ 184 h 369"/>
                <a:gd name="T14" fmla="*/ 184 w 368"/>
                <a:gd name="T15" fmla="*/ 369 h 369"/>
                <a:gd name="T16" fmla="*/ 368 w 368"/>
                <a:gd name="T17" fmla="*/ 184 h 369"/>
                <a:gd name="T18" fmla="*/ 184 w 368"/>
                <a:gd name="T1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8" h="369">
                  <a:moveTo>
                    <a:pt x="184" y="52"/>
                  </a:moveTo>
                  <a:cubicBezTo>
                    <a:pt x="257" y="52"/>
                    <a:pt x="316" y="112"/>
                    <a:pt x="316" y="184"/>
                  </a:cubicBezTo>
                  <a:cubicBezTo>
                    <a:pt x="316" y="257"/>
                    <a:pt x="257" y="316"/>
                    <a:pt x="184" y="316"/>
                  </a:cubicBezTo>
                  <a:cubicBezTo>
                    <a:pt x="112" y="316"/>
                    <a:pt x="52" y="257"/>
                    <a:pt x="52" y="184"/>
                  </a:cubicBezTo>
                  <a:cubicBezTo>
                    <a:pt x="52" y="112"/>
                    <a:pt x="112" y="52"/>
                    <a:pt x="184" y="52"/>
                  </a:cubicBezTo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6"/>
                    <a:pt x="83" y="369"/>
                    <a:pt x="184" y="369"/>
                  </a:cubicBezTo>
                  <a:cubicBezTo>
                    <a:pt x="286" y="369"/>
                    <a:pt x="368" y="286"/>
                    <a:pt x="368" y="184"/>
                  </a:cubicBezTo>
                  <a:cubicBezTo>
                    <a:pt x="368" y="83"/>
                    <a:pt x="286" y="0"/>
                    <a:pt x="184" y="0"/>
                  </a:cubicBez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66B2EC4-6E50-493A-F1C2-15677F7E70E2}"/>
              </a:ext>
            </a:extLst>
          </p:cNvPr>
          <p:cNvGrpSpPr/>
          <p:nvPr/>
        </p:nvGrpSpPr>
        <p:grpSpPr>
          <a:xfrm>
            <a:off x="4674235" y="3585884"/>
            <a:ext cx="2847712" cy="1025876"/>
            <a:chOff x="939800" y="1557338"/>
            <a:chExt cx="3873501" cy="1395412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7D900AA4-6A23-CF14-7D51-C09F82B24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00" y="1671638"/>
              <a:ext cx="3727450" cy="1168400"/>
            </a:xfrm>
            <a:prstGeom prst="roundRect">
              <a:avLst>
                <a:gd name="adj" fmla="val 50000"/>
              </a:avLst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574E7DA4-6EF6-8E7F-BF35-BBCD04FBAC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225" y="1768475"/>
              <a:ext cx="3530600" cy="973137"/>
            </a:xfrm>
            <a:prstGeom prst="roundRect">
              <a:avLst>
                <a:gd name="adj" fmla="val 50000"/>
              </a:avLst>
            </a:prstGeom>
            <a:noFill/>
            <a:ln w="57150">
              <a:solidFill>
                <a:srgbClr val="062D3E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7">
              <a:extLst>
                <a:ext uri="{FF2B5EF4-FFF2-40B4-BE49-F238E27FC236}">
                  <a16:creationId xmlns:a16="http://schemas.microsoft.com/office/drawing/2014/main" id="{C71FDBA4-C577-4597-C516-7E480A3A1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0588" y="1557338"/>
              <a:ext cx="1382713" cy="1395412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372CC830-F817-42AA-A5DD-F9FE860087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0588" y="1557338"/>
              <a:ext cx="1382713" cy="1395412"/>
            </a:xfrm>
            <a:custGeom>
              <a:avLst/>
              <a:gdLst>
                <a:gd name="T0" fmla="*/ 184 w 368"/>
                <a:gd name="T1" fmla="*/ 52 h 369"/>
                <a:gd name="T2" fmla="*/ 316 w 368"/>
                <a:gd name="T3" fmla="*/ 184 h 369"/>
                <a:gd name="T4" fmla="*/ 184 w 368"/>
                <a:gd name="T5" fmla="*/ 316 h 369"/>
                <a:gd name="T6" fmla="*/ 52 w 368"/>
                <a:gd name="T7" fmla="*/ 184 h 369"/>
                <a:gd name="T8" fmla="*/ 184 w 368"/>
                <a:gd name="T9" fmla="*/ 52 h 369"/>
                <a:gd name="T10" fmla="*/ 184 w 368"/>
                <a:gd name="T11" fmla="*/ 0 h 369"/>
                <a:gd name="T12" fmla="*/ 0 w 368"/>
                <a:gd name="T13" fmla="*/ 184 h 369"/>
                <a:gd name="T14" fmla="*/ 184 w 368"/>
                <a:gd name="T15" fmla="*/ 369 h 369"/>
                <a:gd name="T16" fmla="*/ 368 w 368"/>
                <a:gd name="T17" fmla="*/ 184 h 369"/>
                <a:gd name="T18" fmla="*/ 184 w 368"/>
                <a:gd name="T1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8" h="369">
                  <a:moveTo>
                    <a:pt x="184" y="52"/>
                  </a:moveTo>
                  <a:cubicBezTo>
                    <a:pt x="257" y="52"/>
                    <a:pt x="316" y="112"/>
                    <a:pt x="316" y="184"/>
                  </a:cubicBezTo>
                  <a:cubicBezTo>
                    <a:pt x="316" y="257"/>
                    <a:pt x="257" y="316"/>
                    <a:pt x="184" y="316"/>
                  </a:cubicBezTo>
                  <a:cubicBezTo>
                    <a:pt x="112" y="316"/>
                    <a:pt x="52" y="257"/>
                    <a:pt x="52" y="184"/>
                  </a:cubicBezTo>
                  <a:cubicBezTo>
                    <a:pt x="52" y="112"/>
                    <a:pt x="112" y="52"/>
                    <a:pt x="184" y="52"/>
                  </a:cubicBezTo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6"/>
                    <a:pt x="83" y="369"/>
                    <a:pt x="184" y="369"/>
                  </a:cubicBezTo>
                  <a:cubicBezTo>
                    <a:pt x="286" y="369"/>
                    <a:pt x="368" y="286"/>
                    <a:pt x="368" y="184"/>
                  </a:cubicBezTo>
                  <a:cubicBezTo>
                    <a:pt x="368" y="83"/>
                    <a:pt x="286" y="0"/>
                    <a:pt x="184" y="0"/>
                  </a:cubicBez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8A3D992-E218-BFC5-E20A-949E3578DFD1}"/>
              </a:ext>
            </a:extLst>
          </p:cNvPr>
          <p:cNvGrpSpPr/>
          <p:nvPr/>
        </p:nvGrpSpPr>
        <p:grpSpPr>
          <a:xfrm flipH="1">
            <a:off x="4674235" y="4789907"/>
            <a:ext cx="2847712" cy="1025876"/>
            <a:chOff x="939800" y="1557338"/>
            <a:chExt cx="3873501" cy="1395412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0F5022B6-43F7-78DA-8534-03EB11E68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00" y="1671638"/>
              <a:ext cx="3727450" cy="1168400"/>
            </a:xfrm>
            <a:prstGeom prst="roundRect">
              <a:avLst>
                <a:gd name="adj" fmla="val 50000"/>
              </a:avLst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D8C7601D-6D2F-A0AE-C231-25581F45F6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225" y="1768475"/>
              <a:ext cx="3530600" cy="973137"/>
            </a:xfrm>
            <a:prstGeom prst="roundRect">
              <a:avLst>
                <a:gd name="adj" fmla="val 50000"/>
              </a:avLst>
            </a:prstGeom>
            <a:noFill/>
            <a:ln w="57150">
              <a:solidFill>
                <a:srgbClr val="D2AC67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7">
              <a:extLst>
                <a:ext uri="{FF2B5EF4-FFF2-40B4-BE49-F238E27FC236}">
                  <a16:creationId xmlns:a16="http://schemas.microsoft.com/office/drawing/2014/main" id="{07477006-2625-2D0F-286D-A75746D5A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0588" y="1557338"/>
              <a:ext cx="1382713" cy="1395412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0971AF01-11E0-264E-57E9-DE189FF79E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0588" y="1557338"/>
              <a:ext cx="1382713" cy="1395412"/>
            </a:xfrm>
            <a:custGeom>
              <a:avLst/>
              <a:gdLst>
                <a:gd name="T0" fmla="*/ 184 w 368"/>
                <a:gd name="T1" fmla="*/ 52 h 369"/>
                <a:gd name="T2" fmla="*/ 316 w 368"/>
                <a:gd name="T3" fmla="*/ 184 h 369"/>
                <a:gd name="T4" fmla="*/ 184 w 368"/>
                <a:gd name="T5" fmla="*/ 316 h 369"/>
                <a:gd name="T6" fmla="*/ 52 w 368"/>
                <a:gd name="T7" fmla="*/ 184 h 369"/>
                <a:gd name="T8" fmla="*/ 184 w 368"/>
                <a:gd name="T9" fmla="*/ 52 h 369"/>
                <a:gd name="T10" fmla="*/ 184 w 368"/>
                <a:gd name="T11" fmla="*/ 0 h 369"/>
                <a:gd name="T12" fmla="*/ 0 w 368"/>
                <a:gd name="T13" fmla="*/ 184 h 369"/>
                <a:gd name="T14" fmla="*/ 184 w 368"/>
                <a:gd name="T15" fmla="*/ 369 h 369"/>
                <a:gd name="T16" fmla="*/ 368 w 368"/>
                <a:gd name="T17" fmla="*/ 184 h 369"/>
                <a:gd name="T18" fmla="*/ 184 w 368"/>
                <a:gd name="T1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8" h="369">
                  <a:moveTo>
                    <a:pt x="184" y="52"/>
                  </a:moveTo>
                  <a:cubicBezTo>
                    <a:pt x="257" y="52"/>
                    <a:pt x="316" y="112"/>
                    <a:pt x="316" y="184"/>
                  </a:cubicBezTo>
                  <a:cubicBezTo>
                    <a:pt x="316" y="257"/>
                    <a:pt x="257" y="316"/>
                    <a:pt x="184" y="316"/>
                  </a:cubicBezTo>
                  <a:cubicBezTo>
                    <a:pt x="112" y="316"/>
                    <a:pt x="52" y="257"/>
                    <a:pt x="52" y="184"/>
                  </a:cubicBezTo>
                  <a:cubicBezTo>
                    <a:pt x="52" y="112"/>
                    <a:pt x="112" y="52"/>
                    <a:pt x="184" y="52"/>
                  </a:cubicBezTo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6"/>
                    <a:pt x="83" y="369"/>
                    <a:pt x="184" y="369"/>
                  </a:cubicBezTo>
                  <a:cubicBezTo>
                    <a:pt x="286" y="369"/>
                    <a:pt x="368" y="286"/>
                    <a:pt x="368" y="184"/>
                  </a:cubicBezTo>
                  <a:cubicBezTo>
                    <a:pt x="368" y="83"/>
                    <a:pt x="286" y="0"/>
                    <a:pt x="184" y="0"/>
                  </a:cubicBez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6C292B4-101F-34D9-5894-3C64EA4B7A84}"/>
              </a:ext>
            </a:extLst>
          </p:cNvPr>
          <p:cNvGrpSpPr/>
          <p:nvPr/>
        </p:nvGrpSpPr>
        <p:grpSpPr>
          <a:xfrm>
            <a:off x="3628334" y="1708662"/>
            <a:ext cx="1572943" cy="174085"/>
            <a:chOff x="3037765" y="2380012"/>
            <a:chExt cx="1572943" cy="174085"/>
          </a:xfrm>
          <a:solidFill>
            <a:srgbClr val="062D3E"/>
          </a:solidFill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60345D7-793D-DED7-A6DD-E577BB521AAB}"/>
                </a:ext>
              </a:extLst>
            </p:cNvPr>
            <p:cNvCxnSpPr/>
            <p:nvPr/>
          </p:nvCxnSpPr>
          <p:spPr>
            <a:xfrm flipH="1">
              <a:off x="3037765" y="2467054"/>
              <a:ext cx="1485900" cy="0"/>
            </a:xfrm>
            <a:prstGeom prst="line">
              <a:avLst/>
            </a:prstGeom>
            <a:grpFill/>
            <a:ln w="19050">
              <a:solidFill>
                <a:srgbClr val="062D3E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23999FE-FDC8-60F5-80B9-CFB90F5539D2}"/>
                </a:ext>
              </a:extLst>
            </p:cNvPr>
            <p:cNvSpPr/>
            <p:nvPr/>
          </p:nvSpPr>
          <p:spPr>
            <a:xfrm>
              <a:off x="4436623" y="2380012"/>
              <a:ext cx="174085" cy="17408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012EDDC-1BEE-DAA3-A78A-912C4C30A76D}"/>
              </a:ext>
            </a:extLst>
          </p:cNvPr>
          <p:cNvGrpSpPr/>
          <p:nvPr/>
        </p:nvGrpSpPr>
        <p:grpSpPr>
          <a:xfrm>
            <a:off x="3628334" y="4011780"/>
            <a:ext cx="1572943" cy="174085"/>
            <a:chOff x="3037765" y="2380012"/>
            <a:chExt cx="1572943" cy="174085"/>
          </a:xfrm>
          <a:solidFill>
            <a:srgbClr val="062D3E"/>
          </a:solidFill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A6CA237-2EA9-2D1F-6D2A-ED6E9E1DDA06}"/>
                </a:ext>
              </a:extLst>
            </p:cNvPr>
            <p:cNvCxnSpPr/>
            <p:nvPr/>
          </p:nvCxnSpPr>
          <p:spPr>
            <a:xfrm flipH="1">
              <a:off x="3037765" y="2467054"/>
              <a:ext cx="1485900" cy="0"/>
            </a:xfrm>
            <a:prstGeom prst="line">
              <a:avLst/>
            </a:prstGeom>
            <a:grpFill/>
            <a:ln w="19050">
              <a:solidFill>
                <a:srgbClr val="062D3E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E19C2D9-3D72-DB56-188C-577863371175}"/>
                </a:ext>
              </a:extLst>
            </p:cNvPr>
            <p:cNvSpPr/>
            <p:nvPr/>
          </p:nvSpPr>
          <p:spPr>
            <a:xfrm>
              <a:off x="4436623" y="2380012"/>
              <a:ext cx="174085" cy="174085"/>
            </a:xfrm>
            <a:prstGeom prst="ellipse">
              <a:avLst/>
            </a:prstGeom>
            <a:grpFill/>
            <a:ln>
              <a:solidFill>
                <a:srgbClr val="062D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6341968-AB1A-0F3B-5F6F-7AE0F000388B}"/>
              </a:ext>
            </a:extLst>
          </p:cNvPr>
          <p:cNvGrpSpPr/>
          <p:nvPr/>
        </p:nvGrpSpPr>
        <p:grpSpPr>
          <a:xfrm flipH="1">
            <a:off x="7065599" y="2888024"/>
            <a:ext cx="1572943" cy="174085"/>
            <a:chOff x="3037765" y="2380012"/>
            <a:chExt cx="1572943" cy="174085"/>
          </a:xfrm>
          <a:solidFill>
            <a:srgbClr val="D2AC67"/>
          </a:solidFill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6DA8C2E-0BF1-0A47-0814-C91FCB919523}"/>
                </a:ext>
              </a:extLst>
            </p:cNvPr>
            <p:cNvCxnSpPr/>
            <p:nvPr/>
          </p:nvCxnSpPr>
          <p:spPr>
            <a:xfrm flipH="1">
              <a:off x="3037765" y="2467054"/>
              <a:ext cx="1485900" cy="0"/>
            </a:xfrm>
            <a:prstGeom prst="line">
              <a:avLst/>
            </a:prstGeom>
            <a:grpFill/>
            <a:ln w="19050">
              <a:solidFill>
                <a:srgbClr val="D2AC6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B4102E6-93F9-454A-1FB4-8F6BAD8109FA}"/>
                </a:ext>
              </a:extLst>
            </p:cNvPr>
            <p:cNvSpPr/>
            <p:nvPr/>
          </p:nvSpPr>
          <p:spPr>
            <a:xfrm>
              <a:off x="4436623" y="2380012"/>
              <a:ext cx="174085" cy="174085"/>
            </a:xfrm>
            <a:prstGeom prst="ellipse">
              <a:avLst/>
            </a:prstGeom>
            <a:grpFill/>
            <a:ln>
              <a:solidFill>
                <a:srgbClr val="D2AC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F8D3976-00EF-734A-C729-0E07A52CE195}"/>
              </a:ext>
            </a:extLst>
          </p:cNvPr>
          <p:cNvGrpSpPr/>
          <p:nvPr/>
        </p:nvGrpSpPr>
        <p:grpSpPr>
          <a:xfrm flipH="1">
            <a:off x="7065599" y="5215803"/>
            <a:ext cx="1572943" cy="174085"/>
            <a:chOff x="3037765" y="2380012"/>
            <a:chExt cx="1572943" cy="174085"/>
          </a:xfrm>
          <a:solidFill>
            <a:srgbClr val="D2AC67"/>
          </a:solidFill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A86789A-4CB4-E8D8-F126-3304391ECA1B}"/>
                </a:ext>
              </a:extLst>
            </p:cNvPr>
            <p:cNvCxnSpPr/>
            <p:nvPr/>
          </p:nvCxnSpPr>
          <p:spPr>
            <a:xfrm flipH="1">
              <a:off x="3037765" y="2467054"/>
              <a:ext cx="1485900" cy="0"/>
            </a:xfrm>
            <a:prstGeom prst="line">
              <a:avLst/>
            </a:prstGeom>
            <a:grpFill/>
            <a:ln w="19050">
              <a:solidFill>
                <a:srgbClr val="D2AC67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61F7A5E6-7364-4104-D603-4C9257C0C32D}"/>
                </a:ext>
              </a:extLst>
            </p:cNvPr>
            <p:cNvSpPr/>
            <p:nvPr/>
          </p:nvSpPr>
          <p:spPr>
            <a:xfrm>
              <a:off x="4436623" y="2380012"/>
              <a:ext cx="174085" cy="174085"/>
            </a:xfrm>
            <a:prstGeom prst="ellipse">
              <a:avLst/>
            </a:prstGeom>
            <a:grpFill/>
            <a:ln>
              <a:solidFill>
                <a:srgbClr val="D2AC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24AC6E1-B038-983B-17E9-D0E2855F460D}"/>
              </a:ext>
            </a:extLst>
          </p:cNvPr>
          <p:cNvGrpSpPr/>
          <p:nvPr/>
        </p:nvGrpSpPr>
        <p:grpSpPr>
          <a:xfrm>
            <a:off x="6801131" y="1520273"/>
            <a:ext cx="554038" cy="550862"/>
            <a:chOff x="7244017" y="1792685"/>
            <a:chExt cx="554038" cy="550862"/>
          </a:xfrm>
          <a:solidFill>
            <a:srgbClr val="D2AC67"/>
          </a:solidFill>
        </p:grpSpPr>
        <p:sp>
          <p:nvSpPr>
            <p:cNvPr id="40" name="Freeform 390">
              <a:extLst>
                <a:ext uri="{FF2B5EF4-FFF2-40B4-BE49-F238E27FC236}">
                  <a16:creationId xmlns:a16="http://schemas.microsoft.com/office/drawing/2014/main" id="{E0559EB9-0047-BB5B-3258-A7D1395FB7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55167" y="1792685"/>
              <a:ext cx="242888" cy="242887"/>
            </a:xfrm>
            <a:custGeom>
              <a:avLst/>
              <a:gdLst>
                <a:gd name="T0" fmla="*/ 141 w 1531"/>
                <a:gd name="T1" fmla="*/ 1394 h 1534"/>
                <a:gd name="T2" fmla="*/ 1382 w 1531"/>
                <a:gd name="T3" fmla="*/ 1312 h 1534"/>
                <a:gd name="T4" fmla="*/ 1354 w 1531"/>
                <a:gd name="T5" fmla="*/ 1154 h 1534"/>
                <a:gd name="T6" fmla="*/ 1307 w 1531"/>
                <a:gd name="T7" fmla="*/ 1000 h 1534"/>
                <a:gd name="T8" fmla="*/ 1242 w 1531"/>
                <a:gd name="T9" fmla="*/ 854 h 1534"/>
                <a:gd name="T10" fmla="*/ 1160 w 1531"/>
                <a:gd name="T11" fmla="*/ 716 h 1534"/>
                <a:gd name="T12" fmla="*/ 1060 w 1531"/>
                <a:gd name="T13" fmla="*/ 588 h 1534"/>
                <a:gd name="T14" fmla="*/ 934 w 1531"/>
                <a:gd name="T15" fmla="*/ 464 h 1534"/>
                <a:gd name="T16" fmla="*/ 796 w 1531"/>
                <a:gd name="T17" fmla="*/ 359 h 1534"/>
                <a:gd name="T18" fmla="*/ 644 w 1531"/>
                <a:gd name="T19" fmla="*/ 273 h 1534"/>
                <a:gd name="T20" fmla="*/ 484 w 1531"/>
                <a:gd name="T21" fmla="*/ 207 h 1534"/>
                <a:gd name="T22" fmla="*/ 314 w 1531"/>
                <a:gd name="T23" fmla="*/ 164 h 1534"/>
                <a:gd name="T24" fmla="*/ 141 w 1531"/>
                <a:gd name="T25" fmla="*/ 142 h 1534"/>
                <a:gd name="T26" fmla="*/ 160 w 1531"/>
                <a:gd name="T27" fmla="*/ 2 h 1534"/>
                <a:gd name="T28" fmla="*/ 335 w 1531"/>
                <a:gd name="T29" fmla="*/ 25 h 1534"/>
                <a:gd name="T30" fmla="*/ 507 w 1531"/>
                <a:gd name="T31" fmla="*/ 67 h 1534"/>
                <a:gd name="T32" fmla="*/ 671 w 1531"/>
                <a:gd name="T33" fmla="*/ 130 h 1534"/>
                <a:gd name="T34" fmla="*/ 826 w 1531"/>
                <a:gd name="T35" fmla="*/ 211 h 1534"/>
                <a:gd name="T36" fmla="*/ 971 w 1531"/>
                <a:gd name="T37" fmla="*/ 311 h 1534"/>
                <a:gd name="T38" fmla="*/ 1103 w 1531"/>
                <a:gd name="T39" fmla="*/ 429 h 1534"/>
                <a:gd name="T40" fmla="*/ 1222 w 1531"/>
                <a:gd name="T41" fmla="*/ 563 h 1534"/>
                <a:gd name="T42" fmla="*/ 1321 w 1531"/>
                <a:gd name="T43" fmla="*/ 709 h 1534"/>
                <a:gd name="T44" fmla="*/ 1403 w 1531"/>
                <a:gd name="T45" fmla="*/ 865 h 1534"/>
                <a:gd name="T46" fmla="*/ 1464 w 1531"/>
                <a:gd name="T47" fmla="*/ 1028 h 1534"/>
                <a:gd name="T48" fmla="*/ 1506 w 1531"/>
                <a:gd name="T49" fmla="*/ 1199 h 1534"/>
                <a:gd name="T50" fmla="*/ 1528 w 1531"/>
                <a:gd name="T51" fmla="*/ 1375 h 1534"/>
                <a:gd name="T52" fmla="*/ 1528 w 1531"/>
                <a:gd name="T53" fmla="*/ 1483 h 1534"/>
                <a:gd name="T54" fmla="*/ 1510 w 1531"/>
                <a:gd name="T55" fmla="*/ 1514 h 1534"/>
                <a:gd name="T56" fmla="*/ 1479 w 1531"/>
                <a:gd name="T57" fmla="*/ 1532 h 1534"/>
                <a:gd name="T58" fmla="*/ 70 w 1531"/>
                <a:gd name="T59" fmla="*/ 1534 h 1534"/>
                <a:gd name="T60" fmla="*/ 35 w 1531"/>
                <a:gd name="T61" fmla="*/ 1524 h 1534"/>
                <a:gd name="T62" fmla="*/ 10 w 1531"/>
                <a:gd name="T63" fmla="*/ 1499 h 1534"/>
                <a:gd name="T64" fmla="*/ 0 w 1531"/>
                <a:gd name="T65" fmla="*/ 1464 h 1534"/>
                <a:gd name="T66" fmla="*/ 2 w 1531"/>
                <a:gd name="T67" fmla="*/ 51 h 1534"/>
                <a:gd name="T68" fmla="*/ 20 w 1531"/>
                <a:gd name="T69" fmla="*/ 20 h 1534"/>
                <a:gd name="T70" fmla="*/ 52 w 1531"/>
                <a:gd name="T71" fmla="*/ 2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1" h="1534">
                  <a:moveTo>
                    <a:pt x="141" y="142"/>
                  </a:moveTo>
                  <a:lnTo>
                    <a:pt x="141" y="1394"/>
                  </a:lnTo>
                  <a:lnTo>
                    <a:pt x="1389" y="1394"/>
                  </a:lnTo>
                  <a:lnTo>
                    <a:pt x="1382" y="1312"/>
                  </a:lnTo>
                  <a:lnTo>
                    <a:pt x="1370" y="1233"/>
                  </a:lnTo>
                  <a:lnTo>
                    <a:pt x="1354" y="1154"/>
                  </a:lnTo>
                  <a:lnTo>
                    <a:pt x="1333" y="1077"/>
                  </a:lnTo>
                  <a:lnTo>
                    <a:pt x="1307" y="1000"/>
                  </a:lnTo>
                  <a:lnTo>
                    <a:pt x="1277" y="926"/>
                  </a:lnTo>
                  <a:lnTo>
                    <a:pt x="1242" y="854"/>
                  </a:lnTo>
                  <a:lnTo>
                    <a:pt x="1203" y="784"/>
                  </a:lnTo>
                  <a:lnTo>
                    <a:pt x="1160" y="716"/>
                  </a:lnTo>
                  <a:lnTo>
                    <a:pt x="1112" y="650"/>
                  </a:lnTo>
                  <a:lnTo>
                    <a:pt x="1060" y="588"/>
                  </a:lnTo>
                  <a:lnTo>
                    <a:pt x="999" y="524"/>
                  </a:lnTo>
                  <a:lnTo>
                    <a:pt x="934" y="464"/>
                  </a:lnTo>
                  <a:lnTo>
                    <a:pt x="866" y="409"/>
                  </a:lnTo>
                  <a:lnTo>
                    <a:pt x="796" y="359"/>
                  </a:lnTo>
                  <a:lnTo>
                    <a:pt x="720" y="313"/>
                  </a:lnTo>
                  <a:lnTo>
                    <a:pt x="644" y="273"/>
                  </a:lnTo>
                  <a:lnTo>
                    <a:pt x="565" y="238"/>
                  </a:lnTo>
                  <a:lnTo>
                    <a:pt x="484" y="207"/>
                  </a:lnTo>
                  <a:lnTo>
                    <a:pt x="400" y="183"/>
                  </a:lnTo>
                  <a:lnTo>
                    <a:pt x="314" y="164"/>
                  </a:lnTo>
                  <a:lnTo>
                    <a:pt x="227" y="150"/>
                  </a:lnTo>
                  <a:lnTo>
                    <a:pt x="141" y="142"/>
                  </a:lnTo>
                  <a:close/>
                  <a:moveTo>
                    <a:pt x="70" y="0"/>
                  </a:moveTo>
                  <a:lnTo>
                    <a:pt x="160" y="2"/>
                  </a:lnTo>
                  <a:lnTo>
                    <a:pt x="248" y="11"/>
                  </a:lnTo>
                  <a:lnTo>
                    <a:pt x="335" y="25"/>
                  </a:lnTo>
                  <a:lnTo>
                    <a:pt x="422" y="43"/>
                  </a:lnTo>
                  <a:lnTo>
                    <a:pt x="507" y="67"/>
                  </a:lnTo>
                  <a:lnTo>
                    <a:pt x="589" y="96"/>
                  </a:lnTo>
                  <a:lnTo>
                    <a:pt x="671" y="130"/>
                  </a:lnTo>
                  <a:lnTo>
                    <a:pt x="749" y="168"/>
                  </a:lnTo>
                  <a:lnTo>
                    <a:pt x="826" y="211"/>
                  </a:lnTo>
                  <a:lnTo>
                    <a:pt x="899" y="259"/>
                  </a:lnTo>
                  <a:lnTo>
                    <a:pt x="971" y="311"/>
                  </a:lnTo>
                  <a:lnTo>
                    <a:pt x="1039" y="368"/>
                  </a:lnTo>
                  <a:lnTo>
                    <a:pt x="1103" y="429"/>
                  </a:lnTo>
                  <a:lnTo>
                    <a:pt x="1165" y="494"/>
                  </a:lnTo>
                  <a:lnTo>
                    <a:pt x="1222" y="563"/>
                  </a:lnTo>
                  <a:lnTo>
                    <a:pt x="1274" y="634"/>
                  </a:lnTo>
                  <a:lnTo>
                    <a:pt x="1321" y="709"/>
                  </a:lnTo>
                  <a:lnTo>
                    <a:pt x="1365" y="785"/>
                  </a:lnTo>
                  <a:lnTo>
                    <a:pt x="1403" y="865"/>
                  </a:lnTo>
                  <a:lnTo>
                    <a:pt x="1436" y="945"/>
                  </a:lnTo>
                  <a:lnTo>
                    <a:pt x="1464" y="1028"/>
                  </a:lnTo>
                  <a:lnTo>
                    <a:pt x="1489" y="1113"/>
                  </a:lnTo>
                  <a:lnTo>
                    <a:pt x="1506" y="1199"/>
                  </a:lnTo>
                  <a:lnTo>
                    <a:pt x="1520" y="1287"/>
                  </a:lnTo>
                  <a:lnTo>
                    <a:pt x="1528" y="1375"/>
                  </a:lnTo>
                  <a:lnTo>
                    <a:pt x="1531" y="1464"/>
                  </a:lnTo>
                  <a:lnTo>
                    <a:pt x="1528" y="1483"/>
                  </a:lnTo>
                  <a:lnTo>
                    <a:pt x="1521" y="1499"/>
                  </a:lnTo>
                  <a:lnTo>
                    <a:pt x="1510" y="1514"/>
                  </a:lnTo>
                  <a:lnTo>
                    <a:pt x="1496" y="1524"/>
                  </a:lnTo>
                  <a:lnTo>
                    <a:pt x="1479" y="1532"/>
                  </a:lnTo>
                  <a:lnTo>
                    <a:pt x="1460" y="1534"/>
                  </a:lnTo>
                  <a:lnTo>
                    <a:pt x="70" y="1534"/>
                  </a:lnTo>
                  <a:lnTo>
                    <a:pt x="52" y="1532"/>
                  </a:lnTo>
                  <a:lnTo>
                    <a:pt x="35" y="1524"/>
                  </a:lnTo>
                  <a:lnTo>
                    <a:pt x="20" y="1514"/>
                  </a:lnTo>
                  <a:lnTo>
                    <a:pt x="10" y="1499"/>
                  </a:lnTo>
                  <a:lnTo>
                    <a:pt x="2" y="1483"/>
                  </a:lnTo>
                  <a:lnTo>
                    <a:pt x="0" y="1464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10" y="34"/>
                  </a:lnTo>
                  <a:lnTo>
                    <a:pt x="20" y="20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1">
              <a:extLst>
                <a:ext uri="{FF2B5EF4-FFF2-40B4-BE49-F238E27FC236}">
                  <a16:creationId xmlns:a16="http://schemas.microsoft.com/office/drawing/2014/main" id="{B32102E0-508F-D660-F4DC-CB162C5E11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4017" y="1843485"/>
              <a:ext cx="498475" cy="500062"/>
            </a:xfrm>
            <a:custGeom>
              <a:avLst/>
              <a:gdLst>
                <a:gd name="T0" fmla="*/ 1309 w 3145"/>
                <a:gd name="T1" fmla="*/ 164 h 3152"/>
                <a:gd name="T2" fmla="*/ 1035 w 3145"/>
                <a:gd name="T3" fmla="*/ 245 h 3152"/>
                <a:gd name="T4" fmla="*/ 787 w 3145"/>
                <a:gd name="T5" fmla="*/ 376 h 3152"/>
                <a:gd name="T6" fmla="*/ 570 w 3145"/>
                <a:gd name="T7" fmla="*/ 551 h 3152"/>
                <a:gd name="T8" fmla="*/ 391 w 3145"/>
                <a:gd name="T9" fmla="*/ 765 h 3152"/>
                <a:gd name="T10" fmla="*/ 256 w 3145"/>
                <a:gd name="T11" fmla="*/ 1011 h 3152"/>
                <a:gd name="T12" fmla="*/ 170 w 3145"/>
                <a:gd name="T13" fmla="*/ 1284 h 3152"/>
                <a:gd name="T14" fmla="*/ 141 w 3145"/>
                <a:gd name="T15" fmla="*/ 1577 h 3152"/>
                <a:gd name="T16" fmla="*/ 169 w 3145"/>
                <a:gd name="T17" fmla="*/ 1865 h 3152"/>
                <a:gd name="T18" fmla="*/ 253 w 3145"/>
                <a:gd name="T19" fmla="*/ 2134 h 3152"/>
                <a:gd name="T20" fmla="*/ 385 w 3145"/>
                <a:gd name="T21" fmla="*/ 2378 h 3152"/>
                <a:gd name="T22" fmla="*/ 561 w 3145"/>
                <a:gd name="T23" fmla="*/ 2591 h 3152"/>
                <a:gd name="T24" fmla="*/ 772 w 3145"/>
                <a:gd name="T25" fmla="*/ 2766 h 3152"/>
                <a:gd name="T26" fmla="*/ 1016 w 3145"/>
                <a:gd name="T27" fmla="*/ 2899 h 3152"/>
                <a:gd name="T28" fmla="*/ 1284 w 3145"/>
                <a:gd name="T29" fmla="*/ 2983 h 3152"/>
                <a:gd name="T30" fmla="*/ 1573 w 3145"/>
                <a:gd name="T31" fmla="*/ 3012 h 3152"/>
                <a:gd name="T32" fmla="*/ 1865 w 3145"/>
                <a:gd name="T33" fmla="*/ 2983 h 3152"/>
                <a:gd name="T34" fmla="*/ 2136 w 3145"/>
                <a:gd name="T35" fmla="*/ 2897 h 3152"/>
                <a:gd name="T36" fmla="*/ 2381 w 3145"/>
                <a:gd name="T37" fmla="*/ 2761 h 3152"/>
                <a:gd name="T38" fmla="*/ 2595 w 3145"/>
                <a:gd name="T39" fmla="*/ 2581 h 3152"/>
                <a:gd name="T40" fmla="*/ 2770 w 3145"/>
                <a:gd name="T41" fmla="*/ 2363 h 3152"/>
                <a:gd name="T42" fmla="*/ 2901 w 3145"/>
                <a:gd name="T43" fmla="*/ 2115 h 3152"/>
                <a:gd name="T44" fmla="*/ 2981 w 3145"/>
                <a:gd name="T45" fmla="*/ 1841 h 3152"/>
                <a:gd name="T46" fmla="*/ 1573 w 3145"/>
                <a:gd name="T47" fmla="*/ 1646 h 3152"/>
                <a:gd name="T48" fmla="*/ 1523 w 3145"/>
                <a:gd name="T49" fmla="*/ 1625 h 3152"/>
                <a:gd name="T50" fmla="*/ 1503 w 3145"/>
                <a:gd name="T51" fmla="*/ 1576 h 3152"/>
                <a:gd name="T52" fmla="*/ 1592 w 3145"/>
                <a:gd name="T53" fmla="*/ 2 h 3152"/>
                <a:gd name="T54" fmla="*/ 1633 w 3145"/>
                <a:gd name="T55" fmla="*/ 35 h 3152"/>
                <a:gd name="T56" fmla="*/ 1643 w 3145"/>
                <a:gd name="T57" fmla="*/ 1506 h 3152"/>
                <a:gd name="T58" fmla="*/ 3110 w 3145"/>
                <a:gd name="T59" fmla="*/ 1515 h 3152"/>
                <a:gd name="T60" fmla="*/ 3143 w 3145"/>
                <a:gd name="T61" fmla="*/ 1558 h 3152"/>
                <a:gd name="T62" fmla="*/ 3131 w 3145"/>
                <a:gd name="T63" fmla="*/ 1781 h 3152"/>
                <a:gd name="T64" fmla="*/ 3065 w 3145"/>
                <a:gd name="T65" fmla="*/ 2074 h 3152"/>
                <a:gd name="T66" fmla="*/ 2946 w 3145"/>
                <a:gd name="T67" fmla="*/ 2343 h 3152"/>
                <a:gd name="T68" fmla="*/ 2782 w 3145"/>
                <a:gd name="T69" fmla="*/ 2583 h 3152"/>
                <a:gd name="T70" fmla="*/ 2577 w 3145"/>
                <a:gd name="T71" fmla="*/ 2789 h 3152"/>
                <a:gd name="T72" fmla="*/ 2338 w 3145"/>
                <a:gd name="T73" fmla="*/ 2953 h 3152"/>
                <a:gd name="T74" fmla="*/ 2069 w 3145"/>
                <a:gd name="T75" fmla="*/ 3072 h 3152"/>
                <a:gd name="T76" fmla="*/ 1777 w 3145"/>
                <a:gd name="T77" fmla="*/ 3140 h 3152"/>
                <a:gd name="T78" fmla="*/ 1469 w 3145"/>
                <a:gd name="T79" fmla="*/ 3149 h 3152"/>
                <a:gd name="T80" fmla="*/ 1171 w 3145"/>
                <a:gd name="T81" fmla="*/ 3100 h 3152"/>
                <a:gd name="T82" fmla="*/ 894 w 3145"/>
                <a:gd name="T83" fmla="*/ 2999 h 3152"/>
                <a:gd name="T84" fmla="*/ 644 w 3145"/>
                <a:gd name="T85" fmla="*/ 2848 h 3152"/>
                <a:gd name="T86" fmla="*/ 427 w 3145"/>
                <a:gd name="T87" fmla="*/ 2656 h 3152"/>
                <a:gd name="T88" fmla="*/ 249 w 3145"/>
                <a:gd name="T89" fmla="*/ 2426 h 3152"/>
                <a:gd name="T90" fmla="*/ 114 w 3145"/>
                <a:gd name="T91" fmla="*/ 2166 h 3152"/>
                <a:gd name="T92" fmla="*/ 30 w 3145"/>
                <a:gd name="T93" fmla="*/ 1881 h 3152"/>
                <a:gd name="T94" fmla="*/ 0 w 3145"/>
                <a:gd name="T95" fmla="*/ 1577 h 3152"/>
                <a:gd name="T96" fmla="*/ 30 w 3145"/>
                <a:gd name="T97" fmla="*/ 1271 h 3152"/>
                <a:gd name="T98" fmla="*/ 114 w 3145"/>
                <a:gd name="T99" fmla="*/ 986 h 3152"/>
                <a:gd name="T100" fmla="*/ 249 w 3145"/>
                <a:gd name="T101" fmla="*/ 725 h 3152"/>
                <a:gd name="T102" fmla="*/ 427 w 3145"/>
                <a:gd name="T103" fmla="*/ 496 h 3152"/>
                <a:gd name="T104" fmla="*/ 644 w 3145"/>
                <a:gd name="T105" fmla="*/ 304 h 3152"/>
                <a:gd name="T106" fmla="*/ 894 w 3145"/>
                <a:gd name="T107" fmla="*/ 153 h 3152"/>
                <a:gd name="T108" fmla="*/ 1171 w 3145"/>
                <a:gd name="T109" fmla="*/ 52 h 3152"/>
                <a:gd name="T110" fmla="*/ 1469 w 3145"/>
                <a:gd name="T111" fmla="*/ 3 h 3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45" h="3152">
                  <a:moveTo>
                    <a:pt x="1503" y="142"/>
                  </a:moveTo>
                  <a:lnTo>
                    <a:pt x="1405" y="149"/>
                  </a:lnTo>
                  <a:lnTo>
                    <a:pt x="1309" y="164"/>
                  </a:lnTo>
                  <a:lnTo>
                    <a:pt x="1215" y="185"/>
                  </a:lnTo>
                  <a:lnTo>
                    <a:pt x="1123" y="212"/>
                  </a:lnTo>
                  <a:lnTo>
                    <a:pt x="1035" y="245"/>
                  </a:lnTo>
                  <a:lnTo>
                    <a:pt x="949" y="284"/>
                  </a:lnTo>
                  <a:lnTo>
                    <a:pt x="866" y="327"/>
                  </a:lnTo>
                  <a:lnTo>
                    <a:pt x="787" y="376"/>
                  </a:lnTo>
                  <a:lnTo>
                    <a:pt x="711" y="430"/>
                  </a:lnTo>
                  <a:lnTo>
                    <a:pt x="638" y="489"/>
                  </a:lnTo>
                  <a:lnTo>
                    <a:pt x="570" y="551"/>
                  </a:lnTo>
                  <a:lnTo>
                    <a:pt x="506" y="619"/>
                  </a:lnTo>
                  <a:lnTo>
                    <a:pt x="446" y="690"/>
                  </a:lnTo>
                  <a:lnTo>
                    <a:pt x="391" y="765"/>
                  </a:lnTo>
                  <a:lnTo>
                    <a:pt x="341" y="844"/>
                  </a:lnTo>
                  <a:lnTo>
                    <a:pt x="295" y="927"/>
                  </a:lnTo>
                  <a:lnTo>
                    <a:pt x="256" y="1011"/>
                  </a:lnTo>
                  <a:lnTo>
                    <a:pt x="221" y="1099"/>
                  </a:lnTo>
                  <a:lnTo>
                    <a:pt x="192" y="1191"/>
                  </a:lnTo>
                  <a:lnTo>
                    <a:pt x="170" y="1284"/>
                  </a:lnTo>
                  <a:lnTo>
                    <a:pt x="153" y="1379"/>
                  </a:lnTo>
                  <a:lnTo>
                    <a:pt x="144" y="1477"/>
                  </a:lnTo>
                  <a:lnTo>
                    <a:pt x="141" y="1577"/>
                  </a:lnTo>
                  <a:lnTo>
                    <a:pt x="144" y="1674"/>
                  </a:lnTo>
                  <a:lnTo>
                    <a:pt x="153" y="1771"/>
                  </a:lnTo>
                  <a:lnTo>
                    <a:pt x="169" y="1865"/>
                  </a:lnTo>
                  <a:lnTo>
                    <a:pt x="191" y="1957"/>
                  </a:lnTo>
                  <a:lnTo>
                    <a:pt x="220" y="2047"/>
                  </a:lnTo>
                  <a:lnTo>
                    <a:pt x="253" y="2134"/>
                  </a:lnTo>
                  <a:lnTo>
                    <a:pt x="292" y="2219"/>
                  </a:lnTo>
                  <a:lnTo>
                    <a:pt x="336" y="2300"/>
                  </a:lnTo>
                  <a:lnTo>
                    <a:pt x="385" y="2378"/>
                  </a:lnTo>
                  <a:lnTo>
                    <a:pt x="439" y="2453"/>
                  </a:lnTo>
                  <a:lnTo>
                    <a:pt x="498" y="2524"/>
                  </a:lnTo>
                  <a:lnTo>
                    <a:pt x="561" y="2591"/>
                  </a:lnTo>
                  <a:lnTo>
                    <a:pt x="627" y="2654"/>
                  </a:lnTo>
                  <a:lnTo>
                    <a:pt x="698" y="2712"/>
                  </a:lnTo>
                  <a:lnTo>
                    <a:pt x="772" y="2766"/>
                  </a:lnTo>
                  <a:lnTo>
                    <a:pt x="850" y="2816"/>
                  </a:lnTo>
                  <a:lnTo>
                    <a:pt x="932" y="2860"/>
                  </a:lnTo>
                  <a:lnTo>
                    <a:pt x="1016" y="2899"/>
                  </a:lnTo>
                  <a:lnTo>
                    <a:pt x="1103" y="2933"/>
                  </a:lnTo>
                  <a:lnTo>
                    <a:pt x="1192" y="2961"/>
                  </a:lnTo>
                  <a:lnTo>
                    <a:pt x="1284" y="2983"/>
                  </a:lnTo>
                  <a:lnTo>
                    <a:pt x="1378" y="2999"/>
                  </a:lnTo>
                  <a:lnTo>
                    <a:pt x="1475" y="3009"/>
                  </a:lnTo>
                  <a:lnTo>
                    <a:pt x="1573" y="3012"/>
                  </a:lnTo>
                  <a:lnTo>
                    <a:pt x="1672" y="3009"/>
                  </a:lnTo>
                  <a:lnTo>
                    <a:pt x="1770" y="2999"/>
                  </a:lnTo>
                  <a:lnTo>
                    <a:pt x="1865" y="2983"/>
                  </a:lnTo>
                  <a:lnTo>
                    <a:pt x="1958" y="2959"/>
                  </a:lnTo>
                  <a:lnTo>
                    <a:pt x="2048" y="2931"/>
                  </a:lnTo>
                  <a:lnTo>
                    <a:pt x="2136" y="2897"/>
                  </a:lnTo>
                  <a:lnTo>
                    <a:pt x="2222" y="2857"/>
                  </a:lnTo>
                  <a:lnTo>
                    <a:pt x="2303" y="2811"/>
                  </a:lnTo>
                  <a:lnTo>
                    <a:pt x="2381" y="2761"/>
                  </a:lnTo>
                  <a:lnTo>
                    <a:pt x="2456" y="2705"/>
                  </a:lnTo>
                  <a:lnTo>
                    <a:pt x="2527" y="2646"/>
                  </a:lnTo>
                  <a:lnTo>
                    <a:pt x="2595" y="2581"/>
                  </a:lnTo>
                  <a:lnTo>
                    <a:pt x="2657" y="2513"/>
                  </a:lnTo>
                  <a:lnTo>
                    <a:pt x="2716" y="2440"/>
                  </a:lnTo>
                  <a:lnTo>
                    <a:pt x="2770" y="2363"/>
                  </a:lnTo>
                  <a:lnTo>
                    <a:pt x="2818" y="2284"/>
                  </a:lnTo>
                  <a:lnTo>
                    <a:pt x="2862" y="2201"/>
                  </a:lnTo>
                  <a:lnTo>
                    <a:pt x="2901" y="2115"/>
                  </a:lnTo>
                  <a:lnTo>
                    <a:pt x="2932" y="2026"/>
                  </a:lnTo>
                  <a:lnTo>
                    <a:pt x="2960" y="1934"/>
                  </a:lnTo>
                  <a:lnTo>
                    <a:pt x="2981" y="1841"/>
                  </a:lnTo>
                  <a:lnTo>
                    <a:pt x="2995" y="1744"/>
                  </a:lnTo>
                  <a:lnTo>
                    <a:pt x="3003" y="1646"/>
                  </a:lnTo>
                  <a:lnTo>
                    <a:pt x="1573" y="1646"/>
                  </a:lnTo>
                  <a:lnTo>
                    <a:pt x="1554" y="1643"/>
                  </a:lnTo>
                  <a:lnTo>
                    <a:pt x="1537" y="1636"/>
                  </a:lnTo>
                  <a:lnTo>
                    <a:pt x="1523" y="1625"/>
                  </a:lnTo>
                  <a:lnTo>
                    <a:pt x="1513" y="1612"/>
                  </a:lnTo>
                  <a:lnTo>
                    <a:pt x="1505" y="1595"/>
                  </a:lnTo>
                  <a:lnTo>
                    <a:pt x="1503" y="1576"/>
                  </a:lnTo>
                  <a:lnTo>
                    <a:pt x="1503" y="142"/>
                  </a:lnTo>
                  <a:close/>
                  <a:moveTo>
                    <a:pt x="1573" y="0"/>
                  </a:moveTo>
                  <a:lnTo>
                    <a:pt x="1592" y="2"/>
                  </a:lnTo>
                  <a:lnTo>
                    <a:pt x="1608" y="9"/>
                  </a:lnTo>
                  <a:lnTo>
                    <a:pt x="1623" y="20"/>
                  </a:lnTo>
                  <a:lnTo>
                    <a:pt x="1633" y="35"/>
                  </a:lnTo>
                  <a:lnTo>
                    <a:pt x="1641" y="51"/>
                  </a:lnTo>
                  <a:lnTo>
                    <a:pt x="1643" y="70"/>
                  </a:lnTo>
                  <a:lnTo>
                    <a:pt x="1643" y="1506"/>
                  </a:lnTo>
                  <a:lnTo>
                    <a:pt x="3075" y="1506"/>
                  </a:lnTo>
                  <a:lnTo>
                    <a:pt x="3093" y="1509"/>
                  </a:lnTo>
                  <a:lnTo>
                    <a:pt x="3110" y="1515"/>
                  </a:lnTo>
                  <a:lnTo>
                    <a:pt x="3125" y="1527"/>
                  </a:lnTo>
                  <a:lnTo>
                    <a:pt x="3136" y="1541"/>
                  </a:lnTo>
                  <a:lnTo>
                    <a:pt x="3143" y="1558"/>
                  </a:lnTo>
                  <a:lnTo>
                    <a:pt x="3145" y="1577"/>
                  </a:lnTo>
                  <a:lnTo>
                    <a:pt x="3142" y="1679"/>
                  </a:lnTo>
                  <a:lnTo>
                    <a:pt x="3131" y="1781"/>
                  </a:lnTo>
                  <a:lnTo>
                    <a:pt x="3115" y="1881"/>
                  </a:lnTo>
                  <a:lnTo>
                    <a:pt x="3093" y="1979"/>
                  </a:lnTo>
                  <a:lnTo>
                    <a:pt x="3065" y="2074"/>
                  </a:lnTo>
                  <a:lnTo>
                    <a:pt x="3031" y="2166"/>
                  </a:lnTo>
                  <a:lnTo>
                    <a:pt x="2992" y="2256"/>
                  </a:lnTo>
                  <a:lnTo>
                    <a:pt x="2946" y="2343"/>
                  </a:lnTo>
                  <a:lnTo>
                    <a:pt x="2896" y="2426"/>
                  </a:lnTo>
                  <a:lnTo>
                    <a:pt x="2841" y="2507"/>
                  </a:lnTo>
                  <a:lnTo>
                    <a:pt x="2782" y="2583"/>
                  </a:lnTo>
                  <a:lnTo>
                    <a:pt x="2718" y="2656"/>
                  </a:lnTo>
                  <a:lnTo>
                    <a:pt x="2650" y="2724"/>
                  </a:lnTo>
                  <a:lnTo>
                    <a:pt x="2577" y="2789"/>
                  </a:lnTo>
                  <a:lnTo>
                    <a:pt x="2501" y="2848"/>
                  </a:lnTo>
                  <a:lnTo>
                    <a:pt x="2421" y="2903"/>
                  </a:lnTo>
                  <a:lnTo>
                    <a:pt x="2338" y="2953"/>
                  </a:lnTo>
                  <a:lnTo>
                    <a:pt x="2251" y="2999"/>
                  </a:lnTo>
                  <a:lnTo>
                    <a:pt x="2162" y="3038"/>
                  </a:lnTo>
                  <a:lnTo>
                    <a:pt x="2069" y="3072"/>
                  </a:lnTo>
                  <a:lnTo>
                    <a:pt x="1975" y="3100"/>
                  </a:lnTo>
                  <a:lnTo>
                    <a:pt x="1878" y="3123"/>
                  </a:lnTo>
                  <a:lnTo>
                    <a:pt x="1777" y="3140"/>
                  </a:lnTo>
                  <a:lnTo>
                    <a:pt x="1676" y="3149"/>
                  </a:lnTo>
                  <a:lnTo>
                    <a:pt x="1573" y="3152"/>
                  </a:lnTo>
                  <a:lnTo>
                    <a:pt x="1469" y="3149"/>
                  </a:lnTo>
                  <a:lnTo>
                    <a:pt x="1368" y="3140"/>
                  </a:lnTo>
                  <a:lnTo>
                    <a:pt x="1268" y="3123"/>
                  </a:lnTo>
                  <a:lnTo>
                    <a:pt x="1171" y="3100"/>
                  </a:lnTo>
                  <a:lnTo>
                    <a:pt x="1076" y="3072"/>
                  </a:lnTo>
                  <a:lnTo>
                    <a:pt x="984" y="3038"/>
                  </a:lnTo>
                  <a:lnTo>
                    <a:pt x="894" y="2999"/>
                  </a:lnTo>
                  <a:lnTo>
                    <a:pt x="807" y="2953"/>
                  </a:lnTo>
                  <a:lnTo>
                    <a:pt x="725" y="2903"/>
                  </a:lnTo>
                  <a:lnTo>
                    <a:pt x="644" y="2848"/>
                  </a:lnTo>
                  <a:lnTo>
                    <a:pt x="568" y="2789"/>
                  </a:lnTo>
                  <a:lnTo>
                    <a:pt x="496" y="2724"/>
                  </a:lnTo>
                  <a:lnTo>
                    <a:pt x="427" y="2656"/>
                  </a:lnTo>
                  <a:lnTo>
                    <a:pt x="364" y="2583"/>
                  </a:lnTo>
                  <a:lnTo>
                    <a:pt x="304" y="2507"/>
                  </a:lnTo>
                  <a:lnTo>
                    <a:pt x="249" y="2426"/>
                  </a:lnTo>
                  <a:lnTo>
                    <a:pt x="199" y="2343"/>
                  </a:lnTo>
                  <a:lnTo>
                    <a:pt x="154" y="2256"/>
                  </a:lnTo>
                  <a:lnTo>
                    <a:pt x="114" y="2166"/>
                  </a:lnTo>
                  <a:lnTo>
                    <a:pt x="80" y="2074"/>
                  </a:lnTo>
                  <a:lnTo>
                    <a:pt x="52" y="1979"/>
                  </a:lnTo>
                  <a:lnTo>
                    <a:pt x="30" y="1881"/>
                  </a:lnTo>
                  <a:lnTo>
                    <a:pt x="14" y="1781"/>
                  </a:lnTo>
                  <a:lnTo>
                    <a:pt x="3" y="1679"/>
                  </a:lnTo>
                  <a:lnTo>
                    <a:pt x="0" y="1577"/>
                  </a:lnTo>
                  <a:lnTo>
                    <a:pt x="3" y="1473"/>
                  </a:lnTo>
                  <a:lnTo>
                    <a:pt x="14" y="1371"/>
                  </a:lnTo>
                  <a:lnTo>
                    <a:pt x="30" y="1271"/>
                  </a:lnTo>
                  <a:lnTo>
                    <a:pt x="52" y="1174"/>
                  </a:lnTo>
                  <a:lnTo>
                    <a:pt x="80" y="1078"/>
                  </a:lnTo>
                  <a:lnTo>
                    <a:pt x="114" y="986"/>
                  </a:lnTo>
                  <a:lnTo>
                    <a:pt x="154" y="896"/>
                  </a:lnTo>
                  <a:lnTo>
                    <a:pt x="199" y="809"/>
                  </a:lnTo>
                  <a:lnTo>
                    <a:pt x="249" y="725"/>
                  </a:lnTo>
                  <a:lnTo>
                    <a:pt x="304" y="646"/>
                  </a:lnTo>
                  <a:lnTo>
                    <a:pt x="364" y="569"/>
                  </a:lnTo>
                  <a:lnTo>
                    <a:pt x="427" y="496"/>
                  </a:lnTo>
                  <a:lnTo>
                    <a:pt x="496" y="428"/>
                  </a:lnTo>
                  <a:lnTo>
                    <a:pt x="568" y="363"/>
                  </a:lnTo>
                  <a:lnTo>
                    <a:pt x="644" y="304"/>
                  </a:lnTo>
                  <a:lnTo>
                    <a:pt x="725" y="249"/>
                  </a:lnTo>
                  <a:lnTo>
                    <a:pt x="807" y="199"/>
                  </a:lnTo>
                  <a:lnTo>
                    <a:pt x="894" y="153"/>
                  </a:lnTo>
                  <a:lnTo>
                    <a:pt x="984" y="114"/>
                  </a:lnTo>
                  <a:lnTo>
                    <a:pt x="1076" y="80"/>
                  </a:lnTo>
                  <a:lnTo>
                    <a:pt x="1171" y="52"/>
                  </a:lnTo>
                  <a:lnTo>
                    <a:pt x="1268" y="29"/>
                  </a:lnTo>
                  <a:lnTo>
                    <a:pt x="1368" y="12"/>
                  </a:lnTo>
                  <a:lnTo>
                    <a:pt x="1469" y="3"/>
                  </a:lnTo>
                  <a:lnTo>
                    <a:pt x="15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8744831-4F79-BC97-678D-C1664B3049CD}"/>
              </a:ext>
            </a:extLst>
          </p:cNvPr>
          <p:cNvGrpSpPr/>
          <p:nvPr/>
        </p:nvGrpSpPr>
        <p:grpSpPr>
          <a:xfrm>
            <a:off x="4974542" y="5008364"/>
            <a:ext cx="415925" cy="550863"/>
            <a:chOff x="5422900" y="5006975"/>
            <a:chExt cx="415925" cy="550863"/>
          </a:xfrm>
          <a:solidFill>
            <a:srgbClr val="062D3E"/>
          </a:solidFill>
        </p:grpSpPr>
        <p:sp>
          <p:nvSpPr>
            <p:cNvPr id="43" name="Freeform 438">
              <a:extLst>
                <a:ext uri="{FF2B5EF4-FFF2-40B4-BE49-F238E27FC236}">
                  <a16:creationId xmlns:a16="http://schemas.microsoft.com/office/drawing/2014/main" id="{495ADE6E-39C6-F4E6-B7C1-897152DAA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2450" y="5006975"/>
              <a:ext cx="22225" cy="111125"/>
            </a:xfrm>
            <a:custGeom>
              <a:avLst/>
              <a:gdLst>
                <a:gd name="T0" fmla="*/ 71 w 140"/>
                <a:gd name="T1" fmla="*/ 0 h 700"/>
                <a:gd name="T2" fmla="*/ 89 w 140"/>
                <a:gd name="T3" fmla="*/ 3 h 700"/>
                <a:gd name="T4" fmla="*/ 106 w 140"/>
                <a:gd name="T5" fmla="*/ 10 h 700"/>
                <a:gd name="T6" fmla="*/ 120 w 140"/>
                <a:gd name="T7" fmla="*/ 21 h 700"/>
                <a:gd name="T8" fmla="*/ 131 w 140"/>
                <a:gd name="T9" fmla="*/ 35 h 700"/>
                <a:gd name="T10" fmla="*/ 138 w 140"/>
                <a:gd name="T11" fmla="*/ 52 h 700"/>
                <a:gd name="T12" fmla="*/ 140 w 140"/>
                <a:gd name="T13" fmla="*/ 70 h 700"/>
                <a:gd name="T14" fmla="*/ 140 w 140"/>
                <a:gd name="T15" fmla="*/ 629 h 700"/>
                <a:gd name="T16" fmla="*/ 138 w 140"/>
                <a:gd name="T17" fmla="*/ 647 h 700"/>
                <a:gd name="T18" fmla="*/ 131 w 140"/>
                <a:gd name="T19" fmla="*/ 664 h 700"/>
                <a:gd name="T20" fmla="*/ 120 w 140"/>
                <a:gd name="T21" fmla="*/ 679 h 700"/>
                <a:gd name="T22" fmla="*/ 106 w 140"/>
                <a:gd name="T23" fmla="*/ 689 h 700"/>
                <a:gd name="T24" fmla="*/ 89 w 140"/>
                <a:gd name="T25" fmla="*/ 697 h 700"/>
                <a:gd name="T26" fmla="*/ 71 w 140"/>
                <a:gd name="T27" fmla="*/ 700 h 700"/>
                <a:gd name="T28" fmla="*/ 52 w 140"/>
                <a:gd name="T29" fmla="*/ 697 h 700"/>
                <a:gd name="T30" fmla="*/ 35 w 140"/>
                <a:gd name="T31" fmla="*/ 690 h 700"/>
                <a:gd name="T32" fmla="*/ 21 w 140"/>
                <a:gd name="T33" fmla="*/ 679 h 700"/>
                <a:gd name="T34" fmla="*/ 9 w 140"/>
                <a:gd name="T35" fmla="*/ 665 h 700"/>
                <a:gd name="T36" fmla="*/ 3 w 140"/>
                <a:gd name="T37" fmla="*/ 648 h 700"/>
                <a:gd name="T38" fmla="*/ 0 w 140"/>
                <a:gd name="T39" fmla="*/ 629 h 700"/>
                <a:gd name="T40" fmla="*/ 0 w 140"/>
                <a:gd name="T41" fmla="*/ 70 h 700"/>
                <a:gd name="T42" fmla="*/ 3 w 140"/>
                <a:gd name="T43" fmla="*/ 52 h 700"/>
                <a:gd name="T44" fmla="*/ 9 w 140"/>
                <a:gd name="T45" fmla="*/ 35 h 700"/>
                <a:gd name="T46" fmla="*/ 21 w 140"/>
                <a:gd name="T47" fmla="*/ 21 h 700"/>
                <a:gd name="T48" fmla="*/ 35 w 140"/>
                <a:gd name="T49" fmla="*/ 10 h 700"/>
                <a:gd name="T50" fmla="*/ 52 w 140"/>
                <a:gd name="T51" fmla="*/ 3 h 700"/>
                <a:gd name="T52" fmla="*/ 71 w 140"/>
                <a:gd name="T53" fmla="*/ 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700">
                  <a:moveTo>
                    <a:pt x="71" y="0"/>
                  </a:moveTo>
                  <a:lnTo>
                    <a:pt x="89" y="3"/>
                  </a:lnTo>
                  <a:lnTo>
                    <a:pt x="106" y="10"/>
                  </a:lnTo>
                  <a:lnTo>
                    <a:pt x="120" y="21"/>
                  </a:lnTo>
                  <a:lnTo>
                    <a:pt x="131" y="35"/>
                  </a:lnTo>
                  <a:lnTo>
                    <a:pt x="138" y="52"/>
                  </a:lnTo>
                  <a:lnTo>
                    <a:pt x="140" y="70"/>
                  </a:lnTo>
                  <a:lnTo>
                    <a:pt x="140" y="629"/>
                  </a:lnTo>
                  <a:lnTo>
                    <a:pt x="138" y="647"/>
                  </a:lnTo>
                  <a:lnTo>
                    <a:pt x="131" y="664"/>
                  </a:lnTo>
                  <a:lnTo>
                    <a:pt x="120" y="679"/>
                  </a:lnTo>
                  <a:lnTo>
                    <a:pt x="106" y="689"/>
                  </a:lnTo>
                  <a:lnTo>
                    <a:pt x="89" y="697"/>
                  </a:lnTo>
                  <a:lnTo>
                    <a:pt x="71" y="700"/>
                  </a:lnTo>
                  <a:lnTo>
                    <a:pt x="52" y="697"/>
                  </a:lnTo>
                  <a:lnTo>
                    <a:pt x="35" y="690"/>
                  </a:lnTo>
                  <a:lnTo>
                    <a:pt x="21" y="679"/>
                  </a:lnTo>
                  <a:lnTo>
                    <a:pt x="9" y="665"/>
                  </a:lnTo>
                  <a:lnTo>
                    <a:pt x="3" y="648"/>
                  </a:lnTo>
                  <a:lnTo>
                    <a:pt x="0" y="62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9" y="35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3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solidFill>
                <a:srgbClr val="062D3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39">
              <a:extLst>
                <a:ext uri="{FF2B5EF4-FFF2-40B4-BE49-F238E27FC236}">
                  <a16:creationId xmlns:a16="http://schemas.microsoft.com/office/drawing/2014/main" id="{3AF6AEDD-9E3A-7A30-94CF-6109BA0AD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400" y="5057775"/>
              <a:ext cx="84138" cy="84137"/>
            </a:xfrm>
            <a:custGeom>
              <a:avLst/>
              <a:gdLst>
                <a:gd name="T0" fmla="*/ 70 w 535"/>
                <a:gd name="T1" fmla="*/ 0 h 535"/>
                <a:gd name="T2" fmla="*/ 88 w 535"/>
                <a:gd name="T3" fmla="*/ 2 h 535"/>
                <a:gd name="T4" fmla="*/ 105 w 535"/>
                <a:gd name="T5" fmla="*/ 8 h 535"/>
                <a:gd name="T6" fmla="*/ 120 w 535"/>
                <a:gd name="T7" fmla="*/ 20 h 535"/>
                <a:gd name="T8" fmla="*/ 514 w 535"/>
                <a:gd name="T9" fmla="*/ 416 h 535"/>
                <a:gd name="T10" fmla="*/ 526 w 535"/>
                <a:gd name="T11" fmla="*/ 431 h 535"/>
                <a:gd name="T12" fmla="*/ 533 w 535"/>
                <a:gd name="T13" fmla="*/ 447 h 535"/>
                <a:gd name="T14" fmla="*/ 535 w 535"/>
                <a:gd name="T15" fmla="*/ 464 h 535"/>
                <a:gd name="T16" fmla="*/ 533 w 535"/>
                <a:gd name="T17" fmla="*/ 482 h 535"/>
                <a:gd name="T18" fmla="*/ 526 w 535"/>
                <a:gd name="T19" fmla="*/ 499 h 535"/>
                <a:gd name="T20" fmla="*/ 514 w 535"/>
                <a:gd name="T21" fmla="*/ 514 h 535"/>
                <a:gd name="T22" fmla="*/ 499 w 535"/>
                <a:gd name="T23" fmla="*/ 526 h 535"/>
                <a:gd name="T24" fmla="*/ 482 w 535"/>
                <a:gd name="T25" fmla="*/ 533 h 535"/>
                <a:gd name="T26" fmla="*/ 465 w 535"/>
                <a:gd name="T27" fmla="*/ 535 h 535"/>
                <a:gd name="T28" fmla="*/ 447 w 535"/>
                <a:gd name="T29" fmla="*/ 533 h 535"/>
                <a:gd name="T30" fmla="*/ 430 w 535"/>
                <a:gd name="T31" fmla="*/ 526 h 535"/>
                <a:gd name="T32" fmla="*/ 416 w 535"/>
                <a:gd name="T33" fmla="*/ 514 h 535"/>
                <a:gd name="T34" fmla="*/ 20 w 535"/>
                <a:gd name="T35" fmla="*/ 119 h 535"/>
                <a:gd name="T36" fmla="*/ 10 w 535"/>
                <a:gd name="T37" fmla="*/ 105 h 535"/>
                <a:gd name="T38" fmla="*/ 2 w 535"/>
                <a:gd name="T39" fmla="*/ 88 h 535"/>
                <a:gd name="T40" fmla="*/ 0 w 535"/>
                <a:gd name="T41" fmla="*/ 70 h 535"/>
                <a:gd name="T42" fmla="*/ 2 w 535"/>
                <a:gd name="T43" fmla="*/ 52 h 535"/>
                <a:gd name="T44" fmla="*/ 10 w 535"/>
                <a:gd name="T45" fmla="*/ 36 h 535"/>
                <a:gd name="T46" fmla="*/ 20 w 535"/>
                <a:gd name="T47" fmla="*/ 20 h 535"/>
                <a:gd name="T48" fmla="*/ 36 w 535"/>
                <a:gd name="T49" fmla="*/ 8 h 535"/>
                <a:gd name="T50" fmla="*/ 53 w 535"/>
                <a:gd name="T51" fmla="*/ 2 h 535"/>
                <a:gd name="T52" fmla="*/ 70 w 535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5" h="535">
                  <a:moveTo>
                    <a:pt x="70" y="0"/>
                  </a:moveTo>
                  <a:lnTo>
                    <a:pt x="88" y="2"/>
                  </a:lnTo>
                  <a:lnTo>
                    <a:pt x="105" y="8"/>
                  </a:lnTo>
                  <a:lnTo>
                    <a:pt x="120" y="20"/>
                  </a:lnTo>
                  <a:lnTo>
                    <a:pt x="514" y="416"/>
                  </a:lnTo>
                  <a:lnTo>
                    <a:pt x="526" y="431"/>
                  </a:lnTo>
                  <a:lnTo>
                    <a:pt x="533" y="447"/>
                  </a:lnTo>
                  <a:lnTo>
                    <a:pt x="535" y="464"/>
                  </a:lnTo>
                  <a:lnTo>
                    <a:pt x="533" y="482"/>
                  </a:lnTo>
                  <a:lnTo>
                    <a:pt x="526" y="499"/>
                  </a:lnTo>
                  <a:lnTo>
                    <a:pt x="514" y="514"/>
                  </a:lnTo>
                  <a:lnTo>
                    <a:pt x="499" y="526"/>
                  </a:lnTo>
                  <a:lnTo>
                    <a:pt x="482" y="533"/>
                  </a:lnTo>
                  <a:lnTo>
                    <a:pt x="465" y="535"/>
                  </a:lnTo>
                  <a:lnTo>
                    <a:pt x="447" y="533"/>
                  </a:lnTo>
                  <a:lnTo>
                    <a:pt x="430" y="526"/>
                  </a:lnTo>
                  <a:lnTo>
                    <a:pt x="416" y="514"/>
                  </a:lnTo>
                  <a:lnTo>
                    <a:pt x="20" y="119"/>
                  </a:lnTo>
                  <a:lnTo>
                    <a:pt x="10" y="105"/>
                  </a:lnTo>
                  <a:lnTo>
                    <a:pt x="2" y="88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10" y="36"/>
                  </a:lnTo>
                  <a:lnTo>
                    <a:pt x="20" y="20"/>
                  </a:lnTo>
                  <a:lnTo>
                    <a:pt x="36" y="8"/>
                  </a:lnTo>
                  <a:lnTo>
                    <a:pt x="53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solidFill>
                <a:srgbClr val="062D3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0">
              <a:extLst>
                <a:ext uri="{FF2B5EF4-FFF2-40B4-BE49-F238E27FC236}">
                  <a16:creationId xmlns:a16="http://schemas.microsoft.com/office/drawing/2014/main" id="{42F1894A-A34D-25AE-C6A8-B97F8D426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700" y="5205413"/>
              <a:ext cx="111125" cy="22225"/>
            </a:xfrm>
            <a:custGeom>
              <a:avLst/>
              <a:gdLst>
                <a:gd name="T0" fmla="*/ 71 w 699"/>
                <a:gd name="T1" fmla="*/ 0 h 141"/>
                <a:gd name="T2" fmla="*/ 629 w 699"/>
                <a:gd name="T3" fmla="*/ 0 h 141"/>
                <a:gd name="T4" fmla="*/ 647 w 699"/>
                <a:gd name="T5" fmla="*/ 2 h 141"/>
                <a:gd name="T6" fmla="*/ 664 w 699"/>
                <a:gd name="T7" fmla="*/ 10 h 141"/>
                <a:gd name="T8" fmla="*/ 679 w 699"/>
                <a:gd name="T9" fmla="*/ 20 h 141"/>
                <a:gd name="T10" fmla="*/ 689 w 699"/>
                <a:gd name="T11" fmla="*/ 35 h 141"/>
                <a:gd name="T12" fmla="*/ 697 w 699"/>
                <a:gd name="T13" fmla="*/ 52 h 141"/>
                <a:gd name="T14" fmla="*/ 699 w 699"/>
                <a:gd name="T15" fmla="*/ 70 h 141"/>
                <a:gd name="T16" fmla="*/ 697 w 699"/>
                <a:gd name="T17" fmla="*/ 89 h 141"/>
                <a:gd name="T18" fmla="*/ 689 w 699"/>
                <a:gd name="T19" fmla="*/ 106 h 141"/>
                <a:gd name="T20" fmla="*/ 679 w 699"/>
                <a:gd name="T21" fmla="*/ 120 h 141"/>
                <a:gd name="T22" fmla="*/ 664 w 699"/>
                <a:gd name="T23" fmla="*/ 131 h 141"/>
                <a:gd name="T24" fmla="*/ 647 w 699"/>
                <a:gd name="T25" fmla="*/ 138 h 141"/>
                <a:gd name="T26" fmla="*/ 629 w 699"/>
                <a:gd name="T27" fmla="*/ 141 h 141"/>
                <a:gd name="T28" fmla="*/ 71 w 699"/>
                <a:gd name="T29" fmla="*/ 141 h 141"/>
                <a:gd name="T30" fmla="*/ 52 w 699"/>
                <a:gd name="T31" fmla="*/ 138 h 141"/>
                <a:gd name="T32" fmla="*/ 35 w 699"/>
                <a:gd name="T33" fmla="*/ 131 h 141"/>
                <a:gd name="T34" fmla="*/ 21 w 699"/>
                <a:gd name="T35" fmla="*/ 120 h 141"/>
                <a:gd name="T36" fmla="*/ 10 w 699"/>
                <a:gd name="T37" fmla="*/ 106 h 141"/>
                <a:gd name="T38" fmla="*/ 3 w 699"/>
                <a:gd name="T39" fmla="*/ 89 h 141"/>
                <a:gd name="T40" fmla="*/ 0 w 699"/>
                <a:gd name="T41" fmla="*/ 70 h 141"/>
                <a:gd name="T42" fmla="*/ 3 w 699"/>
                <a:gd name="T43" fmla="*/ 52 h 141"/>
                <a:gd name="T44" fmla="*/ 10 w 699"/>
                <a:gd name="T45" fmla="*/ 35 h 141"/>
                <a:gd name="T46" fmla="*/ 21 w 699"/>
                <a:gd name="T47" fmla="*/ 20 h 141"/>
                <a:gd name="T48" fmla="*/ 35 w 699"/>
                <a:gd name="T49" fmla="*/ 10 h 141"/>
                <a:gd name="T50" fmla="*/ 52 w 699"/>
                <a:gd name="T51" fmla="*/ 2 h 141"/>
                <a:gd name="T52" fmla="*/ 71 w 699"/>
                <a:gd name="T5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9" h="141">
                  <a:moveTo>
                    <a:pt x="71" y="0"/>
                  </a:moveTo>
                  <a:lnTo>
                    <a:pt x="629" y="0"/>
                  </a:lnTo>
                  <a:lnTo>
                    <a:pt x="647" y="2"/>
                  </a:lnTo>
                  <a:lnTo>
                    <a:pt x="664" y="10"/>
                  </a:lnTo>
                  <a:lnTo>
                    <a:pt x="679" y="20"/>
                  </a:lnTo>
                  <a:lnTo>
                    <a:pt x="689" y="35"/>
                  </a:lnTo>
                  <a:lnTo>
                    <a:pt x="697" y="52"/>
                  </a:lnTo>
                  <a:lnTo>
                    <a:pt x="699" y="70"/>
                  </a:lnTo>
                  <a:lnTo>
                    <a:pt x="697" y="89"/>
                  </a:lnTo>
                  <a:lnTo>
                    <a:pt x="689" y="106"/>
                  </a:lnTo>
                  <a:lnTo>
                    <a:pt x="679" y="120"/>
                  </a:lnTo>
                  <a:lnTo>
                    <a:pt x="664" y="131"/>
                  </a:lnTo>
                  <a:lnTo>
                    <a:pt x="647" y="138"/>
                  </a:lnTo>
                  <a:lnTo>
                    <a:pt x="629" y="141"/>
                  </a:lnTo>
                  <a:lnTo>
                    <a:pt x="71" y="141"/>
                  </a:lnTo>
                  <a:lnTo>
                    <a:pt x="52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10" y="35"/>
                  </a:lnTo>
                  <a:lnTo>
                    <a:pt x="21" y="20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solidFill>
                <a:srgbClr val="062D3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1">
              <a:extLst>
                <a:ext uri="{FF2B5EF4-FFF2-40B4-BE49-F238E27FC236}">
                  <a16:creationId xmlns:a16="http://schemas.microsoft.com/office/drawing/2014/main" id="{AEC89807-7A24-95CC-056E-40D2813CA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8300" y="5205413"/>
              <a:ext cx="111125" cy="22225"/>
            </a:xfrm>
            <a:custGeom>
              <a:avLst/>
              <a:gdLst>
                <a:gd name="T0" fmla="*/ 70 w 698"/>
                <a:gd name="T1" fmla="*/ 0 h 141"/>
                <a:gd name="T2" fmla="*/ 628 w 698"/>
                <a:gd name="T3" fmla="*/ 0 h 141"/>
                <a:gd name="T4" fmla="*/ 647 w 698"/>
                <a:gd name="T5" fmla="*/ 2 h 141"/>
                <a:gd name="T6" fmla="*/ 664 w 698"/>
                <a:gd name="T7" fmla="*/ 10 h 141"/>
                <a:gd name="T8" fmla="*/ 678 w 698"/>
                <a:gd name="T9" fmla="*/ 20 h 141"/>
                <a:gd name="T10" fmla="*/ 689 w 698"/>
                <a:gd name="T11" fmla="*/ 35 h 141"/>
                <a:gd name="T12" fmla="*/ 696 w 698"/>
                <a:gd name="T13" fmla="*/ 52 h 141"/>
                <a:gd name="T14" fmla="*/ 698 w 698"/>
                <a:gd name="T15" fmla="*/ 70 h 141"/>
                <a:gd name="T16" fmla="*/ 696 w 698"/>
                <a:gd name="T17" fmla="*/ 89 h 141"/>
                <a:gd name="T18" fmla="*/ 689 w 698"/>
                <a:gd name="T19" fmla="*/ 106 h 141"/>
                <a:gd name="T20" fmla="*/ 678 w 698"/>
                <a:gd name="T21" fmla="*/ 120 h 141"/>
                <a:gd name="T22" fmla="*/ 664 w 698"/>
                <a:gd name="T23" fmla="*/ 131 h 141"/>
                <a:gd name="T24" fmla="*/ 647 w 698"/>
                <a:gd name="T25" fmla="*/ 138 h 141"/>
                <a:gd name="T26" fmla="*/ 628 w 698"/>
                <a:gd name="T27" fmla="*/ 141 h 141"/>
                <a:gd name="T28" fmla="*/ 70 w 698"/>
                <a:gd name="T29" fmla="*/ 141 h 141"/>
                <a:gd name="T30" fmla="*/ 51 w 698"/>
                <a:gd name="T31" fmla="*/ 138 h 141"/>
                <a:gd name="T32" fmla="*/ 35 w 698"/>
                <a:gd name="T33" fmla="*/ 131 h 141"/>
                <a:gd name="T34" fmla="*/ 21 w 698"/>
                <a:gd name="T35" fmla="*/ 120 h 141"/>
                <a:gd name="T36" fmla="*/ 10 w 698"/>
                <a:gd name="T37" fmla="*/ 106 h 141"/>
                <a:gd name="T38" fmla="*/ 3 w 698"/>
                <a:gd name="T39" fmla="*/ 89 h 141"/>
                <a:gd name="T40" fmla="*/ 0 w 698"/>
                <a:gd name="T41" fmla="*/ 70 h 141"/>
                <a:gd name="T42" fmla="*/ 3 w 698"/>
                <a:gd name="T43" fmla="*/ 52 h 141"/>
                <a:gd name="T44" fmla="*/ 10 w 698"/>
                <a:gd name="T45" fmla="*/ 35 h 141"/>
                <a:gd name="T46" fmla="*/ 21 w 698"/>
                <a:gd name="T47" fmla="*/ 21 h 141"/>
                <a:gd name="T48" fmla="*/ 35 w 698"/>
                <a:gd name="T49" fmla="*/ 10 h 141"/>
                <a:gd name="T50" fmla="*/ 52 w 698"/>
                <a:gd name="T51" fmla="*/ 2 h 141"/>
                <a:gd name="T52" fmla="*/ 70 w 698"/>
                <a:gd name="T53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8" h="141">
                  <a:moveTo>
                    <a:pt x="70" y="0"/>
                  </a:moveTo>
                  <a:lnTo>
                    <a:pt x="628" y="0"/>
                  </a:lnTo>
                  <a:lnTo>
                    <a:pt x="647" y="2"/>
                  </a:lnTo>
                  <a:lnTo>
                    <a:pt x="664" y="10"/>
                  </a:lnTo>
                  <a:lnTo>
                    <a:pt x="678" y="20"/>
                  </a:lnTo>
                  <a:lnTo>
                    <a:pt x="689" y="35"/>
                  </a:lnTo>
                  <a:lnTo>
                    <a:pt x="696" y="52"/>
                  </a:lnTo>
                  <a:lnTo>
                    <a:pt x="698" y="70"/>
                  </a:lnTo>
                  <a:lnTo>
                    <a:pt x="696" y="89"/>
                  </a:lnTo>
                  <a:lnTo>
                    <a:pt x="689" y="106"/>
                  </a:lnTo>
                  <a:lnTo>
                    <a:pt x="678" y="120"/>
                  </a:lnTo>
                  <a:lnTo>
                    <a:pt x="664" y="131"/>
                  </a:lnTo>
                  <a:lnTo>
                    <a:pt x="647" y="138"/>
                  </a:lnTo>
                  <a:lnTo>
                    <a:pt x="628" y="141"/>
                  </a:lnTo>
                  <a:lnTo>
                    <a:pt x="70" y="141"/>
                  </a:lnTo>
                  <a:lnTo>
                    <a:pt x="51" y="138"/>
                  </a:lnTo>
                  <a:lnTo>
                    <a:pt x="35" y="131"/>
                  </a:lnTo>
                  <a:lnTo>
                    <a:pt x="21" y="120"/>
                  </a:lnTo>
                  <a:lnTo>
                    <a:pt x="10" y="106"/>
                  </a:lnTo>
                  <a:lnTo>
                    <a:pt x="3" y="89"/>
                  </a:lnTo>
                  <a:lnTo>
                    <a:pt x="0" y="70"/>
                  </a:lnTo>
                  <a:lnTo>
                    <a:pt x="3" y="52"/>
                  </a:lnTo>
                  <a:lnTo>
                    <a:pt x="10" y="35"/>
                  </a:lnTo>
                  <a:lnTo>
                    <a:pt x="21" y="21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solidFill>
                <a:srgbClr val="062D3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42">
              <a:extLst>
                <a:ext uri="{FF2B5EF4-FFF2-40B4-BE49-F238E27FC236}">
                  <a16:creationId xmlns:a16="http://schemas.microsoft.com/office/drawing/2014/main" id="{D1BDF122-A904-7F17-6FD2-B3CFD8943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7063" y="5064125"/>
              <a:ext cx="84138" cy="84137"/>
            </a:xfrm>
            <a:custGeom>
              <a:avLst/>
              <a:gdLst>
                <a:gd name="T0" fmla="*/ 465 w 535"/>
                <a:gd name="T1" fmla="*/ 0 h 535"/>
                <a:gd name="T2" fmla="*/ 483 w 535"/>
                <a:gd name="T3" fmla="*/ 2 h 535"/>
                <a:gd name="T4" fmla="*/ 500 w 535"/>
                <a:gd name="T5" fmla="*/ 10 h 535"/>
                <a:gd name="T6" fmla="*/ 515 w 535"/>
                <a:gd name="T7" fmla="*/ 21 h 535"/>
                <a:gd name="T8" fmla="*/ 526 w 535"/>
                <a:gd name="T9" fmla="*/ 36 h 535"/>
                <a:gd name="T10" fmla="*/ 533 w 535"/>
                <a:gd name="T11" fmla="*/ 53 h 535"/>
                <a:gd name="T12" fmla="*/ 535 w 535"/>
                <a:gd name="T13" fmla="*/ 70 h 535"/>
                <a:gd name="T14" fmla="*/ 533 w 535"/>
                <a:gd name="T15" fmla="*/ 88 h 535"/>
                <a:gd name="T16" fmla="*/ 526 w 535"/>
                <a:gd name="T17" fmla="*/ 105 h 535"/>
                <a:gd name="T18" fmla="*/ 515 w 535"/>
                <a:gd name="T19" fmla="*/ 120 h 535"/>
                <a:gd name="T20" fmla="*/ 121 w 535"/>
                <a:gd name="T21" fmla="*/ 515 h 535"/>
                <a:gd name="T22" fmla="*/ 105 w 535"/>
                <a:gd name="T23" fmla="*/ 526 h 535"/>
                <a:gd name="T24" fmla="*/ 88 w 535"/>
                <a:gd name="T25" fmla="*/ 533 h 535"/>
                <a:gd name="T26" fmla="*/ 71 w 535"/>
                <a:gd name="T27" fmla="*/ 535 h 535"/>
                <a:gd name="T28" fmla="*/ 53 w 535"/>
                <a:gd name="T29" fmla="*/ 533 h 535"/>
                <a:gd name="T30" fmla="*/ 36 w 535"/>
                <a:gd name="T31" fmla="*/ 526 h 535"/>
                <a:gd name="T32" fmla="*/ 21 w 535"/>
                <a:gd name="T33" fmla="*/ 515 h 535"/>
                <a:gd name="T34" fmla="*/ 10 w 535"/>
                <a:gd name="T35" fmla="*/ 499 h 535"/>
                <a:gd name="T36" fmla="*/ 2 w 535"/>
                <a:gd name="T37" fmla="*/ 483 h 535"/>
                <a:gd name="T38" fmla="*/ 0 w 535"/>
                <a:gd name="T39" fmla="*/ 466 h 535"/>
                <a:gd name="T40" fmla="*/ 2 w 535"/>
                <a:gd name="T41" fmla="*/ 448 h 535"/>
                <a:gd name="T42" fmla="*/ 10 w 535"/>
                <a:gd name="T43" fmla="*/ 431 h 535"/>
                <a:gd name="T44" fmla="*/ 21 w 535"/>
                <a:gd name="T45" fmla="*/ 416 h 535"/>
                <a:gd name="T46" fmla="*/ 415 w 535"/>
                <a:gd name="T47" fmla="*/ 21 h 535"/>
                <a:gd name="T48" fmla="*/ 430 w 535"/>
                <a:gd name="T49" fmla="*/ 10 h 535"/>
                <a:gd name="T50" fmla="*/ 447 w 535"/>
                <a:gd name="T51" fmla="*/ 2 h 535"/>
                <a:gd name="T52" fmla="*/ 465 w 535"/>
                <a:gd name="T53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5" h="535">
                  <a:moveTo>
                    <a:pt x="465" y="0"/>
                  </a:moveTo>
                  <a:lnTo>
                    <a:pt x="483" y="2"/>
                  </a:lnTo>
                  <a:lnTo>
                    <a:pt x="500" y="10"/>
                  </a:lnTo>
                  <a:lnTo>
                    <a:pt x="515" y="21"/>
                  </a:lnTo>
                  <a:lnTo>
                    <a:pt x="526" y="36"/>
                  </a:lnTo>
                  <a:lnTo>
                    <a:pt x="533" y="53"/>
                  </a:lnTo>
                  <a:lnTo>
                    <a:pt x="535" y="70"/>
                  </a:lnTo>
                  <a:lnTo>
                    <a:pt x="533" y="88"/>
                  </a:lnTo>
                  <a:lnTo>
                    <a:pt x="526" y="105"/>
                  </a:lnTo>
                  <a:lnTo>
                    <a:pt x="515" y="120"/>
                  </a:lnTo>
                  <a:lnTo>
                    <a:pt x="121" y="515"/>
                  </a:lnTo>
                  <a:lnTo>
                    <a:pt x="105" y="526"/>
                  </a:lnTo>
                  <a:lnTo>
                    <a:pt x="88" y="533"/>
                  </a:lnTo>
                  <a:lnTo>
                    <a:pt x="71" y="535"/>
                  </a:lnTo>
                  <a:lnTo>
                    <a:pt x="53" y="533"/>
                  </a:lnTo>
                  <a:lnTo>
                    <a:pt x="36" y="526"/>
                  </a:lnTo>
                  <a:lnTo>
                    <a:pt x="21" y="515"/>
                  </a:lnTo>
                  <a:lnTo>
                    <a:pt x="10" y="499"/>
                  </a:lnTo>
                  <a:lnTo>
                    <a:pt x="2" y="483"/>
                  </a:lnTo>
                  <a:lnTo>
                    <a:pt x="0" y="466"/>
                  </a:lnTo>
                  <a:lnTo>
                    <a:pt x="2" y="448"/>
                  </a:lnTo>
                  <a:lnTo>
                    <a:pt x="10" y="431"/>
                  </a:lnTo>
                  <a:lnTo>
                    <a:pt x="21" y="416"/>
                  </a:lnTo>
                  <a:lnTo>
                    <a:pt x="415" y="21"/>
                  </a:lnTo>
                  <a:lnTo>
                    <a:pt x="430" y="10"/>
                  </a:lnTo>
                  <a:lnTo>
                    <a:pt x="447" y="2"/>
                  </a:lnTo>
                  <a:lnTo>
                    <a:pt x="465" y="0"/>
                  </a:lnTo>
                  <a:close/>
                </a:path>
              </a:pathLst>
            </a:custGeom>
            <a:grpFill/>
            <a:ln w="0">
              <a:solidFill>
                <a:srgbClr val="062D3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43">
              <a:extLst>
                <a:ext uri="{FF2B5EF4-FFF2-40B4-BE49-F238E27FC236}">
                  <a16:creationId xmlns:a16="http://schemas.microsoft.com/office/drawing/2014/main" id="{05CB2979-7F21-AED4-C600-7B4FDA4F18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22900" y="5157788"/>
              <a:ext cx="414338" cy="400050"/>
            </a:xfrm>
            <a:custGeom>
              <a:avLst/>
              <a:gdLst>
                <a:gd name="T0" fmla="*/ 550 w 2606"/>
                <a:gd name="T1" fmla="*/ 1124 h 2518"/>
                <a:gd name="T2" fmla="*/ 1266 w 2606"/>
                <a:gd name="T3" fmla="*/ 142 h 2518"/>
                <a:gd name="T4" fmla="*/ 1235 w 2606"/>
                <a:gd name="T5" fmla="*/ 645 h 2518"/>
                <a:gd name="T6" fmla="*/ 1171 w 2606"/>
                <a:gd name="T7" fmla="*/ 820 h 2518"/>
                <a:gd name="T8" fmla="*/ 1064 w 2606"/>
                <a:gd name="T9" fmla="*/ 953 h 2518"/>
                <a:gd name="T10" fmla="*/ 942 w 2606"/>
                <a:gd name="T11" fmla="*/ 1049 h 2518"/>
                <a:gd name="T12" fmla="*/ 826 w 2606"/>
                <a:gd name="T13" fmla="*/ 1112 h 2518"/>
                <a:gd name="T14" fmla="*/ 743 w 2606"/>
                <a:gd name="T15" fmla="*/ 1144 h 2518"/>
                <a:gd name="T16" fmla="*/ 703 w 2606"/>
                <a:gd name="T17" fmla="*/ 1155 h 2518"/>
                <a:gd name="T18" fmla="*/ 702 w 2606"/>
                <a:gd name="T19" fmla="*/ 2220 h 2518"/>
                <a:gd name="T20" fmla="*/ 783 w 2606"/>
                <a:gd name="T21" fmla="*/ 2331 h 2518"/>
                <a:gd name="T22" fmla="*/ 916 w 2606"/>
                <a:gd name="T23" fmla="*/ 2376 h 2518"/>
                <a:gd name="T24" fmla="*/ 2150 w 2606"/>
                <a:gd name="T25" fmla="*/ 2358 h 2518"/>
                <a:gd name="T26" fmla="*/ 2265 w 2606"/>
                <a:gd name="T27" fmla="*/ 2281 h 2518"/>
                <a:gd name="T28" fmla="*/ 2318 w 2606"/>
                <a:gd name="T29" fmla="*/ 2141 h 2518"/>
                <a:gd name="T30" fmla="*/ 2453 w 2606"/>
                <a:gd name="T31" fmla="*/ 1126 h 2518"/>
                <a:gd name="T32" fmla="*/ 2372 w 2606"/>
                <a:gd name="T33" fmla="*/ 1017 h 2518"/>
                <a:gd name="T34" fmla="*/ 2239 w 2606"/>
                <a:gd name="T35" fmla="*/ 975 h 2518"/>
                <a:gd name="T36" fmla="*/ 1566 w 2606"/>
                <a:gd name="T37" fmla="*/ 955 h 2518"/>
                <a:gd name="T38" fmla="*/ 1546 w 2606"/>
                <a:gd name="T39" fmla="*/ 438 h 2518"/>
                <a:gd name="T40" fmla="*/ 1523 w 2606"/>
                <a:gd name="T41" fmla="*/ 280 h 2518"/>
                <a:gd name="T42" fmla="*/ 1453 w 2606"/>
                <a:gd name="T43" fmla="*/ 182 h 2518"/>
                <a:gd name="T44" fmla="*/ 1345 w 2606"/>
                <a:gd name="T45" fmla="*/ 142 h 2518"/>
                <a:gd name="T46" fmla="*/ 1393 w 2606"/>
                <a:gd name="T47" fmla="*/ 8 h 2518"/>
                <a:gd name="T48" fmla="*/ 1537 w 2606"/>
                <a:gd name="T49" fmla="*/ 69 h 2518"/>
                <a:gd name="T50" fmla="*/ 1640 w 2606"/>
                <a:gd name="T51" fmla="*/ 197 h 2518"/>
                <a:gd name="T52" fmla="*/ 1685 w 2606"/>
                <a:gd name="T53" fmla="*/ 383 h 2518"/>
                <a:gd name="T54" fmla="*/ 2289 w 2606"/>
                <a:gd name="T55" fmla="*/ 839 h 2518"/>
                <a:gd name="T56" fmla="*/ 2464 w 2606"/>
                <a:gd name="T57" fmla="*/ 913 h 2518"/>
                <a:gd name="T58" fmla="*/ 2577 w 2606"/>
                <a:gd name="T59" fmla="*/ 1060 h 2518"/>
                <a:gd name="T60" fmla="*/ 2605 w 2606"/>
                <a:gd name="T61" fmla="*/ 1208 h 2518"/>
                <a:gd name="T62" fmla="*/ 2434 w 2606"/>
                <a:gd name="T63" fmla="*/ 2257 h 2518"/>
                <a:gd name="T64" fmla="*/ 2338 w 2606"/>
                <a:gd name="T65" fmla="*/ 2409 h 2518"/>
                <a:gd name="T66" fmla="*/ 2179 w 2606"/>
                <a:gd name="T67" fmla="*/ 2496 h 2518"/>
                <a:gd name="T68" fmla="*/ 916 w 2606"/>
                <a:gd name="T69" fmla="*/ 2518 h 2518"/>
                <a:gd name="T70" fmla="*/ 738 w 2606"/>
                <a:gd name="T71" fmla="*/ 2471 h 2518"/>
                <a:gd name="T72" fmla="*/ 628 w 2606"/>
                <a:gd name="T73" fmla="*/ 2454 h 2518"/>
                <a:gd name="T74" fmla="*/ 138 w 2606"/>
                <a:gd name="T75" fmla="*/ 2476 h 2518"/>
                <a:gd name="T76" fmla="*/ 41 w 2606"/>
                <a:gd name="T77" fmla="*/ 2436 h 2518"/>
                <a:gd name="T78" fmla="*/ 0 w 2606"/>
                <a:gd name="T79" fmla="*/ 2339 h 2518"/>
                <a:gd name="T80" fmla="*/ 24 w 2606"/>
                <a:gd name="T81" fmla="*/ 1045 h 2518"/>
                <a:gd name="T82" fmla="*/ 111 w 2606"/>
                <a:gd name="T83" fmla="*/ 987 h 2518"/>
                <a:gd name="T84" fmla="*/ 609 w 2606"/>
                <a:gd name="T85" fmla="*/ 996 h 2518"/>
                <a:gd name="T86" fmla="*/ 678 w 2606"/>
                <a:gd name="T87" fmla="*/ 1017 h 2518"/>
                <a:gd name="T88" fmla="*/ 722 w 2606"/>
                <a:gd name="T89" fmla="*/ 1003 h 2518"/>
                <a:gd name="T90" fmla="*/ 814 w 2606"/>
                <a:gd name="T91" fmla="*/ 961 h 2518"/>
                <a:gd name="T92" fmla="*/ 926 w 2606"/>
                <a:gd name="T93" fmla="*/ 887 h 2518"/>
                <a:gd name="T94" fmla="*/ 1029 w 2606"/>
                <a:gd name="T95" fmla="*/ 779 h 2518"/>
                <a:gd name="T96" fmla="*/ 1095 w 2606"/>
                <a:gd name="T97" fmla="*/ 630 h 2518"/>
                <a:gd name="T98" fmla="*/ 1106 w 2606"/>
                <a:gd name="T99" fmla="*/ 71 h 2518"/>
                <a:gd name="T100" fmla="*/ 1153 w 2606"/>
                <a:gd name="T101" fmla="*/ 21 h 2518"/>
                <a:gd name="T102" fmla="*/ 1206 w 2606"/>
                <a:gd name="T103" fmla="*/ 9 h 2518"/>
                <a:gd name="T104" fmla="*/ 1322 w 2606"/>
                <a:gd name="T105" fmla="*/ 0 h 2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6" h="2518">
                  <a:moveTo>
                    <a:pt x="141" y="1124"/>
                  </a:moveTo>
                  <a:lnTo>
                    <a:pt x="141" y="2337"/>
                  </a:lnTo>
                  <a:lnTo>
                    <a:pt x="550" y="2337"/>
                  </a:lnTo>
                  <a:lnTo>
                    <a:pt x="550" y="1124"/>
                  </a:lnTo>
                  <a:lnTo>
                    <a:pt x="141" y="1124"/>
                  </a:lnTo>
                  <a:close/>
                  <a:moveTo>
                    <a:pt x="1318" y="139"/>
                  </a:moveTo>
                  <a:lnTo>
                    <a:pt x="1291" y="141"/>
                  </a:lnTo>
                  <a:lnTo>
                    <a:pt x="1266" y="142"/>
                  </a:lnTo>
                  <a:lnTo>
                    <a:pt x="1245" y="145"/>
                  </a:lnTo>
                  <a:lnTo>
                    <a:pt x="1245" y="541"/>
                  </a:lnTo>
                  <a:lnTo>
                    <a:pt x="1242" y="594"/>
                  </a:lnTo>
                  <a:lnTo>
                    <a:pt x="1235" y="645"/>
                  </a:lnTo>
                  <a:lnTo>
                    <a:pt x="1225" y="693"/>
                  </a:lnTo>
                  <a:lnTo>
                    <a:pt x="1210" y="738"/>
                  </a:lnTo>
                  <a:lnTo>
                    <a:pt x="1192" y="779"/>
                  </a:lnTo>
                  <a:lnTo>
                    <a:pt x="1171" y="820"/>
                  </a:lnTo>
                  <a:lnTo>
                    <a:pt x="1147" y="857"/>
                  </a:lnTo>
                  <a:lnTo>
                    <a:pt x="1121" y="892"/>
                  </a:lnTo>
                  <a:lnTo>
                    <a:pt x="1094" y="923"/>
                  </a:lnTo>
                  <a:lnTo>
                    <a:pt x="1064" y="953"/>
                  </a:lnTo>
                  <a:lnTo>
                    <a:pt x="1035" y="980"/>
                  </a:lnTo>
                  <a:lnTo>
                    <a:pt x="1004" y="1006"/>
                  </a:lnTo>
                  <a:lnTo>
                    <a:pt x="973" y="1028"/>
                  </a:lnTo>
                  <a:lnTo>
                    <a:pt x="942" y="1049"/>
                  </a:lnTo>
                  <a:lnTo>
                    <a:pt x="911" y="1067"/>
                  </a:lnTo>
                  <a:lnTo>
                    <a:pt x="881" y="1084"/>
                  </a:lnTo>
                  <a:lnTo>
                    <a:pt x="853" y="1099"/>
                  </a:lnTo>
                  <a:lnTo>
                    <a:pt x="826" y="1112"/>
                  </a:lnTo>
                  <a:lnTo>
                    <a:pt x="801" y="1122"/>
                  </a:lnTo>
                  <a:lnTo>
                    <a:pt x="779" y="1132"/>
                  </a:lnTo>
                  <a:lnTo>
                    <a:pt x="760" y="1139"/>
                  </a:lnTo>
                  <a:lnTo>
                    <a:pt x="743" y="1144"/>
                  </a:lnTo>
                  <a:lnTo>
                    <a:pt x="729" y="1149"/>
                  </a:lnTo>
                  <a:lnTo>
                    <a:pt x="721" y="1152"/>
                  </a:lnTo>
                  <a:lnTo>
                    <a:pt x="715" y="1153"/>
                  </a:lnTo>
                  <a:lnTo>
                    <a:pt x="703" y="1155"/>
                  </a:lnTo>
                  <a:lnTo>
                    <a:pt x="690" y="1155"/>
                  </a:lnTo>
                  <a:lnTo>
                    <a:pt x="690" y="2149"/>
                  </a:lnTo>
                  <a:lnTo>
                    <a:pt x="693" y="2186"/>
                  </a:lnTo>
                  <a:lnTo>
                    <a:pt x="702" y="2220"/>
                  </a:lnTo>
                  <a:lnTo>
                    <a:pt x="715" y="2253"/>
                  </a:lnTo>
                  <a:lnTo>
                    <a:pt x="733" y="2283"/>
                  </a:lnTo>
                  <a:lnTo>
                    <a:pt x="757" y="2309"/>
                  </a:lnTo>
                  <a:lnTo>
                    <a:pt x="783" y="2331"/>
                  </a:lnTo>
                  <a:lnTo>
                    <a:pt x="813" y="2350"/>
                  </a:lnTo>
                  <a:lnTo>
                    <a:pt x="844" y="2364"/>
                  </a:lnTo>
                  <a:lnTo>
                    <a:pt x="879" y="2373"/>
                  </a:lnTo>
                  <a:lnTo>
                    <a:pt x="916" y="2376"/>
                  </a:lnTo>
                  <a:lnTo>
                    <a:pt x="2022" y="2376"/>
                  </a:lnTo>
                  <a:lnTo>
                    <a:pt x="2068" y="2374"/>
                  </a:lnTo>
                  <a:lnTo>
                    <a:pt x="2111" y="2367"/>
                  </a:lnTo>
                  <a:lnTo>
                    <a:pt x="2150" y="2358"/>
                  </a:lnTo>
                  <a:lnTo>
                    <a:pt x="2185" y="2344"/>
                  </a:lnTo>
                  <a:lnTo>
                    <a:pt x="2215" y="2327"/>
                  </a:lnTo>
                  <a:lnTo>
                    <a:pt x="2242" y="2305"/>
                  </a:lnTo>
                  <a:lnTo>
                    <a:pt x="2265" y="2281"/>
                  </a:lnTo>
                  <a:lnTo>
                    <a:pt x="2284" y="2251"/>
                  </a:lnTo>
                  <a:lnTo>
                    <a:pt x="2299" y="2218"/>
                  </a:lnTo>
                  <a:lnTo>
                    <a:pt x="2310" y="2181"/>
                  </a:lnTo>
                  <a:lnTo>
                    <a:pt x="2318" y="2141"/>
                  </a:lnTo>
                  <a:lnTo>
                    <a:pt x="2318" y="2139"/>
                  </a:lnTo>
                  <a:lnTo>
                    <a:pt x="2466" y="1196"/>
                  </a:lnTo>
                  <a:lnTo>
                    <a:pt x="2461" y="1160"/>
                  </a:lnTo>
                  <a:lnTo>
                    <a:pt x="2453" y="1126"/>
                  </a:lnTo>
                  <a:lnTo>
                    <a:pt x="2439" y="1095"/>
                  </a:lnTo>
                  <a:lnTo>
                    <a:pt x="2420" y="1066"/>
                  </a:lnTo>
                  <a:lnTo>
                    <a:pt x="2398" y="1040"/>
                  </a:lnTo>
                  <a:lnTo>
                    <a:pt x="2372" y="1017"/>
                  </a:lnTo>
                  <a:lnTo>
                    <a:pt x="2342" y="1001"/>
                  </a:lnTo>
                  <a:lnTo>
                    <a:pt x="2310" y="987"/>
                  </a:lnTo>
                  <a:lnTo>
                    <a:pt x="2275" y="978"/>
                  </a:lnTo>
                  <a:lnTo>
                    <a:pt x="2239" y="975"/>
                  </a:lnTo>
                  <a:lnTo>
                    <a:pt x="1616" y="975"/>
                  </a:lnTo>
                  <a:lnTo>
                    <a:pt x="1598" y="973"/>
                  </a:lnTo>
                  <a:lnTo>
                    <a:pt x="1581" y="966"/>
                  </a:lnTo>
                  <a:lnTo>
                    <a:pt x="1566" y="955"/>
                  </a:lnTo>
                  <a:lnTo>
                    <a:pt x="1556" y="941"/>
                  </a:lnTo>
                  <a:lnTo>
                    <a:pt x="1548" y="924"/>
                  </a:lnTo>
                  <a:lnTo>
                    <a:pt x="1546" y="905"/>
                  </a:lnTo>
                  <a:lnTo>
                    <a:pt x="1546" y="438"/>
                  </a:lnTo>
                  <a:lnTo>
                    <a:pt x="1545" y="392"/>
                  </a:lnTo>
                  <a:lnTo>
                    <a:pt x="1541" y="351"/>
                  </a:lnTo>
                  <a:lnTo>
                    <a:pt x="1533" y="314"/>
                  </a:lnTo>
                  <a:lnTo>
                    <a:pt x="1523" y="280"/>
                  </a:lnTo>
                  <a:lnTo>
                    <a:pt x="1510" y="249"/>
                  </a:lnTo>
                  <a:lnTo>
                    <a:pt x="1494" y="223"/>
                  </a:lnTo>
                  <a:lnTo>
                    <a:pt x="1475" y="201"/>
                  </a:lnTo>
                  <a:lnTo>
                    <a:pt x="1453" y="182"/>
                  </a:lnTo>
                  <a:lnTo>
                    <a:pt x="1428" y="166"/>
                  </a:lnTo>
                  <a:lnTo>
                    <a:pt x="1401" y="154"/>
                  </a:lnTo>
                  <a:lnTo>
                    <a:pt x="1374" y="147"/>
                  </a:lnTo>
                  <a:lnTo>
                    <a:pt x="1345" y="142"/>
                  </a:lnTo>
                  <a:lnTo>
                    <a:pt x="1318" y="139"/>
                  </a:lnTo>
                  <a:close/>
                  <a:moveTo>
                    <a:pt x="1322" y="0"/>
                  </a:moveTo>
                  <a:lnTo>
                    <a:pt x="1357" y="3"/>
                  </a:lnTo>
                  <a:lnTo>
                    <a:pt x="1393" y="8"/>
                  </a:lnTo>
                  <a:lnTo>
                    <a:pt x="1430" y="17"/>
                  </a:lnTo>
                  <a:lnTo>
                    <a:pt x="1466" y="29"/>
                  </a:lnTo>
                  <a:lnTo>
                    <a:pt x="1502" y="46"/>
                  </a:lnTo>
                  <a:lnTo>
                    <a:pt x="1537" y="69"/>
                  </a:lnTo>
                  <a:lnTo>
                    <a:pt x="1568" y="95"/>
                  </a:lnTo>
                  <a:lnTo>
                    <a:pt x="1596" y="125"/>
                  </a:lnTo>
                  <a:lnTo>
                    <a:pt x="1620" y="158"/>
                  </a:lnTo>
                  <a:lnTo>
                    <a:pt x="1640" y="197"/>
                  </a:lnTo>
                  <a:lnTo>
                    <a:pt x="1657" y="237"/>
                  </a:lnTo>
                  <a:lnTo>
                    <a:pt x="1670" y="282"/>
                  </a:lnTo>
                  <a:lnTo>
                    <a:pt x="1679" y="331"/>
                  </a:lnTo>
                  <a:lnTo>
                    <a:pt x="1685" y="383"/>
                  </a:lnTo>
                  <a:lnTo>
                    <a:pt x="1687" y="438"/>
                  </a:lnTo>
                  <a:lnTo>
                    <a:pt x="1687" y="836"/>
                  </a:lnTo>
                  <a:lnTo>
                    <a:pt x="2239" y="836"/>
                  </a:lnTo>
                  <a:lnTo>
                    <a:pt x="2289" y="839"/>
                  </a:lnTo>
                  <a:lnTo>
                    <a:pt x="2337" y="849"/>
                  </a:lnTo>
                  <a:lnTo>
                    <a:pt x="2382" y="865"/>
                  </a:lnTo>
                  <a:lnTo>
                    <a:pt x="2424" y="886"/>
                  </a:lnTo>
                  <a:lnTo>
                    <a:pt x="2464" y="913"/>
                  </a:lnTo>
                  <a:lnTo>
                    <a:pt x="2498" y="943"/>
                  </a:lnTo>
                  <a:lnTo>
                    <a:pt x="2529" y="978"/>
                  </a:lnTo>
                  <a:lnTo>
                    <a:pt x="2555" y="1017"/>
                  </a:lnTo>
                  <a:lnTo>
                    <a:pt x="2577" y="1060"/>
                  </a:lnTo>
                  <a:lnTo>
                    <a:pt x="2592" y="1105"/>
                  </a:lnTo>
                  <a:lnTo>
                    <a:pt x="2602" y="1153"/>
                  </a:lnTo>
                  <a:lnTo>
                    <a:pt x="2606" y="1203"/>
                  </a:lnTo>
                  <a:lnTo>
                    <a:pt x="2605" y="1208"/>
                  </a:lnTo>
                  <a:lnTo>
                    <a:pt x="2605" y="1213"/>
                  </a:lnTo>
                  <a:lnTo>
                    <a:pt x="2456" y="2160"/>
                  </a:lnTo>
                  <a:lnTo>
                    <a:pt x="2448" y="2211"/>
                  </a:lnTo>
                  <a:lnTo>
                    <a:pt x="2434" y="2257"/>
                  </a:lnTo>
                  <a:lnTo>
                    <a:pt x="2416" y="2301"/>
                  </a:lnTo>
                  <a:lnTo>
                    <a:pt x="2395" y="2341"/>
                  </a:lnTo>
                  <a:lnTo>
                    <a:pt x="2368" y="2377"/>
                  </a:lnTo>
                  <a:lnTo>
                    <a:pt x="2338" y="2409"/>
                  </a:lnTo>
                  <a:lnTo>
                    <a:pt x="2304" y="2437"/>
                  </a:lnTo>
                  <a:lnTo>
                    <a:pt x="2266" y="2462"/>
                  </a:lnTo>
                  <a:lnTo>
                    <a:pt x="2225" y="2482"/>
                  </a:lnTo>
                  <a:lnTo>
                    <a:pt x="2179" y="2496"/>
                  </a:lnTo>
                  <a:lnTo>
                    <a:pt x="2130" y="2508"/>
                  </a:lnTo>
                  <a:lnTo>
                    <a:pt x="2078" y="2514"/>
                  </a:lnTo>
                  <a:lnTo>
                    <a:pt x="2022" y="2518"/>
                  </a:lnTo>
                  <a:lnTo>
                    <a:pt x="916" y="2518"/>
                  </a:lnTo>
                  <a:lnTo>
                    <a:pt x="869" y="2514"/>
                  </a:lnTo>
                  <a:lnTo>
                    <a:pt x="822" y="2505"/>
                  </a:lnTo>
                  <a:lnTo>
                    <a:pt x="779" y="2490"/>
                  </a:lnTo>
                  <a:lnTo>
                    <a:pt x="738" y="2471"/>
                  </a:lnTo>
                  <a:lnTo>
                    <a:pt x="700" y="2446"/>
                  </a:lnTo>
                  <a:lnTo>
                    <a:pt x="666" y="2417"/>
                  </a:lnTo>
                  <a:lnTo>
                    <a:pt x="648" y="2437"/>
                  </a:lnTo>
                  <a:lnTo>
                    <a:pt x="628" y="2454"/>
                  </a:lnTo>
                  <a:lnTo>
                    <a:pt x="604" y="2466"/>
                  </a:lnTo>
                  <a:lnTo>
                    <a:pt x="579" y="2474"/>
                  </a:lnTo>
                  <a:lnTo>
                    <a:pt x="552" y="2476"/>
                  </a:lnTo>
                  <a:lnTo>
                    <a:pt x="138" y="2476"/>
                  </a:lnTo>
                  <a:lnTo>
                    <a:pt x="111" y="2474"/>
                  </a:lnTo>
                  <a:lnTo>
                    <a:pt x="84" y="2466"/>
                  </a:lnTo>
                  <a:lnTo>
                    <a:pt x="61" y="2453"/>
                  </a:lnTo>
                  <a:lnTo>
                    <a:pt x="41" y="2436"/>
                  </a:lnTo>
                  <a:lnTo>
                    <a:pt x="24" y="2416"/>
                  </a:lnTo>
                  <a:lnTo>
                    <a:pt x="12" y="2393"/>
                  </a:lnTo>
                  <a:lnTo>
                    <a:pt x="3" y="2366"/>
                  </a:lnTo>
                  <a:lnTo>
                    <a:pt x="0" y="2339"/>
                  </a:lnTo>
                  <a:lnTo>
                    <a:pt x="0" y="1123"/>
                  </a:lnTo>
                  <a:lnTo>
                    <a:pt x="3" y="1095"/>
                  </a:lnTo>
                  <a:lnTo>
                    <a:pt x="12" y="1069"/>
                  </a:lnTo>
                  <a:lnTo>
                    <a:pt x="24" y="1045"/>
                  </a:lnTo>
                  <a:lnTo>
                    <a:pt x="41" y="1025"/>
                  </a:lnTo>
                  <a:lnTo>
                    <a:pt x="61" y="1008"/>
                  </a:lnTo>
                  <a:lnTo>
                    <a:pt x="84" y="995"/>
                  </a:lnTo>
                  <a:lnTo>
                    <a:pt x="111" y="987"/>
                  </a:lnTo>
                  <a:lnTo>
                    <a:pt x="138" y="984"/>
                  </a:lnTo>
                  <a:lnTo>
                    <a:pt x="552" y="984"/>
                  </a:lnTo>
                  <a:lnTo>
                    <a:pt x="581" y="987"/>
                  </a:lnTo>
                  <a:lnTo>
                    <a:pt x="609" y="996"/>
                  </a:lnTo>
                  <a:lnTo>
                    <a:pt x="634" y="1011"/>
                  </a:lnTo>
                  <a:lnTo>
                    <a:pt x="655" y="1030"/>
                  </a:lnTo>
                  <a:lnTo>
                    <a:pt x="666" y="1023"/>
                  </a:lnTo>
                  <a:lnTo>
                    <a:pt x="678" y="1017"/>
                  </a:lnTo>
                  <a:lnTo>
                    <a:pt x="683" y="1016"/>
                  </a:lnTo>
                  <a:lnTo>
                    <a:pt x="692" y="1013"/>
                  </a:lnTo>
                  <a:lnTo>
                    <a:pt x="705" y="1009"/>
                  </a:lnTo>
                  <a:lnTo>
                    <a:pt x="722" y="1003"/>
                  </a:lnTo>
                  <a:lnTo>
                    <a:pt x="741" y="995"/>
                  </a:lnTo>
                  <a:lnTo>
                    <a:pt x="763" y="986"/>
                  </a:lnTo>
                  <a:lnTo>
                    <a:pt x="787" y="974"/>
                  </a:lnTo>
                  <a:lnTo>
                    <a:pt x="814" y="961"/>
                  </a:lnTo>
                  <a:lnTo>
                    <a:pt x="841" y="946"/>
                  </a:lnTo>
                  <a:lnTo>
                    <a:pt x="869" y="929"/>
                  </a:lnTo>
                  <a:lnTo>
                    <a:pt x="897" y="910"/>
                  </a:lnTo>
                  <a:lnTo>
                    <a:pt x="926" y="887"/>
                  </a:lnTo>
                  <a:lnTo>
                    <a:pt x="953" y="864"/>
                  </a:lnTo>
                  <a:lnTo>
                    <a:pt x="981" y="839"/>
                  </a:lnTo>
                  <a:lnTo>
                    <a:pt x="1006" y="810"/>
                  </a:lnTo>
                  <a:lnTo>
                    <a:pt x="1029" y="779"/>
                  </a:lnTo>
                  <a:lnTo>
                    <a:pt x="1050" y="746"/>
                  </a:lnTo>
                  <a:lnTo>
                    <a:pt x="1068" y="710"/>
                  </a:lnTo>
                  <a:lnTo>
                    <a:pt x="1083" y="672"/>
                  </a:lnTo>
                  <a:lnTo>
                    <a:pt x="1095" y="630"/>
                  </a:lnTo>
                  <a:lnTo>
                    <a:pt x="1102" y="587"/>
                  </a:lnTo>
                  <a:lnTo>
                    <a:pt x="1104" y="540"/>
                  </a:lnTo>
                  <a:lnTo>
                    <a:pt x="1104" y="88"/>
                  </a:lnTo>
                  <a:lnTo>
                    <a:pt x="1106" y="71"/>
                  </a:lnTo>
                  <a:lnTo>
                    <a:pt x="1113" y="54"/>
                  </a:lnTo>
                  <a:lnTo>
                    <a:pt x="1123" y="40"/>
                  </a:lnTo>
                  <a:lnTo>
                    <a:pt x="1137" y="29"/>
                  </a:lnTo>
                  <a:lnTo>
                    <a:pt x="1153" y="21"/>
                  </a:lnTo>
                  <a:lnTo>
                    <a:pt x="1158" y="20"/>
                  </a:lnTo>
                  <a:lnTo>
                    <a:pt x="1169" y="17"/>
                  </a:lnTo>
                  <a:lnTo>
                    <a:pt x="1185" y="14"/>
                  </a:lnTo>
                  <a:lnTo>
                    <a:pt x="1206" y="9"/>
                  </a:lnTo>
                  <a:lnTo>
                    <a:pt x="1230" y="5"/>
                  </a:lnTo>
                  <a:lnTo>
                    <a:pt x="1259" y="2"/>
                  </a:lnTo>
                  <a:lnTo>
                    <a:pt x="1289" y="1"/>
                  </a:lnTo>
                  <a:lnTo>
                    <a:pt x="1322" y="0"/>
                  </a:lnTo>
                  <a:close/>
                </a:path>
              </a:pathLst>
            </a:custGeom>
            <a:grpFill/>
            <a:ln w="0">
              <a:solidFill>
                <a:srgbClr val="062D3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EECD93B-5D7B-9C58-7932-F4852999A24C}"/>
              </a:ext>
            </a:extLst>
          </p:cNvPr>
          <p:cNvGrpSpPr/>
          <p:nvPr/>
        </p:nvGrpSpPr>
        <p:grpSpPr>
          <a:xfrm>
            <a:off x="4899754" y="2782426"/>
            <a:ext cx="590344" cy="385280"/>
            <a:chOff x="685800" y="5899150"/>
            <a:chExt cx="550863" cy="311150"/>
          </a:xfrm>
          <a:solidFill>
            <a:srgbClr val="062D3E"/>
          </a:solidFill>
        </p:grpSpPr>
        <p:sp>
          <p:nvSpPr>
            <p:cNvPr id="50" name="Freeform 572">
              <a:extLst>
                <a:ext uri="{FF2B5EF4-FFF2-40B4-BE49-F238E27FC236}">
                  <a16:creationId xmlns:a16="http://schemas.microsoft.com/office/drawing/2014/main" id="{2552703A-D165-5925-1158-712CE98CB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388" y="5965825"/>
              <a:ext cx="168275" cy="244475"/>
            </a:xfrm>
            <a:custGeom>
              <a:avLst/>
              <a:gdLst>
                <a:gd name="T0" fmla="*/ 409 w 1059"/>
                <a:gd name="T1" fmla="*/ 2 h 1545"/>
                <a:gd name="T2" fmla="*/ 524 w 1059"/>
                <a:gd name="T3" fmla="*/ 43 h 1545"/>
                <a:gd name="T4" fmla="*/ 613 w 1059"/>
                <a:gd name="T5" fmla="*/ 121 h 1545"/>
                <a:gd name="T6" fmla="*/ 666 w 1059"/>
                <a:gd name="T7" fmla="*/ 229 h 1545"/>
                <a:gd name="T8" fmla="*/ 678 w 1059"/>
                <a:gd name="T9" fmla="*/ 578 h 1545"/>
                <a:gd name="T10" fmla="*/ 658 w 1059"/>
                <a:gd name="T11" fmla="*/ 664 h 1545"/>
                <a:gd name="T12" fmla="*/ 624 w 1059"/>
                <a:gd name="T13" fmla="*/ 901 h 1545"/>
                <a:gd name="T14" fmla="*/ 706 w 1059"/>
                <a:gd name="T15" fmla="*/ 946 h 1545"/>
                <a:gd name="T16" fmla="*/ 817 w 1059"/>
                <a:gd name="T17" fmla="*/ 1014 h 1545"/>
                <a:gd name="T18" fmla="*/ 943 w 1059"/>
                <a:gd name="T19" fmla="*/ 1104 h 1545"/>
                <a:gd name="T20" fmla="*/ 1025 w 1059"/>
                <a:gd name="T21" fmla="*/ 1181 h 1545"/>
                <a:gd name="T22" fmla="*/ 1057 w 1059"/>
                <a:gd name="T23" fmla="*/ 1262 h 1545"/>
                <a:gd name="T24" fmla="*/ 1056 w 1059"/>
                <a:gd name="T25" fmla="*/ 1494 h 1545"/>
                <a:gd name="T26" fmla="*/ 1024 w 1059"/>
                <a:gd name="T27" fmla="*/ 1536 h 1545"/>
                <a:gd name="T28" fmla="*/ 969 w 1059"/>
                <a:gd name="T29" fmla="*/ 1543 h 1545"/>
                <a:gd name="T30" fmla="*/ 928 w 1059"/>
                <a:gd name="T31" fmla="*/ 1511 h 1545"/>
                <a:gd name="T32" fmla="*/ 918 w 1059"/>
                <a:gd name="T33" fmla="*/ 1292 h 1545"/>
                <a:gd name="T34" fmla="*/ 896 w 1059"/>
                <a:gd name="T35" fmla="*/ 1246 h 1545"/>
                <a:gd name="T36" fmla="*/ 786 w 1059"/>
                <a:gd name="T37" fmla="*/ 1162 h 1545"/>
                <a:gd name="T38" fmla="*/ 682 w 1059"/>
                <a:gd name="T39" fmla="*/ 1094 h 1545"/>
                <a:gd name="T40" fmla="*/ 597 w 1059"/>
                <a:gd name="T41" fmla="*/ 1045 h 1545"/>
                <a:gd name="T42" fmla="*/ 541 w 1059"/>
                <a:gd name="T43" fmla="*/ 1015 h 1545"/>
                <a:gd name="T44" fmla="*/ 502 w 1059"/>
                <a:gd name="T45" fmla="*/ 987 h 1545"/>
                <a:gd name="T46" fmla="*/ 485 w 1059"/>
                <a:gd name="T47" fmla="*/ 937 h 1545"/>
                <a:gd name="T48" fmla="*/ 492 w 1059"/>
                <a:gd name="T49" fmla="*/ 645 h 1545"/>
                <a:gd name="T50" fmla="*/ 528 w 1059"/>
                <a:gd name="T51" fmla="*/ 609 h 1545"/>
                <a:gd name="T52" fmla="*/ 539 w 1059"/>
                <a:gd name="T53" fmla="*/ 311 h 1545"/>
                <a:gd name="T54" fmla="*/ 516 w 1059"/>
                <a:gd name="T55" fmla="*/ 225 h 1545"/>
                <a:gd name="T56" fmla="*/ 454 w 1059"/>
                <a:gd name="T57" fmla="*/ 164 h 1545"/>
                <a:gd name="T58" fmla="*/ 368 w 1059"/>
                <a:gd name="T59" fmla="*/ 141 h 1545"/>
                <a:gd name="T60" fmla="*/ 251 w 1059"/>
                <a:gd name="T61" fmla="*/ 151 h 1545"/>
                <a:gd name="T62" fmla="*/ 180 w 1059"/>
                <a:gd name="T63" fmla="*/ 201 h 1545"/>
                <a:gd name="T64" fmla="*/ 143 w 1059"/>
                <a:gd name="T65" fmla="*/ 280 h 1545"/>
                <a:gd name="T66" fmla="*/ 143 w 1059"/>
                <a:gd name="T67" fmla="*/ 595 h 1545"/>
                <a:gd name="T68" fmla="*/ 176 w 1059"/>
                <a:gd name="T69" fmla="*/ 632 h 1545"/>
                <a:gd name="T70" fmla="*/ 194 w 1059"/>
                <a:gd name="T71" fmla="*/ 679 h 1545"/>
                <a:gd name="T72" fmla="*/ 184 w 1059"/>
                <a:gd name="T73" fmla="*/ 838 h 1545"/>
                <a:gd name="T74" fmla="*/ 142 w 1059"/>
                <a:gd name="T75" fmla="*/ 870 h 1545"/>
                <a:gd name="T76" fmla="*/ 88 w 1059"/>
                <a:gd name="T77" fmla="*/ 864 h 1545"/>
                <a:gd name="T78" fmla="*/ 56 w 1059"/>
                <a:gd name="T79" fmla="*/ 822 h 1545"/>
                <a:gd name="T80" fmla="*/ 35 w 1059"/>
                <a:gd name="T81" fmla="*/ 688 h 1545"/>
                <a:gd name="T82" fmla="*/ 2 w 1059"/>
                <a:gd name="T83" fmla="*/ 608 h 1545"/>
                <a:gd name="T84" fmla="*/ 3 w 1059"/>
                <a:gd name="T85" fmla="*/ 269 h 1545"/>
                <a:gd name="T86" fmla="*/ 42 w 1059"/>
                <a:gd name="T87" fmla="*/ 155 h 1545"/>
                <a:gd name="T88" fmla="*/ 120 w 1059"/>
                <a:gd name="T89" fmla="*/ 65 h 1545"/>
                <a:gd name="T90" fmla="*/ 228 w 1059"/>
                <a:gd name="T91" fmla="*/ 11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59" h="1545">
                  <a:moveTo>
                    <a:pt x="310" y="0"/>
                  </a:moveTo>
                  <a:lnTo>
                    <a:pt x="368" y="0"/>
                  </a:lnTo>
                  <a:lnTo>
                    <a:pt x="409" y="2"/>
                  </a:lnTo>
                  <a:lnTo>
                    <a:pt x="450" y="11"/>
                  </a:lnTo>
                  <a:lnTo>
                    <a:pt x="488" y="25"/>
                  </a:lnTo>
                  <a:lnTo>
                    <a:pt x="524" y="43"/>
                  </a:lnTo>
                  <a:lnTo>
                    <a:pt x="557" y="65"/>
                  </a:lnTo>
                  <a:lnTo>
                    <a:pt x="586" y="91"/>
                  </a:lnTo>
                  <a:lnTo>
                    <a:pt x="613" y="121"/>
                  </a:lnTo>
                  <a:lnTo>
                    <a:pt x="636" y="154"/>
                  </a:lnTo>
                  <a:lnTo>
                    <a:pt x="654" y="190"/>
                  </a:lnTo>
                  <a:lnTo>
                    <a:pt x="666" y="229"/>
                  </a:lnTo>
                  <a:lnTo>
                    <a:pt x="675" y="269"/>
                  </a:lnTo>
                  <a:lnTo>
                    <a:pt x="678" y="311"/>
                  </a:lnTo>
                  <a:lnTo>
                    <a:pt x="678" y="578"/>
                  </a:lnTo>
                  <a:lnTo>
                    <a:pt x="676" y="608"/>
                  </a:lnTo>
                  <a:lnTo>
                    <a:pt x="668" y="637"/>
                  </a:lnTo>
                  <a:lnTo>
                    <a:pt x="658" y="664"/>
                  </a:lnTo>
                  <a:lnTo>
                    <a:pt x="643" y="688"/>
                  </a:lnTo>
                  <a:lnTo>
                    <a:pt x="624" y="712"/>
                  </a:lnTo>
                  <a:lnTo>
                    <a:pt x="624" y="901"/>
                  </a:lnTo>
                  <a:lnTo>
                    <a:pt x="647" y="913"/>
                  </a:lnTo>
                  <a:lnTo>
                    <a:pt x="675" y="928"/>
                  </a:lnTo>
                  <a:lnTo>
                    <a:pt x="706" y="946"/>
                  </a:lnTo>
                  <a:lnTo>
                    <a:pt x="740" y="966"/>
                  </a:lnTo>
                  <a:lnTo>
                    <a:pt x="778" y="989"/>
                  </a:lnTo>
                  <a:lnTo>
                    <a:pt x="817" y="1014"/>
                  </a:lnTo>
                  <a:lnTo>
                    <a:pt x="858" y="1041"/>
                  </a:lnTo>
                  <a:lnTo>
                    <a:pt x="900" y="1071"/>
                  </a:lnTo>
                  <a:lnTo>
                    <a:pt x="943" y="1104"/>
                  </a:lnTo>
                  <a:lnTo>
                    <a:pt x="985" y="1138"/>
                  </a:lnTo>
                  <a:lnTo>
                    <a:pt x="1007" y="1158"/>
                  </a:lnTo>
                  <a:lnTo>
                    <a:pt x="1025" y="1181"/>
                  </a:lnTo>
                  <a:lnTo>
                    <a:pt x="1040" y="1206"/>
                  </a:lnTo>
                  <a:lnTo>
                    <a:pt x="1050" y="1234"/>
                  </a:lnTo>
                  <a:lnTo>
                    <a:pt x="1057" y="1262"/>
                  </a:lnTo>
                  <a:lnTo>
                    <a:pt x="1059" y="1292"/>
                  </a:lnTo>
                  <a:lnTo>
                    <a:pt x="1059" y="1475"/>
                  </a:lnTo>
                  <a:lnTo>
                    <a:pt x="1056" y="1494"/>
                  </a:lnTo>
                  <a:lnTo>
                    <a:pt x="1049" y="1511"/>
                  </a:lnTo>
                  <a:lnTo>
                    <a:pt x="1038" y="1525"/>
                  </a:lnTo>
                  <a:lnTo>
                    <a:pt x="1024" y="1536"/>
                  </a:lnTo>
                  <a:lnTo>
                    <a:pt x="1007" y="1543"/>
                  </a:lnTo>
                  <a:lnTo>
                    <a:pt x="988" y="1545"/>
                  </a:lnTo>
                  <a:lnTo>
                    <a:pt x="969" y="1543"/>
                  </a:lnTo>
                  <a:lnTo>
                    <a:pt x="952" y="1536"/>
                  </a:lnTo>
                  <a:lnTo>
                    <a:pt x="938" y="1525"/>
                  </a:lnTo>
                  <a:lnTo>
                    <a:pt x="928" y="1511"/>
                  </a:lnTo>
                  <a:lnTo>
                    <a:pt x="921" y="1494"/>
                  </a:lnTo>
                  <a:lnTo>
                    <a:pt x="918" y="1475"/>
                  </a:lnTo>
                  <a:lnTo>
                    <a:pt x="918" y="1292"/>
                  </a:lnTo>
                  <a:lnTo>
                    <a:pt x="915" y="1274"/>
                  </a:lnTo>
                  <a:lnTo>
                    <a:pt x="908" y="1259"/>
                  </a:lnTo>
                  <a:lnTo>
                    <a:pt x="896" y="1246"/>
                  </a:lnTo>
                  <a:lnTo>
                    <a:pt x="859" y="1216"/>
                  </a:lnTo>
                  <a:lnTo>
                    <a:pt x="822" y="1188"/>
                  </a:lnTo>
                  <a:lnTo>
                    <a:pt x="786" y="1162"/>
                  </a:lnTo>
                  <a:lnTo>
                    <a:pt x="750" y="1138"/>
                  </a:lnTo>
                  <a:lnTo>
                    <a:pt x="715" y="1115"/>
                  </a:lnTo>
                  <a:lnTo>
                    <a:pt x="682" y="1094"/>
                  </a:lnTo>
                  <a:lnTo>
                    <a:pt x="651" y="1075"/>
                  </a:lnTo>
                  <a:lnTo>
                    <a:pt x="622" y="1059"/>
                  </a:lnTo>
                  <a:lnTo>
                    <a:pt x="597" y="1045"/>
                  </a:lnTo>
                  <a:lnTo>
                    <a:pt x="574" y="1033"/>
                  </a:lnTo>
                  <a:lnTo>
                    <a:pt x="556" y="1022"/>
                  </a:lnTo>
                  <a:lnTo>
                    <a:pt x="541" y="1015"/>
                  </a:lnTo>
                  <a:lnTo>
                    <a:pt x="530" y="1010"/>
                  </a:lnTo>
                  <a:lnTo>
                    <a:pt x="515" y="1000"/>
                  </a:lnTo>
                  <a:lnTo>
                    <a:pt x="502" y="987"/>
                  </a:lnTo>
                  <a:lnTo>
                    <a:pt x="492" y="972"/>
                  </a:lnTo>
                  <a:lnTo>
                    <a:pt x="486" y="955"/>
                  </a:lnTo>
                  <a:lnTo>
                    <a:pt x="485" y="937"/>
                  </a:lnTo>
                  <a:lnTo>
                    <a:pt x="485" y="679"/>
                  </a:lnTo>
                  <a:lnTo>
                    <a:pt x="486" y="662"/>
                  </a:lnTo>
                  <a:lnTo>
                    <a:pt x="492" y="645"/>
                  </a:lnTo>
                  <a:lnTo>
                    <a:pt x="503" y="631"/>
                  </a:lnTo>
                  <a:lnTo>
                    <a:pt x="516" y="621"/>
                  </a:lnTo>
                  <a:lnTo>
                    <a:pt x="528" y="609"/>
                  </a:lnTo>
                  <a:lnTo>
                    <a:pt x="536" y="595"/>
                  </a:lnTo>
                  <a:lnTo>
                    <a:pt x="539" y="578"/>
                  </a:lnTo>
                  <a:lnTo>
                    <a:pt x="539" y="311"/>
                  </a:lnTo>
                  <a:lnTo>
                    <a:pt x="536" y="280"/>
                  </a:lnTo>
                  <a:lnTo>
                    <a:pt x="527" y="252"/>
                  </a:lnTo>
                  <a:lnTo>
                    <a:pt x="516" y="225"/>
                  </a:lnTo>
                  <a:lnTo>
                    <a:pt x="499" y="201"/>
                  </a:lnTo>
                  <a:lnTo>
                    <a:pt x="478" y="181"/>
                  </a:lnTo>
                  <a:lnTo>
                    <a:pt x="454" y="164"/>
                  </a:lnTo>
                  <a:lnTo>
                    <a:pt x="428" y="151"/>
                  </a:lnTo>
                  <a:lnTo>
                    <a:pt x="399" y="143"/>
                  </a:lnTo>
                  <a:lnTo>
                    <a:pt x="368" y="141"/>
                  </a:lnTo>
                  <a:lnTo>
                    <a:pt x="311" y="141"/>
                  </a:lnTo>
                  <a:lnTo>
                    <a:pt x="280" y="143"/>
                  </a:lnTo>
                  <a:lnTo>
                    <a:pt x="251" y="151"/>
                  </a:lnTo>
                  <a:lnTo>
                    <a:pt x="225" y="164"/>
                  </a:lnTo>
                  <a:lnTo>
                    <a:pt x="201" y="181"/>
                  </a:lnTo>
                  <a:lnTo>
                    <a:pt x="180" y="201"/>
                  </a:lnTo>
                  <a:lnTo>
                    <a:pt x="163" y="225"/>
                  </a:lnTo>
                  <a:lnTo>
                    <a:pt x="151" y="252"/>
                  </a:lnTo>
                  <a:lnTo>
                    <a:pt x="143" y="280"/>
                  </a:lnTo>
                  <a:lnTo>
                    <a:pt x="140" y="311"/>
                  </a:lnTo>
                  <a:lnTo>
                    <a:pt x="140" y="580"/>
                  </a:lnTo>
                  <a:lnTo>
                    <a:pt x="143" y="595"/>
                  </a:lnTo>
                  <a:lnTo>
                    <a:pt x="151" y="610"/>
                  </a:lnTo>
                  <a:lnTo>
                    <a:pt x="163" y="621"/>
                  </a:lnTo>
                  <a:lnTo>
                    <a:pt x="176" y="632"/>
                  </a:lnTo>
                  <a:lnTo>
                    <a:pt x="186" y="646"/>
                  </a:lnTo>
                  <a:lnTo>
                    <a:pt x="192" y="662"/>
                  </a:lnTo>
                  <a:lnTo>
                    <a:pt x="194" y="679"/>
                  </a:lnTo>
                  <a:lnTo>
                    <a:pt x="194" y="803"/>
                  </a:lnTo>
                  <a:lnTo>
                    <a:pt x="192" y="822"/>
                  </a:lnTo>
                  <a:lnTo>
                    <a:pt x="184" y="838"/>
                  </a:lnTo>
                  <a:lnTo>
                    <a:pt x="174" y="852"/>
                  </a:lnTo>
                  <a:lnTo>
                    <a:pt x="159" y="864"/>
                  </a:lnTo>
                  <a:lnTo>
                    <a:pt x="142" y="870"/>
                  </a:lnTo>
                  <a:lnTo>
                    <a:pt x="124" y="873"/>
                  </a:lnTo>
                  <a:lnTo>
                    <a:pt x="105" y="870"/>
                  </a:lnTo>
                  <a:lnTo>
                    <a:pt x="88" y="864"/>
                  </a:lnTo>
                  <a:lnTo>
                    <a:pt x="74" y="852"/>
                  </a:lnTo>
                  <a:lnTo>
                    <a:pt x="63" y="838"/>
                  </a:lnTo>
                  <a:lnTo>
                    <a:pt x="56" y="822"/>
                  </a:lnTo>
                  <a:lnTo>
                    <a:pt x="54" y="803"/>
                  </a:lnTo>
                  <a:lnTo>
                    <a:pt x="54" y="712"/>
                  </a:lnTo>
                  <a:lnTo>
                    <a:pt x="35" y="688"/>
                  </a:lnTo>
                  <a:lnTo>
                    <a:pt x="20" y="664"/>
                  </a:lnTo>
                  <a:lnTo>
                    <a:pt x="9" y="637"/>
                  </a:lnTo>
                  <a:lnTo>
                    <a:pt x="2" y="608"/>
                  </a:lnTo>
                  <a:lnTo>
                    <a:pt x="0" y="578"/>
                  </a:lnTo>
                  <a:lnTo>
                    <a:pt x="0" y="311"/>
                  </a:lnTo>
                  <a:lnTo>
                    <a:pt x="3" y="269"/>
                  </a:lnTo>
                  <a:lnTo>
                    <a:pt x="12" y="229"/>
                  </a:lnTo>
                  <a:lnTo>
                    <a:pt x="24" y="191"/>
                  </a:lnTo>
                  <a:lnTo>
                    <a:pt x="42" y="155"/>
                  </a:lnTo>
                  <a:lnTo>
                    <a:pt x="64" y="121"/>
                  </a:lnTo>
                  <a:lnTo>
                    <a:pt x="91" y="91"/>
                  </a:lnTo>
                  <a:lnTo>
                    <a:pt x="120" y="65"/>
                  </a:lnTo>
                  <a:lnTo>
                    <a:pt x="154" y="43"/>
                  </a:lnTo>
                  <a:lnTo>
                    <a:pt x="190" y="25"/>
                  </a:lnTo>
                  <a:lnTo>
                    <a:pt x="228" y="11"/>
                  </a:lnTo>
                  <a:lnTo>
                    <a:pt x="268" y="2"/>
                  </a:lnTo>
                  <a:lnTo>
                    <a:pt x="3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73">
              <a:extLst>
                <a:ext uri="{FF2B5EF4-FFF2-40B4-BE49-F238E27FC236}">
                  <a16:creationId xmlns:a16="http://schemas.microsoft.com/office/drawing/2014/main" id="{9A790973-C8BA-9AED-B511-485F4E6E3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800" y="5965825"/>
              <a:ext cx="168275" cy="244475"/>
            </a:xfrm>
            <a:custGeom>
              <a:avLst/>
              <a:gdLst>
                <a:gd name="T0" fmla="*/ 789 w 1058"/>
                <a:gd name="T1" fmla="*/ 4 h 1547"/>
                <a:gd name="T2" fmla="*/ 904 w 1058"/>
                <a:gd name="T3" fmla="*/ 43 h 1547"/>
                <a:gd name="T4" fmla="*/ 992 w 1058"/>
                <a:gd name="T5" fmla="*/ 122 h 1547"/>
                <a:gd name="T6" fmla="*/ 1046 w 1058"/>
                <a:gd name="T7" fmla="*/ 229 h 1547"/>
                <a:gd name="T8" fmla="*/ 1058 w 1058"/>
                <a:gd name="T9" fmla="*/ 580 h 1547"/>
                <a:gd name="T10" fmla="*/ 1038 w 1058"/>
                <a:gd name="T11" fmla="*/ 664 h 1547"/>
                <a:gd name="T12" fmla="*/ 1004 w 1058"/>
                <a:gd name="T13" fmla="*/ 809 h 1547"/>
                <a:gd name="T14" fmla="*/ 983 w 1058"/>
                <a:gd name="T15" fmla="*/ 859 h 1547"/>
                <a:gd name="T16" fmla="*/ 933 w 1058"/>
                <a:gd name="T17" fmla="*/ 879 h 1547"/>
                <a:gd name="T18" fmla="*/ 884 w 1058"/>
                <a:gd name="T19" fmla="*/ 859 h 1547"/>
                <a:gd name="T20" fmla="*/ 864 w 1058"/>
                <a:gd name="T21" fmla="*/ 809 h 1547"/>
                <a:gd name="T22" fmla="*/ 872 w 1058"/>
                <a:gd name="T23" fmla="*/ 646 h 1547"/>
                <a:gd name="T24" fmla="*/ 907 w 1058"/>
                <a:gd name="T25" fmla="*/ 610 h 1547"/>
                <a:gd name="T26" fmla="*/ 917 w 1058"/>
                <a:gd name="T27" fmla="*/ 311 h 1547"/>
                <a:gd name="T28" fmla="*/ 894 w 1058"/>
                <a:gd name="T29" fmla="*/ 225 h 1547"/>
                <a:gd name="T30" fmla="*/ 833 w 1058"/>
                <a:gd name="T31" fmla="*/ 164 h 1547"/>
                <a:gd name="T32" fmla="*/ 748 w 1058"/>
                <a:gd name="T33" fmla="*/ 141 h 1547"/>
                <a:gd name="T34" fmla="*/ 631 w 1058"/>
                <a:gd name="T35" fmla="*/ 151 h 1547"/>
                <a:gd name="T36" fmla="*/ 560 w 1058"/>
                <a:gd name="T37" fmla="*/ 201 h 1547"/>
                <a:gd name="T38" fmla="*/ 523 w 1058"/>
                <a:gd name="T39" fmla="*/ 280 h 1547"/>
                <a:gd name="T40" fmla="*/ 523 w 1058"/>
                <a:gd name="T41" fmla="*/ 595 h 1547"/>
                <a:gd name="T42" fmla="*/ 556 w 1058"/>
                <a:gd name="T43" fmla="*/ 632 h 1547"/>
                <a:gd name="T44" fmla="*/ 574 w 1058"/>
                <a:gd name="T45" fmla="*/ 679 h 1547"/>
                <a:gd name="T46" fmla="*/ 565 w 1058"/>
                <a:gd name="T47" fmla="*/ 973 h 1547"/>
                <a:gd name="T48" fmla="*/ 527 w 1058"/>
                <a:gd name="T49" fmla="*/ 1011 h 1547"/>
                <a:gd name="T50" fmla="*/ 484 w 1058"/>
                <a:gd name="T51" fmla="*/ 1033 h 1547"/>
                <a:gd name="T52" fmla="*/ 407 w 1058"/>
                <a:gd name="T53" fmla="*/ 1076 h 1547"/>
                <a:gd name="T54" fmla="*/ 309 w 1058"/>
                <a:gd name="T55" fmla="*/ 1139 h 1547"/>
                <a:gd name="T56" fmla="*/ 198 w 1058"/>
                <a:gd name="T57" fmla="*/ 1217 h 1547"/>
                <a:gd name="T58" fmla="*/ 142 w 1058"/>
                <a:gd name="T59" fmla="*/ 1275 h 1547"/>
                <a:gd name="T60" fmla="*/ 138 w 1058"/>
                <a:gd name="T61" fmla="*/ 1495 h 1547"/>
                <a:gd name="T62" fmla="*/ 105 w 1058"/>
                <a:gd name="T63" fmla="*/ 1537 h 1547"/>
                <a:gd name="T64" fmla="*/ 52 w 1058"/>
                <a:gd name="T65" fmla="*/ 1543 h 1547"/>
                <a:gd name="T66" fmla="*/ 9 w 1058"/>
                <a:gd name="T67" fmla="*/ 1512 h 1547"/>
                <a:gd name="T68" fmla="*/ 0 w 1058"/>
                <a:gd name="T69" fmla="*/ 1293 h 1547"/>
                <a:gd name="T70" fmla="*/ 19 w 1058"/>
                <a:gd name="T71" fmla="*/ 1207 h 1547"/>
                <a:gd name="T72" fmla="*/ 73 w 1058"/>
                <a:gd name="T73" fmla="*/ 1138 h 1547"/>
                <a:gd name="T74" fmla="*/ 200 w 1058"/>
                <a:gd name="T75" fmla="*/ 1042 h 1547"/>
                <a:gd name="T76" fmla="*/ 317 w 1058"/>
                <a:gd name="T77" fmla="*/ 967 h 1547"/>
                <a:gd name="T78" fmla="*/ 410 w 1058"/>
                <a:gd name="T79" fmla="*/ 913 h 1547"/>
                <a:gd name="T80" fmla="*/ 414 w 1058"/>
                <a:gd name="T81" fmla="*/ 689 h 1547"/>
                <a:gd name="T82" fmla="*/ 382 w 1058"/>
                <a:gd name="T83" fmla="*/ 609 h 1547"/>
                <a:gd name="T84" fmla="*/ 383 w 1058"/>
                <a:gd name="T85" fmla="*/ 270 h 1547"/>
                <a:gd name="T86" fmla="*/ 422 w 1058"/>
                <a:gd name="T87" fmla="*/ 155 h 1547"/>
                <a:gd name="T88" fmla="*/ 500 w 1058"/>
                <a:gd name="T89" fmla="*/ 66 h 1547"/>
                <a:gd name="T90" fmla="*/ 607 w 1058"/>
                <a:gd name="T91" fmla="*/ 12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58" h="1547">
                  <a:moveTo>
                    <a:pt x="690" y="0"/>
                  </a:moveTo>
                  <a:lnTo>
                    <a:pt x="748" y="0"/>
                  </a:lnTo>
                  <a:lnTo>
                    <a:pt x="789" y="4"/>
                  </a:lnTo>
                  <a:lnTo>
                    <a:pt x="830" y="12"/>
                  </a:lnTo>
                  <a:lnTo>
                    <a:pt x="868" y="25"/>
                  </a:lnTo>
                  <a:lnTo>
                    <a:pt x="904" y="43"/>
                  </a:lnTo>
                  <a:lnTo>
                    <a:pt x="936" y="66"/>
                  </a:lnTo>
                  <a:lnTo>
                    <a:pt x="967" y="91"/>
                  </a:lnTo>
                  <a:lnTo>
                    <a:pt x="992" y="122"/>
                  </a:lnTo>
                  <a:lnTo>
                    <a:pt x="1016" y="155"/>
                  </a:lnTo>
                  <a:lnTo>
                    <a:pt x="1033" y="191"/>
                  </a:lnTo>
                  <a:lnTo>
                    <a:pt x="1046" y="229"/>
                  </a:lnTo>
                  <a:lnTo>
                    <a:pt x="1055" y="270"/>
                  </a:lnTo>
                  <a:lnTo>
                    <a:pt x="1058" y="311"/>
                  </a:lnTo>
                  <a:lnTo>
                    <a:pt x="1058" y="580"/>
                  </a:lnTo>
                  <a:lnTo>
                    <a:pt x="1056" y="609"/>
                  </a:lnTo>
                  <a:lnTo>
                    <a:pt x="1048" y="638"/>
                  </a:lnTo>
                  <a:lnTo>
                    <a:pt x="1038" y="664"/>
                  </a:lnTo>
                  <a:lnTo>
                    <a:pt x="1023" y="689"/>
                  </a:lnTo>
                  <a:lnTo>
                    <a:pt x="1004" y="712"/>
                  </a:lnTo>
                  <a:lnTo>
                    <a:pt x="1004" y="809"/>
                  </a:lnTo>
                  <a:lnTo>
                    <a:pt x="1002" y="827"/>
                  </a:lnTo>
                  <a:lnTo>
                    <a:pt x="994" y="844"/>
                  </a:lnTo>
                  <a:lnTo>
                    <a:pt x="983" y="859"/>
                  </a:lnTo>
                  <a:lnTo>
                    <a:pt x="969" y="869"/>
                  </a:lnTo>
                  <a:lnTo>
                    <a:pt x="952" y="876"/>
                  </a:lnTo>
                  <a:lnTo>
                    <a:pt x="933" y="879"/>
                  </a:lnTo>
                  <a:lnTo>
                    <a:pt x="915" y="876"/>
                  </a:lnTo>
                  <a:lnTo>
                    <a:pt x="898" y="869"/>
                  </a:lnTo>
                  <a:lnTo>
                    <a:pt x="884" y="859"/>
                  </a:lnTo>
                  <a:lnTo>
                    <a:pt x="873" y="844"/>
                  </a:lnTo>
                  <a:lnTo>
                    <a:pt x="866" y="827"/>
                  </a:lnTo>
                  <a:lnTo>
                    <a:pt x="864" y="809"/>
                  </a:lnTo>
                  <a:lnTo>
                    <a:pt x="864" y="679"/>
                  </a:lnTo>
                  <a:lnTo>
                    <a:pt x="866" y="662"/>
                  </a:lnTo>
                  <a:lnTo>
                    <a:pt x="872" y="646"/>
                  </a:lnTo>
                  <a:lnTo>
                    <a:pt x="882" y="632"/>
                  </a:lnTo>
                  <a:lnTo>
                    <a:pt x="894" y="621"/>
                  </a:lnTo>
                  <a:lnTo>
                    <a:pt x="907" y="610"/>
                  </a:lnTo>
                  <a:lnTo>
                    <a:pt x="914" y="595"/>
                  </a:lnTo>
                  <a:lnTo>
                    <a:pt x="917" y="580"/>
                  </a:lnTo>
                  <a:lnTo>
                    <a:pt x="917" y="311"/>
                  </a:lnTo>
                  <a:lnTo>
                    <a:pt x="914" y="281"/>
                  </a:lnTo>
                  <a:lnTo>
                    <a:pt x="907" y="252"/>
                  </a:lnTo>
                  <a:lnTo>
                    <a:pt x="894" y="225"/>
                  </a:lnTo>
                  <a:lnTo>
                    <a:pt x="877" y="202"/>
                  </a:lnTo>
                  <a:lnTo>
                    <a:pt x="857" y="181"/>
                  </a:lnTo>
                  <a:lnTo>
                    <a:pt x="833" y="164"/>
                  </a:lnTo>
                  <a:lnTo>
                    <a:pt x="807" y="151"/>
                  </a:lnTo>
                  <a:lnTo>
                    <a:pt x="778" y="144"/>
                  </a:lnTo>
                  <a:lnTo>
                    <a:pt x="748" y="141"/>
                  </a:lnTo>
                  <a:lnTo>
                    <a:pt x="690" y="141"/>
                  </a:lnTo>
                  <a:lnTo>
                    <a:pt x="659" y="144"/>
                  </a:lnTo>
                  <a:lnTo>
                    <a:pt x="631" y="151"/>
                  </a:lnTo>
                  <a:lnTo>
                    <a:pt x="604" y="164"/>
                  </a:lnTo>
                  <a:lnTo>
                    <a:pt x="581" y="181"/>
                  </a:lnTo>
                  <a:lnTo>
                    <a:pt x="560" y="201"/>
                  </a:lnTo>
                  <a:lnTo>
                    <a:pt x="543" y="225"/>
                  </a:lnTo>
                  <a:lnTo>
                    <a:pt x="530" y="252"/>
                  </a:lnTo>
                  <a:lnTo>
                    <a:pt x="523" y="280"/>
                  </a:lnTo>
                  <a:lnTo>
                    <a:pt x="520" y="311"/>
                  </a:lnTo>
                  <a:lnTo>
                    <a:pt x="520" y="580"/>
                  </a:lnTo>
                  <a:lnTo>
                    <a:pt x="523" y="595"/>
                  </a:lnTo>
                  <a:lnTo>
                    <a:pt x="530" y="610"/>
                  </a:lnTo>
                  <a:lnTo>
                    <a:pt x="543" y="621"/>
                  </a:lnTo>
                  <a:lnTo>
                    <a:pt x="556" y="632"/>
                  </a:lnTo>
                  <a:lnTo>
                    <a:pt x="565" y="646"/>
                  </a:lnTo>
                  <a:lnTo>
                    <a:pt x="572" y="662"/>
                  </a:lnTo>
                  <a:lnTo>
                    <a:pt x="574" y="679"/>
                  </a:lnTo>
                  <a:lnTo>
                    <a:pt x="574" y="937"/>
                  </a:lnTo>
                  <a:lnTo>
                    <a:pt x="572" y="956"/>
                  </a:lnTo>
                  <a:lnTo>
                    <a:pt x="565" y="973"/>
                  </a:lnTo>
                  <a:lnTo>
                    <a:pt x="556" y="987"/>
                  </a:lnTo>
                  <a:lnTo>
                    <a:pt x="543" y="1001"/>
                  </a:lnTo>
                  <a:lnTo>
                    <a:pt x="527" y="1011"/>
                  </a:lnTo>
                  <a:lnTo>
                    <a:pt x="518" y="1016"/>
                  </a:lnTo>
                  <a:lnTo>
                    <a:pt x="503" y="1023"/>
                  </a:lnTo>
                  <a:lnTo>
                    <a:pt x="484" y="1033"/>
                  </a:lnTo>
                  <a:lnTo>
                    <a:pt x="462" y="1046"/>
                  </a:lnTo>
                  <a:lnTo>
                    <a:pt x="437" y="1060"/>
                  </a:lnTo>
                  <a:lnTo>
                    <a:pt x="407" y="1076"/>
                  </a:lnTo>
                  <a:lnTo>
                    <a:pt x="376" y="1095"/>
                  </a:lnTo>
                  <a:lnTo>
                    <a:pt x="343" y="1115"/>
                  </a:lnTo>
                  <a:lnTo>
                    <a:pt x="309" y="1139"/>
                  </a:lnTo>
                  <a:lnTo>
                    <a:pt x="272" y="1163"/>
                  </a:lnTo>
                  <a:lnTo>
                    <a:pt x="236" y="1189"/>
                  </a:lnTo>
                  <a:lnTo>
                    <a:pt x="198" y="1217"/>
                  </a:lnTo>
                  <a:lnTo>
                    <a:pt x="161" y="1246"/>
                  </a:lnTo>
                  <a:lnTo>
                    <a:pt x="150" y="1260"/>
                  </a:lnTo>
                  <a:lnTo>
                    <a:pt x="142" y="1275"/>
                  </a:lnTo>
                  <a:lnTo>
                    <a:pt x="140" y="1293"/>
                  </a:lnTo>
                  <a:lnTo>
                    <a:pt x="140" y="1476"/>
                  </a:lnTo>
                  <a:lnTo>
                    <a:pt x="138" y="1495"/>
                  </a:lnTo>
                  <a:lnTo>
                    <a:pt x="131" y="1512"/>
                  </a:lnTo>
                  <a:lnTo>
                    <a:pt x="120" y="1525"/>
                  </a:lnTo>
                  <a:lnTo>
                    <a:pt x="105" y="1537"/>
                  </a:lnTo>
                  <a:lnTo>
                    <a:pt x="89" y="1543"/>
                  </a:lnTo>
                  <a:lnTo>
                    <a:pt x="71" y="1547"/>
                  </a:lnTo>
                  <a:lnTo>
                    <a:pt x="52" y="1543"/>
                  </a:lnTo>
                  <a:lnTo>
                    <a:pt x="35" y="1537"/>
                  </a:lnTo>
                  <a:lnTo>
                    <a:pt x="20" y="1525"/>
                  </a:lnTo>
                  <a:lnTo>
                    <a:pt x="9" y="1512"/>
                  </a:lnTo>
                  <a:lnTo>
                    <a:pt x="2" y="1495"/>
                  </a:lnTo>
                  <a:lnTo>
                    <a:pt x="0" y="1476"/>
                  </a:lnTo>
                  <a:lnTo>
                    <a:pt x="0" y="1293"/>
                  </a:lnTo>
                  <a:lnTo>
                    <a:pt x="2" y="1263"/>
                  </a:lnTo>
                  <a:lnTo>
                    <a:pt x="8" y="1235"/>
                  </a:lnTo>
                  <a:lnTo>
                    <a:pt x="19" y="1207"/>
                  </a:lnTo>
                  <a:lnTo>
                    <a:pt x="34" y="1182"/>
                  </a:lnTo>
                  <a:lnTo>
                    <a:pt x="52" y="1159"/>
                  </a:lnTo>
                  <a:lnTo>
                    <a:pt x="73" y="1138"/>
                  </a:lnTo>
                  <a:lnTo>
                    <a:pt x="115" y="1104"/>
                  </a:lnTo>
                  <a:lnTo>
                    <a:pt x="158" y="1072"/>
                  </a:lnTo>
                  <a:lnTo>
                    <a:pt x="200" y="1042"/>
                  </a:lnTo>
                  <a:lnTo>
                    <a:pt x="241" y="1015"/>
                  </a:lnTo>
                  <a:lnTo>
                    <a:pt x="281" y="990"/>
                  </a:lnTo>
                  <a:lnTo>
                    <a:pt x="317" y="967"/>
                  </a:lnTo>
                  <a:lnTo>
                    <a:pt x="352" y="946"/>
                  </a:lnTo>
                  <a:lnTo>
                    <a:pt x="383" y="929"/>
                  </a:lnTo>
                  <a:lnTo>
                    <a:pt x="410" y="913"/>
                  </a:lnTo>
                  <a:lnTo>
                    <a:pt x="433" y="902"/>
                  </a:lnTo>
                  <a:lnTo>
                    <a:pt x="433" y="712"/>
                  </a:lnTo>
                  <a:lnTo>
                    <a:pt x="414" y="689"/>
                  </a:lnTo>
                  <a:lnTo>
                    <a:pt x="400" y="664"/>
                  </a:lnTo>
                  <a:lnTo>
                    <a:pt x="389" y="638"/>
                  </a:lnTo>
                  <a:lnTo>
                    <a:pt x="382" y="609"/>
                  </a:lnTo>
                  <a:lnTo>
                    <a:pt x="380" y="580"/>
                  </a:lnTo>
                  <a:lnTo>
                    <a:pt x="380" y="311"/>
                  </a:lnTo>
                  <a:lnTo>
                    <a:pt x="383" y="270"/>
                  </a:lnTo>
                  <a:lnTo>
                    <a:pt x="391" y="229"/>
                  </a:lnTo>
                  <a:lnTo>
                    <a:pt x="404" y="191"/>
                  </a:lnTo>
                  <a:lnTo>
                    <a:pt x="422" y="155"/>
                  </a:lnTo>
                  <a:lnTo>
                    <a:pt x="444" y="122"/>
                  </a:lnTo>
                  <a:lnTo>
                    <a:pt x="470" y="92"/>
                  </a:lnTo>
                  <a:lnTo>
                    <a:pt x="500" y="66"/>
                  </a:lnTo>
                  <a:lnTo>
                    <a:pt x="534" y="44"/>
                  </a:lnTo>
                  <a:lnTo>
                    <a:pt x="569" y="25"/>
                  </a:lnTo>
                  <a:lnTo>
                    <a:pt x="607" y="12"/>
                  </a:lnTo>
                  <a:lnTo>
                    <a:pt x="647" y="4"/>
                  </a:lnTo>
                  <a:lnTo>
                    <a:pt x="6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74">
              <a:extLst>
                <a:ext uri="{FF2B5EF4-FFF2-40B4-BE49-F238E27FC236}">
                  <a16:creationId xmlns:a16="http://schemas.microsoft.com/office/drawing/2014/main" id="{1A4188B3-FBD3-50C2-B467-E0295F60E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563" y="5899150"/>
              <a:ext cx="288925" cy="311150"/>
            </a:xfrm>
            <a:custGeom>
              <a:avLst/>
              <a:gdLst>
                <a:gd name="T0" fmla="*/ 1041 w 1820"/>
                <a:gd name="T1" fmla="*/ 12 h 1960"/>
                <a:gd name="T2" fmla="*/ 1200 w 1820"/>
                <a:gd name="T3" fmla="*/ 96 h 1960"/>
                <a:gd name="T4" fmla="*/ 1302 w 1820"/>
                <a:gd name="T5" fmla="*/ 243 h 1960"/>
                <a:gd name="T6" fmla="*/ 1329 w 1820"/>
                <a:gd name="T7" fmla="*/ 728 h 1960"/>
                <a:gd name="T8" fmla="*/ 1283 w 1820"/>
                <a:gd name="T9" fmla="*/ 864 h 1960"/>
                <a:gd name="T10" fmla="*/ 1310 w 1820"/>
                <a:gd name="T11" fmla="*/ 1185 h 1960"/>
                <a:gd name="T12" fmla="*/ 1456 w 1820"/>
                <a:gd name="T13" fmla="*/ 1270 h 1960"/>
                <a:gd name="T14" fmla="*/ 1639 w 1820"/>
                <a:gd name="T15" fmla="*/ 1394 h 1960"/>
                <a:gd name="T16" fmla="*/ 1781 w 1820"/>
                <a:gd name="T17" fmla="*/ 1520 h 1960"/>
                <a:gd name="T18" fmla="*/ 1820 w 1820"/>
                <a:gd name="T19" fmla="*/ 1652 h 1960"/>
                <a:gd name="T20" fmla="*/ 1800 w 1820"/>
                <a:gd name="T21" fmla="*/ 1938 h 1960"/>
                <a:gd name="T22" fmla="*/ 1731 w 1820"/>
                <a:gd name="T23" fmla="*/ 1956 h 1960"/>
                <a:gd name="T24" fmla="*/ 1683 w 1820"/>
                <a:gd name="T25" fmla="*/ 1908 h 1960"/>
                <a:gd name="T26" fmla="*/ 1672 w 1820"/>
                <a:gd name="T27" fmla="*/ 1611 h 1960"/>
                <a:gd name="T28" fmla="*/ 1555 w 1820"/>
                <a:gd name="T29" fmla="*/ 1507 h 1960"/>
                <a:gd name="T30" fmla="*/ 1383 w 1820"/>
                <a:gd name="T31" fmla="*/ 1391 h 1960"/>
                <a:gd name="T32" fmla="*/ 1245 w 1820"/>
                <a:gd name="T33" fmla="*/ 1310 h 1960"/>
                <a:gd name="T34" fmla="*/ 1167 w 1820"/>
                <a:gd name="T35" fmla="*/ 1269 h 1960"/>
                <a:gd name="T36" fmla="*/ 1122 w 1820"/>
                <a:gd name="T37" fmla="*/ 1211 h 1960"/>
                <a:gd name="T38" fmla="*/ 1127 w 1820"/>
                <a:gd name="T39" fmla="*/ 826 h 1960"/>
                <a:gd name="T40" fmla="*/ 1179 w 1820"/>
                <a:gd name="T41" fmla="*/ 770 h 1960"/>
                <a:gd name="T42" fmla="*/ 1186 w 1820"/>
                <a:gd name="T43" fmla="*/ 344 h 1960"/>
                <a:gd name="T44" fmla="*/ 1119 w 1820"/>
                <a:gd name="T45" fmla="*/ 211 h 1960"/>
                <a:gd name="T46" fmla="*/ 987 w 1820"/>
                <a:gd name="T47" fmla="*/ 144 h 1960"/>
                <a:gd name="T48" fmla="*/ 798 w 1820"/>
                <a:gd name="T49" fmla="*/ 153 h 1960"/>
                <a:gd name="T50" fmla="*/ 679 w 1820"/>
                <a:gd name="T51" fmla="*/ 240 h 1960"/>
                <a:gd name="T52" fmla="*/ 633 w 1820"/>
                <a:gd name="T53" fmla="*/ 383 h 1960"/>
                <a:gd name="T54" fmla="*/ 655 w 1820"/>
                <a:gd name="T55" fmla="*/ 786 h 1960"/>
                <a:gd name="T56" fmla="*/ 700 w 1820"/>
                <a:gd name="T57" fmla="*/ 841 h 1960"/>
                <a:gd name="T58" fmla="*/ 694 w 1820"/>
                <a:gd name="T59" fmla="*/ 1229 h 1960"/>
                <a:gd name="T60" fmla="*/ 642 w 1820"/>
                <a:gd name="T61" fmla="*/ 1275 h 1960"/>
                <a:gd name="T62" fmla="*/ 547 w 1820"/>
                <a:gd name="T63" fmla="*/ 1325 h 1960"/>
                <a:gd name="T64" fmla="*/ 397 w 1820"/>
                <a:gd name="T65" fmla="*/ 1416 h 1960"/>
                <a:gd name="T66" fmla="*/ 221 w 1820"/>
                <a:gd name="T67" fmla="*/ 1541 h 1960"/>
                <a:gd name="T68" fmla="*/ 143 w 1820"/>
                <a:gd name="T69" fmla="*/ 1631 h 1960"/>
                <a:gd name="T70" fmla="*/ 131 w 1820"/>
                <a:gd name="T71" fmla="*/ 1925 h 1960"/>
                <a:gd name="T72" fmla="*/ 71 w 1820"/>
                <a:gd name="T73" fmla="*/ 1960 h 1960"/>
                <a:gd name="T74" fmla="*/ 9 w 1820"/>
                <a:gd name="T75" fmla="*/ 1925 h 1960"/>
                <a:gd name="T76" fmla="*/ 3 w 1820"/>
                <a:gd name="T77" fmla="*/ 1616 h 1960"/>
                <a:gd name="T78" fmla="*/ 61 w 1820"/>
                <a:gd name="T79" fmla="*/ 1492 h 1960"/>
                <a:gd name="T80" fmla="*/ 229 w 1820"/>
                <a:gd name="T81" fmla="*/ 1359 h 1960"/>
                <a:gd name="T82" fmla="*/ 405 w 1820"/>
                <a:gd name="T83" fmla="*/ 1245 h 1960"/>
                <a:gd name="T84" fmla="*/ 538 w 1820"/>
                <a:gd name="T85" fmla="*/ 1170 h 1960"/>
                <a:gd name="T86" fmla="*/ 518 w 1820"/>
                <a:gd name="T87" fmla="*/ 834 h 1960"/>
                <a:gd name="T88" fmla="*/ 492 w 1820"/>
                <a:gd name="T89" fmla="*/ 382 h 1960"/>
                <a:gd name="T90" fmla="*/ 537 w 1820"/>
                <a:gd name="T91" fmla="*/ 202 h 1960"/>
                <a:gd name="T92" fmla="*/ 655 w 1820"/>
                <a:gd name="T93" fmla="*/ 69 h 1960"/>
                <a:gd name="T94" fmla="*/ 826 w 1820"/>
                <a:gd name="T95" fmla="*/ 2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20" h="1960">
                  <a:moveTo>
                    <a:pt x="873" y="0"/>
                  </a:moveTo>
                  <a:lnTo>
                    <a:pt x="947" y="0"/>
                  </a:lnTo>
                  <a:lnTo>
                    <a:pt x="995" y="2"/>
                  </a:lnTo>
                  <a:lnTo>
                    <a:pt x="1041" y="12"/>
                  </a:lnTo>
                  <a:lnTo>
                    <a:pt x="1085" y="25"/>
                  </a:lnTo>
                  <a:lnTo>
                    <a:pt x="1126" y="45"/>
                  </a:lnTo>
                  <a:lnTo>
                    <a:pt x="1165" y="68"/>
                  </a:lnTo>
                  <a:lnTo>
                    <a:pt x="1200" y="96"/>
                  </a:lnTo>
                  <a:lnTo>
                    <a:pt x="1232" y="128"/>
                  </a:lnTo>
                  <a:lnTo>
                    <a:pt x="1260" y="164"/>
                  </a:lnTo>
                  <a:lnTo>
                    <a:pt x="1283" y="202"/>
                  </a:lnTo>
                  <a:lnTo>
                    <a:pt x="1302" y="243"/>
                  </a:lnTo>
                  <a:lnTo>
                    <a:pt x="1317" y="288"/>
                  </a:lnTo>
                  <a:lnTo>
                    <a:pt x="1325" y="334"/>
                  </a:lnTo>
                  <a:lnTo>
                    <a:pt x="1329" y="382"/>
                  </a:lnTo>
                  <a:lnTo>
                    <a:pt x="1329" y="728"/>
                  </a:lnTo>
                  <a:lnTo>
                    <a:pt x="1325" y="765"/>
                  </a:lnTo>
                  <a:lnTo>
                    <a:pt x="1317" y="800"/>
                  </a:lnTo>
                  <a:lnTo>
                    <a:pt x="1302" y="834"/>
                  </a:lnTo>
                  <a:lnTo>
                    <a:pt x="1283" y="864"/>
                  </a:lnTo>
                  <a:lnTo>
                    <a:pt x="1259" y="891"/>
                  </a:lnTo>
                  <a:lnTo>
                    <a:pt x="1259" y="1158"/>
                  </a:lnTo>
                  <a:lnTo>
                    <a:pt x="1282" y="1170"/>
                  </a:lnTo>
                  <a:lnTo>
                    <a:pt x="1310" y="1185"/>
                  </a:lnTo>
                  <a:lnTo>
                    <a:pt x="1341" y="1203"/>
                  </a:lnTo>
                  <a:lnTo>
                    <a:pt x="1377" y="1223"/>
                  </a:lnTo>
                  <a:lnTo>
                    <a:pt x="1415" y="1245"/>
                  </a:lnTo>
                  <a:lnTo>
                    <a:pt x="1456" y="1270"/>
                  </a:lnTo>
                  <a:lnTo>
                    <a:pt x="1499" y="1298"/>
                  </a:lnTo>
                  <a:lnTo>
                    <a:pt x="1545" y="1328"/>
                  </a:lnTo>
                  <a:lnTo>
                    <a:pt x="1591" y="1359"/>
                  </a:lnTo>
                  <a:lnTo>
                    <a:pt x="1639" y="1394"/>
                  </a:lnTo>
                  <a:lnTo>
                    <a:pt x="1686" y="1430"/>
                  </a:lnTo>
                  <a:lnTo>
                    <a:pt x="1734" y="1468"/>
                  </a:lnTo>
                  <a:lnTo>
                    <a:pt x="1759" y="1492"/>
                  </a:lnTo>
                  <a:lnTo>
                    <a:pt x="1781" y="1520"/>
                  </a:lnTo>
                  <a:lnTo>
                    <a:pt x="1798" y="1549"/>
                  </a:lnTo>
                  <a:lnTo>
                    <a:pt x="1810" y="1582"/>
                  </a:lnTo>
                  <a:lnTo>
                    <a:pt x="1818" y="1616"/>
                  </a:lnTo>
                  <a:lnTo>
                    <a:pt x="1820" y="1652"/>
                  </a:lnTo>
                  <a:lnTo>
                    <a:pt x="1820" y="1889"/>
                  </a:lnTo>
                  <a:lnTo>
                    <a:pt x="1818" y="1908"/>
                  </a:lnTo>
                  <a:lnTo>
                    <a:pt x="1811" y="1925"/>
                  </a:lnTo>
                  <a:lnTo>
                    <a:pt x="1800" y="1938"/>
                  </a:lnTo>
                  <a:lnTo>
                    <a:pt x="1785" y="1950"/>
                  </a:lnTo>
                  <a:lnTo>
                    <a:pt x="1768" y="1956"/>
                  </a:lnTo>
                  <a:lnTo>
                    <a:pt x="1750" y="1960"/>
                  </a:lnTo>
                  <a:lnTo>
                    <a:pt x="1731" y="1956"/>
                  </a:lnTo>
                  <a:lnTo>
                    <a:pt x="1715" y="1950"/>
                  </a:lnTo>
                  <a:lnTo>
                    <a:pt x="1701" y="1938"/>
                  </a:lnTo>
                  <a:lnTo>
                    <a:pt x="1689" y="1925"/>
                  </a:lnTo>
                  <a:lnTo>
                    <a:pt x="1683" y="1908"/>
                  </a:lnTo>
                  <a:lnTo>
                    <a:pt x="1681" y="1890"/>
                  </a:lnTo>
                  <a:lnTo>
                    <a:pt x="1681" y="1652"/>
                  </a:lnTo>
                  <a:lnTo>
                    <a:pt x="1679" y="1631"/>
                  </a:lnTo>
                  <a:lnTo>
                    <a:pt x="1672" y="1611"/>
                  </a:lnTo>
                  <a:lnTo>
                    <a:pt x="1661" y="1593"/>
                  </a:lnTo>
                  <a:lnTo>
                    <a:pt x="1646" y="1577"/>
                  </a:lnTo>
                  <a:lnTo>
                    <a:pt x="1601" y="1541"/>
                  </a:lnTo>
                  <a:lnTo>
                    <a:pt x="1555" y="1507"/>
                  </a:lnTo>
                  <a:lnTo>
                    <a:pt x="1511" y="1476"/>
                  </a:lnTo>
                  <a:lnTo>
                    <a:pt x="1467" y="1445"/>
                  </a:lnTo>
                  <a:lnTo>
                    <a:pt x="1425" y="1416"/>
                  </a:lnTo>
                  <a:lnTo>
                    <a:pt x="1383" y="1391"/>
                  </a:lnTo>
                  <a:lnTo>
                    <a:pt x="1344" y="1367"/>
                  </a:lnTo>
                  <a:lnTo>
                    <a:pt x="1309" y="1346"/>
                  </a:lnTo>
                  <a:lnTo>
                    <a:pt x="1275" y="1326"/>
                  </a:lnTo>
                  <a:lnTo>
                    <a:pt x="1245" y="1310"/>
                  </a:lnTo>
                  <a:lnTo>
                    <a:pt x="1219" y="1296"/>
                  </a:lnTo>
                  <a:lnTo>
                    <a:pt x="1197" y="1284"/>
                  </a:lnTo>
                  <a:lnTo>
                    <a:pt x="1180" y="1276"/>
                  </a:lnTo>
                  <a:lnTo>
                    <a:pt x="1167" y="1269"/>
                  </a:lnTo>
                  <a:lnTo>
                    <a:pt x="1151" y="1259"/>
                  </a:lnTo>
                  <a:lnTo>
                    <a:pt x="1138" y="1245"/>
                  </a:lnTo>
                  <a:lnTo>
                    <a:pt x="1128" y="1229"/>
                  </a:lnTo>
                  <a:lnTo>
                    <a:pt x="1122" y="1211"/>
                  </a:lnTo>
                  <a:lnTo>
                    <a:pt x="1120" y="1192"/>
                  </a:lnTo>
                  <a:lnTo>
                    <a:pt x="1120" y="858"/>
                  </a:lnTo>
                  <a:lnTo>
                    <a:pt x="1122" y="841"/>
                  </a:lnTo>
                  <a:lnTo>
                    <a:pt x="1127" y="826"/>
                  </a:lnTo>
                  <a:lnTo>
                    <a:pt x="1138" y="812"/>
                  </a:lnTo>
                  <a:lnTo>
                    <a:pt x="1150" y="800"/>
                  </a:lnTo>
                  <a:lnTo>
                    <a:pt x="1167" y="786"/>
                  </a:lnTo>
                  <a:lnTo>
                    <a:pt x="1179" y="770"/>
                  </a:lnTo>
                  <a:lnTo>
                    <a:pt x="1186" y="749"/>
                  </a:lnTo>
                  <a:lnTo>
                    <a:pt x="1189" y="729"/>
                  </a:lnTo>
                  <a:lnTo>
                    <a:pt x="1189" y="383"/>
                  </a:lnTo>
                  <a:lnTo>
                    <a:pt x="1186" y="344"/>
                  </a:lnTo>
                  <a:lnTo>
                    <a:pt x="1177" y="307"/>
                  </a:lnTo>
                  <a:lnTo>
                    <a:pt x="1162" y="272"/>
                  </a:lnTo>
                  <a:lnTo>
                    <a:pt x="1142" y="240"/>
                  </a:lnTo>
                  <a:lnTo>
                    <a:pt x="1119" y="211"/>
                  </a:lnTo>
                  <a:lnTo>
                    <a:pt x="1090" y="188"/>
                  </a:lnTo>
                  <a:lnTo>
                    <a:pt x="1059" y="168"/>
                  </a:lnTo>
                  <a:lnTo>
                    <a:pt x="1024" y="153"/>
                  </a:lnTo>
                  <a:lnTo>
                    <a:pt x="987" y="144"/>
                  </a:lnTo>
                  <a:lnTo>
                    <a:pt x="948" y="141"/>
                  </a:lnTo>
                  <a:lnTo>
                    <a:pt x="874" y="141"/>
                  </a:lnTo>
                  <a:lnTo>
                    <a:pt x="835" y="144"/>
                  </a:lnTo>
                  <a:lnTo>
                    <a:pt x="798" y="153"/>
                  </a:lnTo>
                  <a:lnTo>
                    <a:pt x="763" y="168"/>
                  </a:lnTo>
                  <a:lnTo>
                    <a:pt x="732" y="187"/>
                  </a:lnTo>
                  <a:lnTo>
                    <a:pt x="703" y="211"/>
                  </a:lnTo>
                  <a:lnTo>
                    <a:pt x="679" y="240"/>
                  </a:lnTo>
                  <a:lnTo>
                    <a:pt x="660" y="272"/>
                  </a:lnTo>
                  <a:lnTo>
                    <a:pt x="645" y="306"/>
                  </a:lnTo>
                  <a:lnTo>
                    <a:pt x="636" y="344"/>
                  </a:lnTo>
                  <a:lnTo>
                    <a:pt x="633" y="383"/>
                  </a:lnTo>
                  <a:lnTo>
                    <a:pt x="633" y="729"/>
                  </a:lnTo>
                  <a:lnTo>
                    <a:pt x="636" y="750"/>
                  </a:lnTo>
                  <a:lnTo>
                    <a:pt x="643" y="770"/>
                  </a:lnTo>
                  <a:lnTo>
                    <a:pt x="655" y="786"/>
                  </a:lnTo>
                  <a:lnTo>
                    <a:pt x="671" y="800"/>
                  </a:lnTo>
                  <a:lnTo>
                    <a:pt x="684" y="812"/>
                  </a:lnTo>
                  <a:lnTo>
                    <a:pt x="694" y="826"/>
                  </a:lnTo>
                  <a:lnTo>
                    <a:pt x="700" y="841"/>
                  </a:lnTo>
                  <a:lnTo>
                    <a:pt x="702" y="858"/>
                  </a:lnTo>
                  <a:lnTo>
                    <a:pt x="702" y="1192"/>
                  </a:lnTo>
                  <a:lnTo>
                    <a:pt x="700" y="1211"/>
                  </a:lnTo>
                  <a:lnTo>
                    <a:pt x="694" y="1229"/>
                  </a:lnTo>
                  <a:lnTo>
                    <a:pt x="684" y="1245"/>
                  </a:lnTo>
                  <a:lnTo>
                    <a:pt x="671" y="1259"/>
                  </a:lnTo>
                  <a:lnTo>
                    <a:pt x="654" y="1269"/>
                  </a:lnTo>
                  <a:lnTo>
                    <a:pt x="642" y="1275"/>
                  </a:lnTo>
                  <a:lnTo>
                    <a:pt x="625" y="1284"/>
                  </a:lnTo>
                  <a:lnTo>
                    <a:pt x="603" y="1295"/>
                  </a:lnTo>
                  <a:lnTo>
                    <a:pt x="577" y="1310"/>
                  </a:lnTo>
                  <a:lnTo>
                    <a:pt x="547" y="1325"/>
                  </a:lnTo>
                  <a:lnTo>
                    <a:pt x="513" y="1344"/>
                  </a:lnTo>
                  <a:lnTo>
                    <a:pt x="478" y="1367"/>
                  </a:lnTo>
                  <a:lnTo>
                    <a:pt x="439" y="1390"/>
                  </a:lnTo>
                  <a:lnTo>
                    <a:pt x="397" y="1416"/>
                  </a:lnTo>
                  <a:lnTo>
                    <a:pt x="354" y="1444"/>
                  </a:lnTo>
                  <a:lnTo>
                    <a:pt x="311" y="1474"/>
                  </a:lnTo>
                  <a:lnTo>
                    <a:pt x="266" y="1506"/>
                  </a:lnTo>
                  <a:lnTo>
                    <a:pt x="221" y="1541"/>
                  </a:lnTo>
                  <a:lnTo>
                    <a:pt x="176" y="1577"/>
                  </a:lnTo>
                  <a:lnTo>
                    <a:pt x="161" y="1592"/>
                  </a:lnTo>
                  <a:lnTo>
                    <a:pt x="150" y="1610"/>
                  </a:lnTo>
                  <a:lnTo>
                    <a:pt x="143" y="1631"/>
                  </a:lnTo>
                  <a:lnTo>
                    <a:pt x="140" y="1652"/>
                  </a:lnTo>
                  <a:lnTo>
                    <a:pt x="140" y="1889"/>
                  </a:lnTo>
                  <a:lnTo>
                    <a:pt x="138" y="1908"/>
                  </a:lnTo>
                  <a:lnTo>
                    <a:pt x="131" y="1925"/>
                  </a:lnTo>
                  <a:lnTo>
                    <a:pt x="120" y="1938"/>
                  </a:lnTo>
                  <a:lnTo>
                    <a:pt x="105" y="1950"/>
                  </a:lnTo>
                  <a:lnTo>
                    <a:pt x="90" y="1956"/>
                  </a:lnTo>
                  <a:lnTo>
                    <a:pt x="71" y="1960"/>
                  </a:lnTo>
                  <a:lnTo>
                    <a:pt x="52" y="1956"/>
                  </a:lnTo>
                  <a:lnTo>
                    <a:pt x="35" y="1950"/>
                  </a:lnTo>
                  <a:lnTo>
                    <a:pt x="21" y="1938"/>
                  </a:lnTo>
                  <a:lnTo>
                    <a:pt x="9" y="1925"/>
                  </a:lnTo>
                  <a:lnTo>
                    <a:pt x="3" y="1908"/>
                  </a:lnTo>
                  <a:lnTo>
                    <a:pt x="0" y="1889"/>
                  </a:lnTo>
                  <a:lnTo>
                    <a:pt x="0" y="1652"/>
                  </a:lnTo>
                  <a:lnTo>
                    <a:pt x="3" y="1616"/>
                  </a:lnTo>
                  <a:lnTo>
                    <a:pt x="10" y="1582"/>
                  </a:lnTo>
                  <a:lnTo>
                    <a:pt x="23" y="1549"/>
                  </a:lnTo>
                  <a:lnTo>
                    <a:pt x="40" y="1520"/>
                  </a:lnTo>
                  <a:lnTo>
                    <a:pt x="61" y="1492"/>
                  </a:lnTo>
                  <a:lnTo>
                    <a:pt x="86" y="1468"/>
                  </a:lnTo>
                  <a:lnTo>
                    <a:pt x="134" y="1430"/>
                  </a:lnTo>
                  <a:lnTo>
                    <a:pt x="181" y="1394"/>
                  </a:lnTo>
                  <a:lnTo>
                    <a:pt x="229" y="1359"/>
                  </a:lnTo>
                  <a:lnTo>
                    <a:pt x="275" y="1328"/>
                  </a:lnTo>
                  <a:lnTo>
                    <a:pt x="321" y="1298"/>
                  </a:lnTo>
                  <a:lnTo>
                    <a:pt x="364" y="1270"/>
                  </a:lnTo>
                  <a:lnTo>
                    <a:pt x="405" y="1245"/>
                  </a:lnTo>
                  <a:lnTo>
                    <a:pt x="444" y="1223"/>
                  </a:lnTo>
                  <a:lnTo>
                    <a:pt x="479" y="1203"/>
                  </a:lnTo>
                  <a:lnTo>
                    <a:pt x="510" y="1185"/>
                  </a:lnTo>
                  <a:lnTo>
                    <a:pt x="538" y="1170"/>
                  </a:lnTo>
                  <a:lnTo>
                    <a:pt x="561" y="1158"/>
                  </a:lnTo>
                  <a:lnTo>
                    <a:pt x="561" y="891"/>
                  </a:lnTo>
                  <a:lnTo>
                    <a:pt x="537" y="864"/>
                  </a:lnTo>
                  <a:lnTo>
                    <a:pt x="518" y="834"/>
                  </a:lnTo>
                  <a:lnTo>
                    <a:pt x="504" y="800"/>
                  </a:lnTo>
                  <a:lnTo>
                    <a:pt x="495" y="765"/>
                  </a:lnTo>
                  <a:lnTo>
                    <a:pt x="492" y="728"/>
                  </a:lnTo>
                  <a:lnTo>
                    <a:pt x="492" y="382"/>
                  </a:lnTo>
                  <a:lnTo>
                    <a:pt x="495" y="334"/>
                  </a:lnTo>
                  <a:lnTo>
                    <a:pt x="504" y="288"/>
                  </a:lnTo>
                  <a:lnTo>
                    <a:pt x="518" y="244"/>
                  </a:lnTo>
                  <a:lnTo>
                    <a:pt x="537" y="202"/>
                  </a:lnTo>
                  <a:lnTo>
                    <a:pt x="560" y="164"/>
                  </a:lnTo>
                  <a:lnTo>
                    <a:pt x="588" y="128"/>
                  </a:lnTo>
                  <a:lnTo>
                    <a:pt x="620" y="96"/>
                  </a:lnTo>
                  <a:lnTo>
                    <a:pt x="655" y="69"/>
                  </a:lnTo>
                  <a:lnTo>
                    <a:pt x="694" y="45"/>
                  </a:lnTo>
                  <a:lnTo>
                    <a:pt x="735" y="25"/>
                  </a:lnTo>
                  <a:lnTo>
                    <a:pt x="779" y="12"/>
                  </a:lnTo>
                  <a:lnTo>
                    <a:pt x="826" y="2"/>
                  </a:lnTo>
                  <a:lnTo>
                    <a:pt x="8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ADC96E6-7B2D-E2F1-BA24-F16854633E85}"/>
              </a:ext>
            </a:extLst>
          </p:cNvPr>
          <p:cNvGrpSpPr/>
          <p:nvPr/>
        </p:nvGrpSpPr>
        <p:grpSpPr>
          <a:xfrm>
            <a:off x="6755621" y="3840029"/>
            <a:ext cx="516112" cy="517586"/>
            <a:chOff x="7216775" y="2687638"/>
            <a:chExt cx="555625" cy="557212"/>
          </a:xfrm>
          <a:solidFill>
            <a:srgbClr val="D2AC67"/>
          </a:solidFill>
        </p:grpSpPr>
        <p:sp>
          <p:nvSpPr>
            <p:cNvPr id="54" name="Freeform 123">
              <a:extLst>
                <a:ext uri="{FF2B5EF4-FFF2-40B4-BE49-F238E27FC236}">
                  <a16:creationId xmlns:a16="http://schemas.microsoft.com/office/drawing/2014/main" id="{E5031768-EEE4-E09D-B773-3B5C21720E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6775" y="2687638"/>
              <a:ext cx="555625" cy="557212"/>
            </a:xfrm>
            <a:custGeom>
              <a:avLst/>
              <a:gdLst>
                <a:gd name="T0" fmla="*/ 1528 w 3500"/>
                <a:gd name="T1" fmla="*/ 438 h 3510"/>
                <a:gd name="T2" fmla="*/ 1195 w 3500"/>
                <a:gd name="T3" fmla="*/ 616 h 3510"/>
                <a:gd name="T4" fmla="*/ 924 w 3500"/>
                <a:gd name="T5" fmla="*/ 637 h 3510"/>
                <a:gd name="T6" fmla="*/ 512 w 3500"/>
                <a:gd name="T7" fmla="*/ 758 h 3510"/>
                <a:gd name="T8" fmla="*/ 671 w 3500"/>
                <a:gd name="T9" fmla="*/ 1072 h 3510"/>
                <a:gd name="T10" fmla="*/ 505 w 3500"/>
                <a:gd name="T11" fmla="*/ 1473 h 3510"/>
                <a:gd name="T12" fmla="*/ 172 w 3500"/>
                <a:gd name="T13" fmla="*/ 1582 h 3510"/>
                <a:gd name="T14" fmla="*/ 378 w 3500"/>
                <a:gd name="T15" fmla="*/ 1959 h 3510"/>
                <a:gd name="T16" fmla="*/ 555 w 3500"/>
                <a:gd name="T17" fmla="*/ 2168 h 3510"/>
                <a:gd name="T18" fmla="*/ 665 w 3500"/>
                <a:gd name="T19" fmla="*/ 2528 h 3510"/>
                <a:gd name="T20" fmla="*/ 739 w 3500"/>
                <a:gd name="T21" fmla="*/ 2991 h 3510"/>
                <a:gd name="T22" fmla="*/ 1007 w 3500"/>
                <a:gd name="T23" fmla="*/ 2837 h 3510"/>
                <a:gd name="T24" fmla="*/ 1413 w 3500"/>
                <a:gd name="T25" fmla="*/ 2977 h 3510"/>
                <a:gd name="T26" fmla="*/ 1559 w 3500"/>
                <a:gd name="T27" fmla="*/ 3231 h 3510"/>
                <a:gd name="T28" fmla="*/ 1926 w 3500"/>
                <a:gd name="T29" fmla="*/ 3329 h 3510"/>
                <a:gd name="T30" fmla="*/ 2058 w 3500"/>
                <a:gd name="T31" fmla="*/ 2988 h 3510"/>
                <a:gd name="T32" fmla="*/ 2462 w 3500"/>
                <a:gd name="T33" fmla="*/ 2835 h 3510"/>
                <a:gd name="T34" fmla="*/ 2753 w 3500"/>
                <a:gd name="T35" fmla="*/ 2996 h 3510"/>
                <a:gd name="T36" fmla="*/ 2848 w 3500"/>
                <a:gd name="T37" fmla="*/ 2557 h 3510"/>
                <a:gd name="T38" fmla="*/ 2918 w 3500"/>
                <a:gd name="T39" fmla="*/ 2240 h 3510"/>
                <a:gd name="T40" fmla="*/ 3092 w 3500"/>
                <a:gd name="T41" fmla="*/ 1967 h 3510"/>
                <a:gd name="T42" fmla="*/ 3335 w 3500"/>
                <a:gd name="T43" fmla="*/ 1589 h 3510"/>
                <a:gd name="T44" fmla="*/ 3014 w 3500"/>
                <a:gd name="T45" fmla="*/ 1497 h 3510"/>
                <a:gd name="T46" fmla="*/ 2837 w 3500"/>
                <a:gd name="T47" fmla="*/ 1101 h 3510"/>
                <a:gd name="T48" fmla="*/ 2985 w 3500"/>
                <a:gd name="T49" fmla="*/ 767 h 3510"/>
                <a:gd name="T50" fmla="*/ 2656 w 3500"/>
                <a:gd name="T51" fmla="*/ 576 h 3510"/>
                <a:gd name="T52" fmla="*/ 2374 w 3500"/>
                <a:gd name="T53" fmla="*/ 652 h 3510"/>
                <a:gd name="T54" fmla="*/ 1988 w 3500"/>
                <a:gd name="T55" fmla="*/ 465 h 3510"/>
                <a:gd name="T56" fmla="*/ 1907 w 3500"/>
                <a:gd name="T57" fmla="*/ 164 h 3510"/>
                <a:gd name="T58" fmla="*/ 2048 w 3500"/>
                <a:gd name="T59" fmla="*/ 68 h 3510"/>
                <a:gd name="T60" fmla="*/ 2122 w 3500"/>
                <a:gd name="T61" fmla="*/ 370 h 3510"/>
                <a:gd name="T62" fmla="*/ 2469 w 3500"/>
                <a:gd name="T63" fmla="*/ 512 h 3510"/>
                <a:gd name="T64" fmla="*/ 2775 w 3500"/>
                <a:gd name="T65" fmla="*/ 352 h 3510"/>
                <a:gd name="T66" fmla="*/ 3143 w 3500"/>
                <a:gd name="T67" fmla="*/ 699 h 3510"/>
                <a:gd name="T68" fmla="*/ 2994 w 3500"/>
                <a:gd name="T69" fmla="*/ 1026 h 3510"/>
                <a:gd name="T70" fmla="*/ 3128 w 3500"/>
                <a:gd name="T71" fmla="*/ 1378 h 3510"/>
                <a:gd name="T72" fmla="*/ 3406 w 3500"/>
                <a:gd name="T73" fmla="*/ 1437 h 3510"/>
                <a:gd name="T74" fmla="*/ 3497 w 3500"/>
                <a:gd name="T75" fmla="*/ 1945 h 3510"/>
                <a:gd name="T76" fmla="*/ 3244 w 3500"/>
                <a:gd name="T77" fmla="*/ 2108 h 3510"/>
                <a:gd name="T78" fmla="*/ 3069 w 3500"/>
                <a:gd name="T79" fmla="*/ 2303 h 3510"/>
                <a:gd name="T80" fmla="*/ 3132 w 3500"/>
                <a:gd name="T81" fmla="*/ 2671 h 3510"/>
                <a:gd name="T82" fmla="*/ 3098 w 3500"/>
                <a:gd name="T83" fmla="*/ 2885 h 3510"/>
                <a:gd name="T84" fmla="*/ 2690 w 3500"/>
                <a:gd name="T85" fmla="*/ 3152 h 3510"/>
                <a:gd name="T86" fmla="*/ 2377 w 3500"/>
                <a:gd name="T87" fmla="*/ 3042 h 3510"/>
                <a:gd name="T88" fmla="*/ 2116 w 3500"/>
                <a:gd name="T89" fmla="*/ 3153 h 3510"/>
                <a:gd name="T90" fmla="*/ 1971 w 3500"/>
                <a:gd name="T91" fmla="*/ 3498 h 3510"/>
                <a:gd name="T92" fmla="*/ 1452 w 3500"/>
                <a:gd name="T93" fmla="*/ 3442 h 3510"/>
                <a:gd name="T94" fmla="*/ 1378 w 3500"/>
                <a:gd name="T95" fmla="*/ 3140 h 3510"/>
                <a:gd name="T96" fmla="*/ 1031 w 3500"/>
                <a:gd name="T97" fmla="*/ 2998 h 3510"/>
                <a:gd name="T98" fmla="*/ 725 w 3500"/>
                <a:gd name="T99" fmla="*/ 3158 h 3510"/>
                <a:gd name="T100" fmla="*/ 357 w 3500"/>
                <a:gd name="T101" fmla="*/ 2811 h 3510"/>
                <a:gd name="T102" fmla="*/ 506 w 3500"/>
                <a:gd name="T103" fmla="*/ 2484 h 3510"/>
                <a:gd name="T104" fmla="*/ 372 w 3500"/>
                <a:gd name="T105" fmla="*/ 2132 h 3510"/>
                <a:gd name="T106" fmla="*/ 94 w 3500"/>
                <a:gd name="T107" fmla="*/ 2073 h 3510"/>
                <a:gd name="T108" fmla="*/ 3 w 3500"/>
                <a:gd name="T109" fmla="*/ 1565 h 3510"/>
                <a:gd name="T110" fmla="*/ 256 w 3500"/>
                <a:gd name="T111" fmla="*/ 1402 h 3510"/>
                <a:gd name="T112" fmla="*/ 431 w 3500"/>
                <a:gd name="T113" fmla="*/ 1207 h 3510"/>
                <a:gd name="T114" fmla="*/ 368 w 3500"/>
                <a:gd name="T115" fmla="*/ 839 h 3510"/>
                <a:gd name="T116" fmla="*/ 402 w 3500"/>
                <a:gd name="T117" fmla="*/ 625 h 3510"/>
                <a:gd name="T118" fmla="*/ 810 w 3500"/>
                <a:gd name="T119" fmla="*/ 358 h 3510"/>
                <a:gd name="T120" fmla="*/ 1123 w 3500"/>
                <a:gd name="T121" fmla="*/ 468 h 3510"/>
                <a:gd name="T122" fmla="*/ 1384 w 3500"/>
                <a:gd name="T123" fmla="*/ 357 h 3510"/>
                <a:gd name="T124" fmla="*/ 1529 w 3500"/>
                <a:gd name="T125" fmla="*/ 12 h 3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00" h="3510">
                  <a:moveTo>
                    <a:pt x="1593" y="164"/>
                  </a:moveTo>
                  <a:lnTo>
                    <a:pt x="1585" y="166"/>
                  </a:lnTo>
                  <a:lnTo>
                    <a:pt x="1577" y="172"/>
                  </a:lnTo>
                  <a:lnTo>
                    <a:pt x="1574" y="181"/>
                  </a:lnTo>
                  <a:lnTo>
                    <a:pt x="1559" y="280"/>
                  </a:lnTo>
                  <a:lnTo>
                    <a:pt x="1546" y="379"/>
                  </a:lnTo>
                  <a:lnTo>
                    <a:pt x="1539" y="410"/>
                  </a:lnTo>
                  <a:lnTo>
                    <a:pt x="1528" y="438"/>
                  </a:lnTo>
                  <a:lnTo>
                    <a:pt x="1512" y="465"/>
                  </a:lnTo>
                  <a:lnTo>
                    <a:pt x="1492" y="487"/>
                  </a:lnTo>
                  <a:lnTo>
                    <a:pt x="1469" y="506"/>
                  </a:lnTo>
                  <a:lnTo>
                    <a:pt x="1442" y="522"/>
                  </a:lnTo>
                  <a:lnTo>
                    <a:pt x="1413" y="533"/>
                  </a:lnTo>
                  <a:lnTo>
                    <a:pt x="1338" y="556"/>
                  </a:lnTo>
                  <a:lnTo>
                    <a:pt x="1266" y="584"/>
                  </a:lnTo>
                  <a:lnTo>
                    <a:pt x="1195" y="616"/>
                  </a:lnTo>
                  <a:lnTo>
                    <a:pt x="1126" y="652"/>
                  </a:lnTo>
                  <a:lnTo>
                    <a:pt x="1098" y="665"/>
                  </a:lnTo>
                  <a:lnTo>
                    <a:pt x="1069" y="673"/>
                  </a:lnTo>
                  <a:lnTo>
                    <a:pt x="1038" y="675"/>
                  </a:lnTo>
                  <a:lnTo>
                    <a:pt x="1009" y="673"/>
                  </a:lnTo>
                  <a:lnTo>
                    <a:pt x="979" y="667"/>
                  </a:lnTo>
                  <a:lnTo>
                    <a:pt x="950" y="654"/>
                  </a:lnTo>
                  <a:lnTo>
                    <a:pt x="924" y="637"/>
                  </a:lnTo>
                  <a:lnTo>
                    <a:pt x="844" y="576"/>
                  </a:lnTo>
                  <a:lnTo>
                    <a:pt x="765" y="517"/>
                  </a:lnTo>
                  <a:lnTo>
                    <a:pt x="756" y="514"/>
                  </a:lnTo>
                  <a:lnTo>
                    <a:pt x="747" y="514"/>
                  </a:lnTo>
                  <a:lnTo>
                    <a:pt x="739" y="519"/>
                  </a:lnTo>
                  <a:lnTo>
                    <a:pt x="518" y="741"/>
                  </a:lnTo>
                  <a:lnTo>
                    <a:pt x="512" y="749"/>
                  </a:lnTo>
                  <a:lnTo>
                    <a:pt x="512" y="758"/>
                  </a:lnTo>
                  <a:lnTo>
                    <a:pt x="515" y="767"/>
                  </a:lnTo>
                  <a:lnTo>
                    <a:pt x="575" y="847"/>
                  </a:lnTo>
                  <a:lnTo>
                    <a:pt x="635" y="926"/>
                  </a:lnTo>
                  <a:lnTo>
                    <a:pt x="652" y="953"/>
                  </a:lnTo>
                  <a:lnTo>
                    <a:pt x="665" y="982"/>
                  </a:lnTo>
                  <a:lnTo>
                    <a:pt x="671" y="1012"/>
                  </a:lnTo>
                  <a:lnTo>
                    <a:pt x="673" y="1041"/>
                  </a:lnTo>
                  <a:lnTo>
                    <a:pt x="671" y="1072"/>
                  </a:lnTo>
                  <a:lnTo>
                    <a:pt x="663" y="1101"/>
                  </a:lnTo>
                  <a:lnTo>
                    <a:pt x="650" y="1130"/>
                  </a:lnTo>
                  <a:lnTo>
                    <a:pt x="614" y="1199"/>
                  </a:lnTo>
                  <a:lnTo>
                    <a:pt x="582" y="1270"/>
                  </a:lnTo>
                  <a:lnTo>
                    <a:pt x="555" y="1342"/>
                  </a:lnTo>
                  <a:lnTo>
                    <a:pt x="531" y="1417"/>
                  </a:lnTo>
                  <a:lnTo>
                    <a:pt x="521" y="1447"/>
                  </a:lnTo>
                  <a:lnTo>
                    <a:pt x="505" y="1473"/>
                  </a:lnTo>
                  <a:lnTo>
                    <a:pt x="486" y="1497"/>
                  </a:lnTo>
                  <a:lnTo>
                    <a:pt x="463" y="1517"/>
                  </a:lnTo>
                  <a:lnTo>
                    <a:pt x="437" y="1533"/>
                  </a:lnTo>
                  <a:lnTo>
                    <a:pt x="408" y="1543"/>
                  </a:lnTo>
                  <a:lnTo>
                    <a:pt x="378" y="1551"/>
                  </a:lnTo>
                  <a:lnTo>
                    <a:pt x="279" y="1564"/>
                  </a:lnTo>
                  <a:lnTo>
                    <a:pt x="180" y="1578"/>
                  </a:lnTo>
                  <a:lnTo>
                    <a:pt x="172" y="1582"/>
                  </a:lnTo>
                  <a:lnTo>
                    <a:pt x="165" y="1589"/>
                  </a:lnTo>
                  <a:lnTo>
                    <a:pt x="163" y="1599"/>
                  </a:lnTo>
                  <a:lnTo>
                    <a:pt x="163" y="1912"/>
                  </a:lnTo>
                  <a:lnTo>
                    <a:pt x="165" y="1921"/>
                  </a:lnTo>
                  <a:lnTo>
                    <a:pt x="172" y="1928"/>
                  </a:lnTo>
                  <a:lnTo>
                    <a:pt x="180" y="1932"/>
                  </a:lnTo>
                  <a:lnTo>
                    <a:pt x="279" y="1946"/>
                  </a:lnTo>
                  <a:lnTo>
                    <a:pt x="378" y="1959"/>
                  </a:lnTo>
                  <a:lnTo>
                    <a:pt x="408" y="1967"/>
                  </a:lnTo>
                  <a:lnTo>
                    <a:pt x="437" y="1977"/>
                  </a:lnTo>
                  <a:lnTo>
                    <a:pt x="463" y="1993"/>
                  </a:lnTo>
                  <a:lnTo>
                    <a:pt x="486" y="2013"/>
                  </a:lnTo>
                  <a:lnTo>
                    <a:pt x="505" y="2037"/>
                  </a:lnTo>
                  <a:lnTo>
                    <a:pt x="521" y="2063"/>
                  </a:lnTo>
                  <a:lnTo>
                    <a:pt x="531" y="2093"/>
                  </a:lnTo>
                  <a:lnTo>
                    <a:pt x="555" y="2168"/>
                  </a:lnTo>
                  <a:lnTo>
                    <a:pt x="582" y="2240"/>
                  </a:lnTo>
                  <a:lnTo>
                    <a:pt x="614" y="2311"/>
                  </a:lnTo>
                  <a:lnTo>
                    <a:pt x="650" y="2380"/>
                  </a:lnTo>
                  <a:lnTo>
                    <a:pt x="663" y="2409"/>
                  </a:lnTo>
                  <a:lnTo>
                    <a:pt x="671" y="2438"/>
                  </a:lnTo>
                  <a:lnTo>
                    <a:pt x="673" y="2469"/>
                  </a:lnTo>
                  <a:lnTo>
                    <a:pt x="671" y="2498"/>
                  </a:lnTo>
                  <a:lnTo>
                    <a:pt x="665" y="2528"/>
                  </a:lnTo>
                  <a:lnTo>
                    <a:pt x="652" y="2557"/>
                  </a:lnTo>
                  <a:lnTo>
                    <a:pt x="635" y="2584"/>
                  </a:lnTo>
                  <a:lnTo>
                    <a:pt x="575" y="2663"/>
                  </a:lnTo>
                  <a:lnTo>
                    <a:pt x="515" y="2743"/>
                  </a:lnTo>
                  <a:lnTo>
                    <a:pt x="512" y="2752"/>
                  </a:lnTo>
                  <a:lnTo>
                    <a:pt x="512" y="2761"/>
                  </a:lnTo>
                  <a:lnTo>
                    <a:pt x="518" y="2769"/>
                  </a:lnTo>
                  <a:lnTo>
                    <a:pt x="739" y="2991"/>
                  </a:lnTo>
                  <a:lnTo>
                    <a:pt x="747" y="2996"/>
                  </a:lnTo>
                  <a:lnTo>
                    <a:pt x="756" y="2997"/>
                  </a:lnTo>
                  <a:lnTo>
                    <a:pt x="765" y="2993"/>
                  </a:lnTo>
                  <a:lnTo>
                    <a:pt x="844" y="2934"/>
                  </a:lnTo>
                  <a:lnTo>
                    <a:pt x="924" y="2873"/>
                  </a:lnTo>
                  <a:lnTo>
                    <a:pt x="950" y="2856"/>
                  </a:lnTo>
                  <a:lnTo>
                    <a:pt x="978" y="2844"/>
                  </a:lnTo>
                  <a:lnTo>
                    <a:pt x="1007" y="2837"/>
                  </a:lnTo>
                  <a:lnTo>
                    <a:pt x="1036" y="2835"/>
                  </a:lnTo>
                  <a:lnTo>
                    <a:pt x="1067" y="2837"/>
                  </a:lnTo>
                  <a:lnTo>
                    <a:pt x="1098" y="2845"/>
                  </a:lnTo>
                  <a:lnTo>
                    <a:pt x="1126" y="2858"/>
                  </a:lnTo>
                  <a:lnTo>
                    <a:pt x="1195" y="2894"/>
                  </a:lnTo>
                  <a:lnTo>
                    <a:pt x="1266" y="2926"/>
                  </a:lnTo>
                  <a:lnTo>
                    <a:pt x="1338" y="2954"/>
                  </a:lnTo>
                  <a:lnTo>
                    <a:pt x="1413" y="2977"/>
                  </a:lnTo>
                  <a:lnTo>
                    <a:pt x="1442" y="2988"/>
                  </a:lnTo>
                  <a:lnTo>
                    <a:pt x="1469" y="3004"/>
                  </a:lnTo>
                  <a:lnTo>
                    <a:pt x="1492" y="3023"/>
                  </a:lnTo>
                  <a:lnTo>
                    <a:pt x="1512" y="3045"/>
                  </a:lnTo>
                  <a:lnTo>
                    <a:pt x="1528" y="3072"/>
                  </a:lnTo>
                  <a:lnTo>
                    <a:pt x="1539" y="3101"/>
                  </a:lnTo>
                  <a:lnTo>
                    <a:pt x="1546" y="3131"/>
                  </a:lnTo>
                  <a:lnTo>
                    <a:pt x="1559" y="3231"/>
                  </a:lnTo>
                  <a:lnTo>
                    <a:pt x="1574" y="3329"/>
                  </a:lnTo>
                  <a:lnTo>
                    <a:pt x="1577" y="3338"/>
                  </a:lnTo>
                  <a:lnTo>
                    <a:pt x="1585" y="3344"/>
                  </a:lnTo>
                  <a:lnTo>
                    <a:pt x="1593" y="3346"/>
                  </a:lnTo>
                  <a:lnTo>
                    <a:pt x="1907" y="3346"/>
                  </a:lnTo>
                  <a:lnTo>
                    <a:pt x="1915" y="3344"/>
                  </a:lnTo>
                  <a:lnTo>
                    <a:pt x="1923" y="3338"/>
                  </a:lnTo>
                  <a:lnTo>
                    <a:pt x="1926" y="3329"/>
                  </a:lnTo>
                  <a:lnTo>
                    <a:pt x="1941" y="3230"/>
                  </a:lnTo>
                  <a:lnTo>
                    <a:pt x="1954" y="3131"/>
                  </a:lnTo>
                  <a:lnTo>
                    <a:pt x="1961" y="3101"/>
                  </a:lnTo>
                  <a:lnTo>
                    <a:pt x="1972" y="3072"/>
                  </a:lnTo>
                  <a:lnTo>
                    <a:pt x="1988" y="3045"/>
                  </a:lnTo>
                  <a:lnTo>
                    <a:pt x="2008" y="3023"/>
                  </a:lnTo>
                  <a:lnTo>
                    <a:pt x="2031" y="3004"/>
                  </a:lnTo>
                  <a:lnTo>
                    <a:pt x="2058" y="2988"/>
                  </a:lnTo>
                  <a:lnTo>
                    <a:pt x="2087" y="2977"/>
                  </a:lnTo>
                  <a:lnTo>
                    <a:pt x="2162" y="2954"/>
                  </a:lnTo>
                  <a:lnTo>
                    <a:pt x="2234" y="2926"/>
                  </a:lnTo>
                  <a:lnTo>
                    <a:pt x="2305" y="2894"/>
                  </a:lnTo>
                  <a:lnTo>
                    <a:pt x="2374" y="2858"/>
                  </a:lnTo>
                  <a:lnTo>
                    <a:pt x="2402" y="2845"/>
                  </a:lnTo>
                  <a:lnTo>
                    <a:pt x="2431" y="2837"/>
                  </a:lnTo>
                  <a:lnTo>
                    <a:pt x="2462" y="2835"/>
                  </a:lnTo>
                  <a:lnTo>
                    <a:pt x="2491" y="2837"/>
                  </a:lnTo>
                  <a:lnTo>
                    <a:pt x="2521" y="2843"/>
                  </a:lnTo>
                  <a:lnTo>
                    <a:pt x="2550" y="2856"/>
                  </a:lnTo>
                  <a:lnTo>
                    <a:pt x="2576" y="2873"/>
                  </a:lnTo>
                  <a:lnTo>
                    <a:pt x="2656" y="2934"/>
                  </a:lnTo>
                  <a:lnTo>
                    <a:pt x="2735" y="2993"/>
                  </a:lnTo>
                  <a:lnTo>
                    <a:pt x="2744" y="2997"/>
                  </a:lnTo>
                  <a:lnTo>
                    <a:pt x="2753" y="2996"/>
                  </a:lnTo>
                  <a:lnTo>
                    <a:pt x="2761" y="2991"/>
                  </a:lnTo>
                  <a:lnTo>
                    <a:pt x="2982" y="2769"/>
                  </a:lnTo>
                  <a:lnTo>
                    <a:pt x="2988" y="2761"/>
                  </a:lnTo>
                  <a:lnTo>
                    <a:pt x="2988" y="2752"/>
                  </a:lnTo>
                  <a:lnTo>
                    <a:pt x="2985" y="2743"/>
                  </a:lnTo>
                  <a:lnTo>
                    <a:pt x="2925" y="2663"/>
                  </a:lnTo>
                  <a:lnTo>
                    <a:pt x="2865" y="2584"/>
                  </a:lnTo>
                  <a:lnTo>
                    <a:pt x="2848" y="2557"/>
                  </a:lnTo>
                  <a:lnTo>
                    <a:pt x="2835" y="2528"/>
                  </a:lnTo>
                  <a:lnTo>
                    <a:pt x="2829" y="2498"/>
                  </a:lnTo>
                  <a:lnTo>
                    <a:pt x="2827" y="2469"/>
                  </a:lnTo>
                  <a:lnTo>
                    <a:pt x="2829" y="2438"/>
                  </a:lnTo>
                  <a:lnTo>
                    <a:pt x="2837" y="2409"/>
                  </a:lnTo>
                  <a:lnTo>
                    <a:pt x="2850" y="2380"/>
                  </a:lnTo>
                  <a:lnTo>
                    <a:pt x="2886" y="2311"/>
                  </a:lnTo>
                  <a:lnTo>
                    <a:pt x="2918" y="2240"/>
                  </a:lnTo>
                  <a:lnTo>
                    <a:pt x="2945" y="2168"/>
                  </a:lnTo>
                  <a:lnTo>
                    <a:pt x="2969" y="2093"/>
                  </a:lnTo>
                  <a:lnTo>
                    <a:pt x="2979" y="2063"/>
                  </a:lnTo>
                  <a:lnTo>
                    <a:pt x="2995" y="2037"/>
                  </a:lnTo>
                  <a:lnTo>
                    <a:pt x="3014" y="2013"/>
                  </a:lnTo>
                  <a:lnTo>
                    <a:pt x="3037" y="1993"/>
                  </a:lnTo>
                  <a:lnTo>
                    <a:pt x="3063" y="1977"/>
                  </a:lnTo>
                  <a:lnTo>
                    <a:pt x="3092" y="1967"/>
                  </a:lnTo>
                  <a:lnTo>
                    <a:pt x="3122" y="1959"/>
                  </a:lnTo>
                  <a:lnTo>
                    <a:pt x="3221" y="1946"/>
                  </a:lnTo>
                  <a:lnTo>
                    <a:pt x="3320" y="1932"/>
                  </a:lnTo>
                  <a:lnTo>
                    <a:pt x="3328" y="1928"/>
                  </a:lnTo>
                  <a:lnTo>
                    <a:pt x="3335" y="1921"/>
                  </a:lnTo>
                  <a:lnTo>
                    <a:pt x="3337" y="1912"/>
                  </a:lnTo>
                  <a:lnTo>
                    <a:pt x="3337" y="1598"/>
                  </a:lnTo>
                  <a:lnTo>
                    <a:pt x="3335" y="1589"/>
                  </a:lnTo>
                  <a:lnTo>
                    <a:pt x="3328" y="1582"/>
                  </a:lnTo>
                  <a:lnTo>
                    <a:pt x="3320" y="1578"/>
                  </a:lnTo>
                  <a:lnTo>
                    <a:pt x="3221" y="1564"/>
                  </a:lnTo>
                  <a:lnTo>
                    <a:pt x="3122" y="1551"/>
                  </a:lnTo>
                  <a:lnTo>
                    <a:pt x="3092" y="1543"/>
                  </a:lnTo>
                  <a:lnTo>
                    <a:pt x="3063" y="1533"/>
                  </a:lnTo>
                  <a:lnTo>
                    <a:pt x="3037" y="1517"/>
                  </a:lnTo>
                  <a:lnTo>
                    <a:pt x="3014" y="1497"/>
                  </a:lnTo>
                  <a:lnTo>
                    <a:pt x="2995" y="1473"/>
                  </a:lnTo>
                  <a:lnTo>
                    <a:pt x="2979" y="1447"/>
                  </a:lnTo>
                  <a:lnTo>
                    <a:pt x="2969" y="1417"/>
                  </a:lnTo>
                  <a:lnTo>
                    <a:pt x="2945" y="1342"/>
                  </a:lnTo>
                  <a:lnTo>
                    <a:pt x="2918" y="1270"/>
                  </a:lnTo>
                  <a:lnTo>
                    <a:pt x="2886" y="1199"/>
                  </a:lnTo>
                  <a:lnTo>
                    <a:pt x="2850" y="1130"/>
                  </a:lnTo>
                  <a:lnTo>
                    <a:pt x="2837" y="1101"/>
                  </a:lnTo>
                  <a:lnTo>
                    <a:pt x="2829" y="1072"/>
                  </a:lnTo>
                  <a:lnTo>
                    <a:pt x="2827" y="1041"/>
                  </a:lnTo>
                  <a:lnTo>
                    <a:pt x="2829" y="1012"/>
                  </a:lnTo>
                  <a:lnTo>
                    <a:pt x="2835" y="982"/>
                  </a:lnTo>
                  <a:lnTo>
                    <a:pt x="2848" y="953"/>
                  </a:lnTo>
                  <a:lnTo>
                    <a:pt x="2865" y="926"/>
                  </a:lnTo>
                  <a:lnTo>
                    <a:pt x="2925" y="847"/>
                  </a:lnTo>
                  <a:lnTo>
                    <a:pt x="2985" y="767"/>
                  </a:lnTo>
                  <a:lnTo>
                    <a:pt x="2988" y="758"/>
                  </a:lnTo>
                  <a:lnTo>
                    <a:pt x="2988" y="749"/>
                  </a:lnTo>
                  <a:lnTo>
                    <a:pt x="2982" y="741"/>
                  </a:lnTo>
                  <a:lnTo>
                    <a:pt x="2761" y="519"/>
                  </a:lnTo>
                  <a:lnTo>
                    <a:pt x="2753" y="514"/>
                  </a:lnTo>
                  <a:lnTo>
                    <a:pt x="2744" y="514"/>
                  </a:lnTo>
                  <a:lnTo>
                    <a:pt x="2735" y="517"/>
                  </a:lnTo>
                  <a:lnTo>
                    <a:pt x="2656" y="576"/>
                  </a:lnTo>
                  <a:lnTo>
                    <a:pt x="2576" y="637"/>
                  </a:lnTo>
                  <a:lnTo>
                    <a:pt x="2550" y="654"/>
                  </a:lnTo>
                  <a:lnTo>
                    <a:pt x="2521" y="667"/>
                  </a:lnTo>
                  <a:lnTo>
                    <a:pt x="2491" y="673"/>
                  </a:lnTo>
                  <a:lnTo>
                    <a:pt x="2462" y="675"/>
                  </a:lnTo>
                  <a:lnTo>
                    <a:pt x="2431" y="673"/>
                  </a:lnTo>
                  <a:lnTo>
                    <a:pt x="2402" y="665"/>
                  </a:lnTo>
                  <a:lnTo>
                    <a:pt x="2374" y="652"/>
                  </a:lnTo>
                  <a:lnTo>
                    <a:pt x="2305" y="616"/>
                  </a:lnTo>
                  <a:lnTo>
                    <a:pt x="2234" y="584"/>
                  </a:lnTo>
                  <a:lnTo>
                    <a:pt x="2162" y="556"/>
                  </a:lnTo>
                  <a:lnTo>
                    <a:pt x="2087" y="533"/>
                  </a:lnTo>
                  <a:lnTo>
                    <a:pt x="2058" y="522"/>
                  </a:lnTo>
                  <a:lnTo>
                    <a:pt x="2031" y="506"/>
                  </a:lnTo>
                  <a:lnTo>
                    <a:pt x="2008" y="487"/>
                  </a:lnTo>
                  <a:lnTo>
                    <a:pt x="1988" y="465"/>
                  </a:lnTo>
                  <a:lnTo>
                    <a:pt x="1972" y="438"/>
                  </a:lnTo>
                  <a:lnTo>
                    <a:pt x="1961" y="410"/>
                  </a:lnTo>
                  <a:lnTo>
                    <a:pt x="1954" y="379"/>
                  </a:lnTo>
                  <a:lnTo>
                    <a:pt x="1941" y="280"/>
                  </a:lnTo>
                  <a:lnTo>
                    <a:pt x="1926" y="181"/>
                  </a:lnTo>
                  <a:lnTo>
                    <a:pt x="1923" y="172"/>
                  </a:lnTo>
                  <a:lnTo>
                    <a:pt x="1915" y="166"/>
                  </a:lnTo>
                  <a:lnTo>
                    <a:pt x="1907" y="164"/>
                  </a:lnTo>
                  <a:lnTo>
                    <a:pt x="1593" y="164"/>
                  </a:lnTo>
                  <a:close/>
                  <a:moveTo>
                    <a:pt x="1593" y="0"/>
                  </a:moveTo>
                  <a:lnTo>
                    <a:pt x="1907" y="0"/>
                  </a:lnTo>
                  <a:lnTo>
                    <a:pt x="1940" y="3"/>
                  </a:lnTo>
                  <a:lnTo>
                    <a:pt x="1971" y="12"/>
                  </a:lnTo>
                  <a:lnTo>
                    <a:pt x="2000" y="26"/>
                  </a:lnTo>
                  <a:lnTo>
                    <a:pt x="2026" y="45"/>
                  </a:lnTo>
                  <a:lnTo>
                    <a:pt x="2048" y="68"/>
                  </a:lnTo>
                  <a:lnTo>
                    <a:pt x="2067" y="95"/>
                  </a:lnTo>
                  <a:lnTo>
                    <a:pt x="2080" y="124"/>
                  </a:lnTo>
                  <a:lnTo>
                    <a:pt x="2088" y="156"/>
                  </a:lnTo>
                  <a:lnTo>
                    <a:pt x="2102" y="256"/>
                  </a:lnTo>
                  <a:lnTo>
                    <a:pt x="2116" y="357"/>
                  </a:lnTo>
                  <a:lnTo>
                    <a:pt x="2117" y="363"/>
                  </a:lnTo>
                  <a:lnTo>
                    <a:pt x="2119" y="367"/>
                  </a:lnTo>
                  <a:lnTo>
                    <a:pt x="2122" y="370"/>
                  </a:lnTo>
                  <a:lnTo>
                    <a:pt x="2125" y="373"/>
                  </a:lnTo>
                  <a:lnTo>
                    <a:pt x="2130" y="374"/>
                  </a:lnTo>
                  <a:lnTo>
                    <a:pt x="2215" y="401"/>
                  </a:lnTo>
                  <a:lnTo>
                    <a:pt x="2296" y="432"/>
                  </a:lnTo>
                  <a:lnTo>
                    <a:pt x="2377" y="468"/>
                  </a:lnTo>
                  <a:lnTo>
                    <a:pt x="2454" y="509"/>
                  </a:lnTo>
                  <a:lnTo>
                    <a:pt x="2462" y="512"/>
                  </a:lnTo>
                  <a:lnTo>
                    <a:pt x="2469" y="512"/>
                  </a:lnTo>
                  <a:lnTo>
                    <a:pt x="2477" y="507"/>
                  </a:lnTo>
                  <a:lnTo>
                    <a:pt x="2557" y="446"/>
                  </a:lnTo>
                  <a:lnTo>
                    <a:pt x="2638" y="385"/>
                  </a:lnTo>
                  <a:lnTo>
                    <a:pt x="2663" y="369"/>
                  </a:lnTo>
                  <a:lnTo>
                    <a:pt x="2690" y="358"/>
                  </a:lnTo>
                  <a:lnTo>
                    <a:pt x="2718" y="352"/>
                  </a:lnTo>
                  <a:lnTo>
                    <a:pt x="2746" y="350"/>
                  </a:lnTo>
                  <a:lnTo>
                    <a:pt x="2775" y="352"/>
                  </a:lnTo>
                  <a:lnTo>
                    <a:pt x="2803" y="358"/>
                  </a:lnTo>
                  <a:lnTo>
                    <a:pt x="2830" y="369"/>
                  </a:lnTo>
                  <a:lnTo>
                    <a:pt x="2854" y="384"/>
                  </a:lnTo>
                  <a:lnTo>
                    <a:pt x="2876" y="403"/>
                  </a:lnTo>
                  <a:lnTo>
                    <a:pt x="3098" y="625"/>
                  </a:lnTo>
                  <a:lnTo>
                    <a:pt x="3117" y="648"/>
                  </a:lnTo>
                  <a:lnTo>
                    <a:pt x="3132" y="672"/>
                  </a:lnTo>
                  <a:lnTo>
                    <a:pt x="3143" y="699"/>
                  </a:lnTo>
                  <a:lnTo>
                    <a:pt x="3149" y="728"/>
                  </a:lnTo>
                  <a:lnTo>
                    <a:pt x="3151" y="756"/>
                  </a:lnTo>
                  <a:lnTo>
                    <a:pt x="3149" y="784"/>
                  </a:lnTo>
                  <a:lnTo>
                    <a:pt x="3143" y="813"/>
                  </a:lnTo>
                  <a:lnTo>
                    <a:pt x="3132" y="839"/>
                  </a:lnTo>
                  <a:lnTo>
                    <a:pt x="3116" y="865"/>
                  </a:lnTo>
                  <a:lnTo>
                    <a:pt x="3056" y="946"/>
                  </a:lnTo>
                  <a:lnTo>
                    <a:pt x="2994" y="1026"/>
                  </a:lnTo>
                  <a:lnTo>
                    <a:pt x="2990" y="1034"/>
                  </a:lnTo>
                  <a:lnTo>
                    <a:pt x="2990" y="1041"/>
                  </a:lnTo>
                  <a:lnTo>
                    <a:pt x="2992" y="1049"/>
                  </a:lnTo>
                  <a:lnTo>
                    <a:pt x="3033" y="1126"/>
                  </a:lnTo>
                  <a:lnTo>
                    <a:pt x="3069" y="1207"/>
                  </a:lnTo>
                  <a:lnTo>
                    <a:pt x="3100" y="1289"/>
                  </a:lnTo>
                  <a:lnTo>
                    <a:pt x="3127" y="1374"/>
                  </a:lnTo>
                  <a:lnTo>
                    <a:pt x="3128" y="1378"/>
                  </a:lnTo>
                  <a:lnTo>
                    <a:pt x="3131" y="1382"/>
                  </a:lnTo>
                  <a:lnTo>
                    <a:pt x="3134" y="1385"/>
                  </a:lnTo>
                  <a:lnTo>
                    <a:pt x="3138" y="1387"/>
                  </a:lnTo>
                  <a:lnTo>
                    <a:pt x="3144" y="1388"/>
                  </a:lnTo>
                  <a:lnTo>
                    <a:pt x="3244" y="1402"/>
                  </a:lnTo>
                  <a:lnTo>
                    <a:pt x="3344" y="1416"/>
                  </a:lnTo>
                  <a:lnTo>
                    <a:pt x="3376" y="1424"/>
                  </a:lnTo>
                  <a:lnTo>
                    <a:pt x="3406" y="1437"/>
                  </a:lnTo>
                  <a:lnTo>
                    <a:pt x="3432" y="1456"/>
                  </a:lnTo>
                  <a:lnTo>
                    <a:pt x="3455" y="1478"/>
                  </a:lnTo>
                  <a:lnTo>
                    <a:pt x="3475" y="1504"/>
                  </a:lnTo>
                  <a:lnTo>
                    <a:pt x="3488" y="1534"/>
                  </a:lnTo>
                  <a:lnTo>
                    <a:pt x="3497" y="1565"/>
                  </a:lnTo>
                  <a:lnTo>
                    <a:pt x="3500" y="1598"/>
                  </a:lnTo>
                  <a:lnTo>
                    <a:pt x="3500" y="1912"/>
                  </a:lnTo>
                  <a:lnTo>
                    <a:pt x="3497" y="1945"/>
                  </a:lnTo>
                  <a:lnTo>
                    <a:pt x="3488" y="1976"/>
                  </a:lnTo>
                  <a:lnTo>
                    <a:pt x="3475" y="2006"/>
                  </a:lnTo>
                  <a:lnTo>
                    <a:pt x="3455" y="2032"/>
                  </a:lnTo>
                  <a:lnTo>
                    <a:pt x="3432" y="2054"/>
                  </a:lnTo>
                  <a:lnTo>
                    <a:pt x="3406" y="2073"/>
                  </a:lnTo>
                  <a:lnTo>
                    <a:pt x="3376" y="2086"/>
                  </a:lnTo>
                  <a:lnTo>
                    <a:pt x="3344" y="2094"/>
                  </a:lnTo>
                  <a:lnTo>
                    <a:pt x="3244" y="2108"/>
                  </a:lnTo>
                  <a:lnTo>
                    <a:pt x="3144" y="2122"/>
                  </a:lnTo>
                  <a:lnTo>
                    <a:pt x="3138" y="2123"/>
                  </a:lnTo>
                  <a:lnTo>
                    <a:pt x="3134" y="2125"/>
                  </a:lnTo>
                  <a:lnTo>
                    <a:pt x="3131" y="2128"/>
                  </a:lnTo>
                  <a:lnTo>
                    <a:pt x="3128" y="2132"/>
                  </a:lnTo>
                  <a:lnTo>
                    <a:pt x="3127" y="2136"/>
                  </a:lnTo>
                  <a:lnTo>
                    <a:pt x="3100" y="2221"/>
                  </a:lnTo>
                  <a:lnTo>
                    <a:pt x="3069" y="2303"/>
                  </a:lnTo>
                  <a:lnTo>
                    <a:pt x="3033" y="2384"/>
                  </a:lnTo>
                  <a:lnTo>
                    <a:pt x="2992" y="2461"/>
                  </a:lnTo>
                  <a:lnTo>
                    <a:pt x="2990" y="2469"/>
                  </a:lnTo>
                  <a:lnTo>
                    <a:pt x="2990" y="2476"/>
                  </a:lnTo>
                  <a:lnTo>
                    <a:pt x="2994" y="2484"/>
                  </a:lnTo>
                  <a:lnTo>
                    <a:pt x="3056" y="2564"/>
                  </a:lnTo>
                  <a:lnTo>
                    <a:pt x="3116" y="2645"/>
                  </a:lnTo>
                  <a:lnTo>
                    <a:pt x="3132" y="2671"/>
                  </a:lnTo>
                  <a:lnTo>
                    <a:pt x="3143" y="2697"/>
                  </a:lnTo>
                  <a:lnTo>
                    <a:pt x="3149" y="2726"/>
                  </a:lnTo>
                  <a:lnTo>
                    <a:pt x="3151" y="2754"/>
                  </a:lnTo>
                  <a:lnTo>
                    <a:pt x="3149" y="2782"/>
                  </a:lnTo>
                  <a:lnTo>
                    <a:pt x="3143" y="2810"/>
                  </a:lnTo>
                  <a:lnTo>
                    <a:pt x="3132" y="2838"/>
                  </a:lnTo>
                  <a:lnTo>
                    <a:pt x="3117" y="2862"/>
                  </a:lnTo>
                  <a:lnTo>
                    <a:pt x="3098" y="2885"/>
                  </a:lnTo>
                  <a:lnTo>
                    <a:pt x="2876" y="3107"/>
                  </a:lnTo>
                  <a:lnTo>
                    <a:pt x="2854" y="3126"/>
                  </a:lnTo>
                  <a:lnTo>
                    <a:pt x="2830" y="3141"/>
                  </a:lnTo>
                  <a:lnTo>
                    <a:pt x="2802" y="3152"/>
                  </a:lnTo>
                  <a:lnTo>
                    <a:pt x="2775" y="3158"/>
                  </a:lnTo>
                  <a:lnTo>
                    <a:pt x="2746" y="3160"/>
                  </a:lnTo>
                  <a:lnTo>
                    <a:pt x="2718" y="3158"/>
                  </a:lnTo>
                  <a:lnTo>
                    <a:pt x="2690" y="3152"/>
                  </a:lnTo>
                  <a:lnTo>
                    <a:pt x="2663" y="3141"/>
                  </a:lnTo>
                  <a:lnTo>
                    <a:pt x="2638" y="3125"/>
                  </a:lnTo>
                  <a:lnTo>
                    <a:pt x="2557" y="3064"/>
                  </a:lnTo>
                  <a:lnTo>
                    <a:pt x="2477" y="3003"/>
                  </a:lnTo>
                  <a:lnTo>
                    <a:pt x="2469" y="2998"/>
                  </a:lnTo>
                  <a:lnTo>
                    <a:pt x="2462" y="2998"/>
                  </a:lnTo>
                  <a:lnTo>
                    <a:pt x="2454" y="3001"/>
                  </a:lnTo>
                  <a:lnTo>
                    <a:pt x="2377" y="3042"/>
                  </a:lnTo>
                  <a:lnTo>
                    <a:pt x="2296" y="3078"/>
                  </a:lnTo>
                  <a:lnTo>
                    <a:pt x="2215" y="3109"/>
                  </a:lnTo>
                  <a:lnTo>
                    <a:pt x="2130" y="3136"/>
                  </a:lnTo>
                  <a:lnTo>
                    <a:pt x="2125" y="3137"/>
                  </a:lnTo>
                  <a:lnTo>
                    <a:pt x="2122" y="3140"/>
                  </a:lnTo>
                  <a:lnTo>
                    <a:pt x="2119" y="3143"/>
                  </a:lnTo>
                  <a:lnTo>
                    <a:pt x="2117" y="3147"/>
                  </a:lnTo>
                  <a:lnTo>
                    <a:pt x="2116" y="3153"/>
                  </a:lnTo>
                  <a:lnTo>
                    <a:pt x="2102" y="3254"/>
                  </a:lnTo>
                  <a:lnTo>
                    <a:pt x="2088" y="3354"/>
                  </a:lnTo>
                  <a:lnTo>
                    <a:pt x="2080" y="3386"/>
                  </a:lnTo>
                  <a:lnTo>
                    <a:pt x="2067" y="3415"/>
                  </a:lnTo>
                  <a:lnTo>
                    <a:pt x="2048" y="3442"/>
                  </a:lnTo>
                  <a:lnTo>
                    <a:pt x="2026" y="3465"/>
                  </a:lnTo>
                  <a:lnTo>
                    <a:pt x="2000" y="3484"/>
                  </a:lnTo>
                  <a:lnTo>
                    <a:pt x="1971" y="3498"/>
                  </a:lnTo>
                  <a:lnTo>
                    <a:pt x="1940" y="3507"/>
                  </a:lnTo>
                  <a:lnTo>
                    <a:pt x="1907" y="3510"/>
                  </a:lnTo>
                  <a:lnTo>
                    <a:pt x="1593" y="3510"/>
                  </a:lnTo>
                  <a:lnTo>
                    <a:pt x="1560" y="3507"/>
                  </a:lnTo>
                  <a:lnTo>
                    <a:pt x="1529" y="3498"/>
                  </a:lnTo>
                  <a:lnTo>
                    <a:pt x="1500" y="3484"/>
                  </a:lnTo>
                  <a:lnTo>
                    <a:pt x="1474" y="3465"/>
                  </a:lnTo>
                  <a:lnTo>
                    <a:pt x="1452" y="3442"/>
                  </a:lnTo>
                  <a:lnTo>
                    <a:pt x="1433" y="3415"/>
                  </a:lnTo>
                  <a:lnTo>
                    <a:pt x="1420" y="3386"/>
                  </a:lnTo>
                  <a:lnTo>
                    <a:pt x="1412" y="3354"/>
                  </a:lnTo>
                  <a:lnTo>
                    <a:pt x="1398" y="3254"/>
                  </a:lnTo>
                  <a:lnTo>
                    <a:pt x="1384" y="3153"/>
                  </a:lnTo>
                  <a:lnTo>
                    <a:pt x="1383" y="3147"/>
                  </a:lnTo>
                  <a:lnTo>
                    <a:pt x="1381" y="3143"/>
                  </a:lnTo>
                  <a:lnTo>
                    <a:pt x="1378" y="3140"/>
                  </a:lnTo>
                  <a:lnTo>
                    <a:pt x="1375" y="3137"/>
                  </a:lnTo>
                  <a:lnTo>
                    <a:pt x="1370" y="3136"/>
                  </a:lnTo>
                  <a:lnTo>
                    <a:pt x="1285" y="3109"/>
                  </a:lnTo>
                  <a:lnTo>
                    <a:pt x="1204" y="3078"/>
                  </a:lnTo>
                  <a:lnTo>
                    <a:pt x="1123" y="3042"/>
                  </a:lnTo>
                  <a:lnTo>
                    <a:pt x="1046" y="3001"/>
                  </a:lnTo>
                  <a:lnTo>
                    <a:pt x="1038" y="2998"/>
                  </a:lnTo>
                  <a:lnTo>
                    <a:pt x="1031" y="2998"/>
                  </a:lnTo>
                  <a:lnTo>
                    <a:pt x="1023" y="3003"/>
                  </a:lnTo>
                  <a:lnTo>
                    <a:pt x="943" y="3064"/>
                  </a:lnTo>
                  <a:lnTo>
                    <a:pt x="862" y="3125"/>
                  </a:lnTo>
                  <a:lnTo>
                    <a:pt x="837" y="3141"/>
                  </a:lnTo>
                  <a:lnTo>
                    <a:pt x="810" y="3152"/>
                  </a:lnTo>
                  <a:lnTo>
                    <a:pt x="782" y="3158"/>
                  </a:lnTo>
                  <a:lnTo>
                    <a:pt x="754" y="3161"/>
                  </a:lnTo>
                  <a:lnTo>
                    <a:pt x="725" y="3158"/>
                  </a:lnTo>
                  <a:lnTo>
                    <a:pt x="697" y="3152"/>
                  </a:lnTo>
                  <a:lnTo>
                    <a:pt x="670" y="3141"/>
                  </a:lnTo>
                  <a:lnTo>
                    <a:pt x="646" y="3126"/>
                  </a:lnTo>
                  <a:lnTo>
                    <a:pt x="624" y="3107"/>
                  </a:lnTo>
                  <a:lnTo>
                    <a:pt x="402" y="2885"/>
                  </a:lnTo>
                  <a:lnTo>
                    <a:pt x="383" y="2862"/>
                  </a:lnTo>
                  <a:lnTo>
                    <a:pt x="368" y="2838"/>
                  </a:lnTo>
                  <a:lnTo>
                    <a:pt x="357" y="2811"/>
                  </a:lnTo>
                  <a:lnTo>
                    <a:pt x="351" y="2782"/>
                  </a:lnTo>
                  <a:lnTo>
                    <a:pt x="348" y="2754"/>
                  </a:lnTo>
                  <a:lnTo>
                    <a:pt x="351" y="2726"/>
                  </a:lnTo>
                  <a:lnTo>
                    <a:pt x="357" y="2697"/>
                  </a:lnTo>
                  <a:lnTo>
                    <a:pt x="368" y="2671"/>
                  </a:lnTo>
                  <a:lnTo>
                    <a:pt x="384" y="2645"/>
                  </a:lnTo>
                  <a:lnTo>
                    <a:pt x="444" y="2564"/>
                  </a:lnTo>
                  <a:lnTo>
                    <a:pt x="506" y="2484"/>
                  </a:lnTo>
                  <a:lnTo>
                    <a:pt x="510" y="2476"/>
                  </a:lnTo>
                  <a:lnTo>
                    <a:pt x="510" y="2469"/>
                  </a:lnTo>
                  <a:lnTo>
                    <a:pt x="508" y="2461"/>
                  </a:lnTo>
                  <a:lnTo>
                    <a:pt x="467" y="2384"/>
                  </a:lnTo>
                  <a:lnTo>
                    <a:pt x="431" y="2303"/>
                  </a:lnTo>
                  <a:lnTo>
                    <a:pt x="400" y="2221"/>
                  </a:lnTo>
                  <a:lnTo>
                    <a:pt x="373" y="2136"/>
                  </a:lnTo>
                  <a:lnTo>
                    <a:pt x="372" y="2132"/>
                  </a:lnTo>
                  <a:lnTo>
                    <a:pt x="369" y="2128"/>
                  </a:lnTo>
                  <a:lnTo>
                    <a:pt x="366" y="2125"/>
                  </a:lnTo>
                  <a:lnTo>
                    <a:pt x="362" y="2123"/>
                  </a:lnTo>
                  <a:lnTo>
                    <a:pt x="356" y="2122"/>
                  </a:lnTo>
                  <a:lnTo>
                    <a:pt x="256" y="2108"/>
                  </a:lnTo>
                  <a:lnTo>
                    <a:pt x="156" y="2094"/>
                  </a:lnTo>
                  <a:lnTo>
                    <a:pt x="124" y="2086"/>
                  </a:lnTo>
                  <a:lnTo>
                    <a:pt x="94" y="2073"/>
                  </a:lnTo>
                  <a:lnTo>
                    <a:pt x="68" y="2054"/>
                  </a:lnTo>
                  <a:lnTo>
                    <a:pt x="45" y="2032"/>
                  </a:lnTo>
                  <a:lnTo>
                    <a:pt x="25" y="2006"/>
                  </a:lnTo>
                  <a:lnTo>
                    <a:pt x="12" y="1976"/>
                  </a:lnTo>
                  <a:lnTo>
                    <a:pt x="3" y="1945"/>
                  </a:lnTo>
                  <a:lnTo>
                    <a:pt x="0" y="1912"/>
                  </a:lnTo>
                  <a:lnTo>
                    <a:pt x="0" y="1598"/>
                  </a:lnTo>
                  <a:lnTo>
                    <a:pt x="3" y="1565"/>
                  </a:lnTo>
                  <a:lnTo>
                    <a:pt x="12" y="1534"/>
                  </a:lnTo>
                  <a:lnTo>
                    <a:pt x="25" y="1504"/>
                  </a:lnTo>
                  <a:lnTo>
                    <a:pt x="45" y="1478"/>
                  </a:lnTo>
                  <a:lnTo>
                    <a:pt x="68" y="1456"/>
                  </a:lnTo>
                  <a:lnTo>
                    <a:pt x="94" y="1437"/>
                  </a:lnTo>
                  <a:lnTo>
                    <a:pt x="124" y="1424"/>
                  </a:lnTo>
                  <a:lnTo>
                    <a:pt x="156" y="1416"/>
                  </a:lnTo>
                  <a:lnTo>
                    <a:pt x="256" y="1402"/>
                  </a:lnTo>
                  <a:lnTo>
                    <a:pt x="356" y="1388"/>
                  </a:lnTo>
                  <a:lnTo>
                    <a:pt x="362" y="1387"/>
                  </a:lnTo>
                  <a:lnTo>
                    <a:pt x="366" y="1385"/>
                  </a:lnTo>
                  <a:lnTo>
                    <a:pt x="369" y="1382"/>
                  </a:lnTo>
                  <a:lnTo>
                    <a:pt x="372" y="1378"/>
                  </a:lnTo>
                  <a:lnTo>
                    <a:pt x="373" y="1374"/>
                  </a:lnTo>
                  <a:lnTo>
                    <a:pt x="400" y="1289"/>
                  </a:lnTo>
                  <a:lnTo>
                    <a:pt x="431" y="1207"/>
                  </a:lnTo>
                  <a:lnTo>
                    <a:pt x="467" y="1126"/>
                  </a:lnTo>
                  <a:lnTo>
                    <a:pt x="508" y="1049"/>
                  </a:lnTo>
                  <a:lnTo>
                    <a:pt x="510" y="1041"/>
                  </a:lnTo>
                  <a:lnTo>
                    <a:pt x="510" y="1034"/>
                  </a:lnTo>
                  <a:lnTo>
                    <a:pt x="506" y="1026"/>
                  </a:lnTo>
                  <a:lnTo>
                    <a:pt x="444" y="946"/>
                  </a:lnTo>
                  <a:lnTo>
                    <a:pt x="384" y="865"/>
                  </a:lnTo>
                  <a:lnTo>
                    <a:pt x="368" y="839"/>
                  </a:lnTo>
                  <a:lnTo>
                    <a:pt x="357" y="813"/>
                  </a:lnTo>
                  <a:lnTo>
                    <a:pt x="351" y="784"/>
                  </a:lnTo>
                  <a:lnTo>
                    <a:pt x="348" y="756"/>
                  </a:lnTo>
                  <a:lnTo>
                    <a:pt x="351" y="728"/>
                  </a:lnTo>
                  <a:lnTo>
                    <a:pt x="357" y="700"/>
                  </a:lnTo>
                  <a:lnTo>
                    <a:pt x="368" y="672"/>
                  </a:lnTo>
                  <a:lnTo>
                    <a:pt x="383" y="648"/>
                  </a:lnTo>
                  <a:lnTo>
                    <a:pt x="402" y="625"/>
                  </a:lnTo>
                  <a:lnTo>
                    <a:pt x="624" y="403"/>
                  </a:lnTo>
                  <a:lnTo>
                    <a:pt x="646" y="384"/>
                  </a:lnTo>
                  <a:lnTo>
                    <a:pt x="670" y="369"/>
                  </a:lnTo>
                  <a:lnTo>
                    <a:pt x="697" y="358"/>
                  </a:lnTo>
                  <a:lnTo>
                    <a:pt x="725" y="352"/>
                  </a:lnTo>
                  <a:lnTo>
                    <a:pt x="754" y="350"/>
                  </a:lnTo>
                  <a:lnTo>
                    <a:pt x="782" y="352"/>
                  </a:lnTo>
                  <a:lnTo>
                    <a:pt x="810" y="358"/>
                  </a:lnTo>
                  <a:lnTo>
                    <a:pt x="837" y="369"/>
                  </a:lnTo>
                  <a:lnTo>
                    <a:pt x="862" y="385"/>
                  </a:lnTo>
                  <a:lnTo>
                    <a:pt x="943" y="446"/>
                  </a:lnTo>
                  <a:lnTo>
                    <a:pt x="1023" y="507"/>
                  </a:lnTo>
                  <a:lnTo>
                    <a:pt x="1031" y="512"/>
                  </a:lnTo>
                  <a:lnTo>
                    <a:pt x="1038" y="512"/>
                  </a:lnTo>
                  <a:lnTo>
                    <a:pt x="1046" y="509"/>
                  </a:lnTo>
                  <a:lnTo>
                    <a:pt x="1123" y="468"/>
                  </a:lnTo>
                  <a:lnTo>
                    <a:pt x="1204" y="432"/>
                  </a:lnTo>
                  <a:lnTo>
                    <a:pt x="1285" y="401"/>
                  </a:lnTo>
                  <a:lnTo>
                    <a:pt x="1370" y="374"/>
                  </a:lnTo>
                  <a:lnTo>
                    <a:pt x="1375" y="373"/>
                  </a:lnTo>
                  <a:lnTo>
                    <a:pt x="1378" y="370"/>
                  </a:lnTo>
                  <a:lnTo>
                    <a:pt x="1381" y="367"/>
                  </a:lnTo>
                  <a:lnTo>
                    <a:pt x="1383" y="363"/>
                  </a:lnTo>
                  <a:lnTo>
                    <a:pt x="1384" y="357"/>
                  </a:lnTo>
                  <a:lnTo>
                    <a:pt x="1398" y="256"/>
                  </a:lnTo>
                  <a:lnTo>
                    <a:pt x="1412" y="156"/>
                  </a:lnTo>
                  <a:lnTo>
                    <a:pt x="1420" y="124"/>
                  </a:lnTo>
                  <a:lnTo>
                    <a:pt x="1433" y="95"/>
                  </a:lnTo>
                  <a:lnTo>
                    <a:pt x="1452" y="68"/>
                  </a:lnTo>
                  <a:lnTo>
                    <a:pt x="1474" y="45"/>
                  </a:lnTo>
                  <a:lnTo>
                    <a:pt x="1500" y="26"/>
                  </a:lnTo>
                  <a:lnTo>
                    <a:pt x="1529" y="12"/>
                  </a:lnTo>
                  <a:lnTo>
                    <a:pt x="1560" y="3"/>
                  </a:lnTo>
                  <a:lnTo>
                    <a:pt x="15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24">
              <a:extLst>
                <a:ext uri="{FF2B5EF4-FFF2-40B4-BE49-F238E27FC236}">
                  <a16:creationId xmlns:a16="http://schemas.microsoft.com/office/drawing/2014/main" id="{6586F2A0-52CA-BB56-CF96-FED8541D5A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73938" y="2844800"/>
              <a:ext cx="241300" cy="242887"/>
            </a:xfrm>
            <a:custGeom>
              <a:avLst/>
              <a:gdLst>
                <a:gd name="T0" fmla="*/ 639 w 1518"/>
                <a:gd name="T1" fmla="*/ 176 h 1524"/>
                <a:gd name="T2" fmla="*/ 475 w 1518"/>
                <a:gd name="T3" fmla="*/ 237 h 1524"/>
                <a:gd name="T4" fmla="*/ 338 w 1518"/>
                <a:gd name="T5" fmla="*/ 340 h 1524"/>
                <a:gd name="T6" fmla="*/ 235 w 1518"/>
                <a:gd name="T7" fmla="*/ 477 h 1524"/>
                <a:gd name="T8" fmla="*/ 175 w 1518"/>
                <a:gd name="T9" fmla="*/ 642 h 1524"/>
                <a:gd name="T10" fmla="*/ 166 w 1518"/>
                <a:gd name="T11" fmla="*/ 823 h 1524"/>
                <a:gd name="T12" fmla="*/ 210 w 1518"/>
                <a:gd name="T13" fmla="*/ 995 h 1524"/>
                <a:gd name="T14" fmla="*/ 299 w 1518"/>
                <a:gd name="T15" fmla="*/ 1142 h 1524"/>
                <a:gd name="T16" fmla="*/ 426 w 1518"/>
                <a:gd name="T17" fmla="*/ 1258 h 1524"/>
                <a:gd name="T18" fmla="*/ 582 w 1518"/>
                <a:gd name="T19" fmla="*/ 1333 h 1524"/>
                <a:gd name="T20" fmla="*/ 759 w 1518"/>
                <a:gd name="T21" fmla="*/ 1360 h 1524"/>
                <a:gd name="T22" fmla="*/ 936 w 1518"/>
                <a:gd name="T23" fmla="*/ 1333 h 1524"/>
                <a:gd name="T24" fmla="*/ 1092 w 1518"/>
                <a:gd name="T25" fmla="*/ 1258 h 1524"/>
                <a:gd name="T26" fmla="*/ 1219 w 1518"/>
                <a:gd name="T27" fmla="*/ 1142 h 1524"/>
                <a:gd name="T28" fmla="*/ 1308 w 1518"/>
                <a:gd name="T29" fmla="*/ 995 h 1524"/>
                <a:gd name="T30" fmla="*/ 1352 w 1518"/>
                <a:gd name="T31" fmla="*/ 823 h 1524"/>
                <a:gd name="T32" fmla="*/ 1343 w 1518"/>
                <a:gd name="T33" fmla="*/ 642 h 1524"/>
                <a:gd name="T34" fmla="*/ 1283 w 1518"/>
                <a:gd name="T35" fmla="*/ 477 h 1524"/>
                <a:gd name="T36" fmla="*/ 1180 w 1518"/>
                <a:gd name="T37" fmla="*/ 340 h 1524"/>
                <a:gd name="T38" fmla="*/ 1043 w 1518"/>
                <a:gd name="T39" fmla="*/ 237 h 1524"/>
                <a:gd name="T40" fmla="*/ 879 w 1518"/>
                <a:gd name="T41" fmla="*/ 176 h 1524"/>
                <a:gd name="T42" fmla="*/ 759 w 1518"/>
                <a:gd name="T43" fmla="*/ 0 h 1524"/>
                <a:gd name="T44" fmla="*/ 961 w 1518"/>
                <a:gd name="T45" fmla="*/ 27 h 1524"/>
                <a:gd name="T46" fmla="*/ 1142 w 1518"/>
                <a:gd name="T47" fmla="*/ 105 h 1524"/>
                <a:gd name="T48" fmla="*/ 1296 w 1518"/>
                <a:gd name="T49" fmla="*/ 224 h 1524"/>
                <a:gd name="T50" fmla="*/ 1414 w 1518"/>
                <a:gd name="T51" fmla="*/ 378 h 1524"/>
                <a:gd name="T52" fmla="*/ 1492 w 1518"/>
                <a:gd name="T53" fmla="*/ 560 h 1524"/>
                <a:gd name="T54" fmla="*/ 1518 w 1518"/>
                <a:gd name="T55" fmla="*/ 762 h 1524"/>
                <a:gd name="T56" fmla="*/ 1492 w 1518"/>
                <a:gd name="T57" fmla="*/ 964 h 1524"/>
                <a:gd name="T58" fmla="*/ 1414 w 1518"/>
                <a:gd name="T59" fmla="*/ 1146 h 1524"/>
                <a:gd name="T60" fmla="*/ 1296 w 1518"/>
                <a:gd name="T61" fmla="*/ 1300 h 1524"/>
                <a:gd name="T62" fmla="*/ 1142 w 1518"/>
                <a:gd name="T63" fmla="*/ 1419 h 1524"/>
                <a:gd name="T64" fmla="*/ 961 w 1518"/>
                <a:gd name="T65" fmla="*/ 1497 h 1524"/>
                <a:gd name="T66" fmla="*/ 759 w 1518"/>
                <a:gd name="T67" fmla="*/ 1524 h 1524"/>
                <a:gd name="T68" fmla="*/ 557 w 1518"/>
                <a:gd name="T69" fmla="*/ 1497 h 1524"/>
                <a:gd name="T70" fmla="*/ 376 w 1518"/>
                <a:gd name="T71" fmla="*/ 1419 h 1524"/>
                <a:gd name="T72" fmla="*/ 222 w 1518"/>
                <a:gd name="T73" fmla="*/ 1300 h 1524"/>
                <a:gd name="T74" fmla="*/ 104 w 1518"/>
                <a:gd name="T75" fmla="*/ 1146 h 1524"/>
                <a:gd name="T76" fmla="*/ 26 w 1518"/>
                <a:gd name="T77" fmla="*/ 964 h 1524"/>
                <a:gd name="T78" fmla="*/ 0 w 1518"/>
                <a:gd name="T79" fmla="*/ 762 h 1524"/>
                <a:gd name="T80" fmla="*/ 26 w 1518"/>
                <a:gd name="T81" fmla="*/ 560 h 1524"/>
                <a:gd name="T82" fmla="*/ 104 w 1518"/>
                <a:gd name="T83" fmla="*/ 378 h 1524"/>
                <a:gd name="T84" fmla="*/ 222 w 1518"/>
                <a:gd name="T85" fmla="*/ 224 h 1524"/>
                <a:gd name="T86" fmla="*/ 376 w 1518"/>
                <a:gd name="T87" fmla="*/ 105 h 1524"/>
                <a:gd name="T88" fmla="*/ 557 w 1518"/>
                <a:gd name="T89" fmla="*/ 27 h 1524"/>
                <a:gd name="T90" fmla="*/ 759 w 1518"/>
                <a:gd name="T91" fmla="*/ 0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18" h="1524">
                  <a:moveTo>
                    <a:pt x="759" y="164"/>
                  </a:moveTo>
                  <a:lnTo>
                    <a:pt x="699" y="167"/>
                  </a:lnTo>
                  <a:lnTo>
                    <a:pt x="639" y="176"/>
                  </a:lnTo>
                  <a:lnTo>
                    <a:pt x="582" y="191"/>
                  </a:lnTo>
                  <a:lnTo>
                    <a:pt x="527" y="211"/>
                  </a:lnTo>
                  <a:lnTo>
                    <a:pt x="475" y="237"/>
                  </a:lnTo>
                  <a:lnTo>
                    <a:pt x="426" y="266"/>
                  </a:lnTo>
                  <a:lnTo>
                    <a:pt x="380" y="300"/>
                  </a:lnTo>
                  <a:lnTo>
                    <a:pt x="338" y="340"/>
                  </a:lnTo>
                  <a:lnTo>
                    <a:pt x="299" y="382"/>
                  </a:lnTo>
                  <a:lnTo>
                    <a:pt x="265" y="428"/>
                  </a:lnTo>
                  <a:lnTo>
                    <a:pt x="235" y="477"/>
                  </a:lnTo>
                  <a:lnTo>
                    <a:pt x="210" y="529"/>
                  </a:lnTo>
                  <a:lnTo>
                    <a:pt x="189" y="584"/>
                  </a:lnTo>
                  <a:lnTo>
                    <a:pt x="175" y="642"/>
                  </a:lnTo>
                  <a:lnTo>
                    <a:pt x="166" y="701"/>
                  </a:lnTo>
                  <a:lnTo>
                    <a:pt x="163" y="762"/>
                  </a:lnTo>
                  <a:lnTo>
                    <a:pt x="166" y="823"/>
                  </a:lnTo>
                  <a:lnTo>
                    <a:pt x="175" y="882"/>
                  </a:lnTo>
                  <a:lnTo>
                    <a:pt x="189" y="940"/>
                  </a:lnTo>
                  <a:lnTo>
                    <a:pt x="210" y="995"/>
                  </a:lnTo>
                  <a:lnTo>
                    <a:pt x="235" y="1047"/>
                  </a:lnTo>
                  <a:lnTo>
                    <a:pt x="265" y="1096"/>
                  </a:lnTo>
                  <a:lnTo>
                    <a:pt x="299" y="1142"/>
                  </a:lnTo>
                  <a:lnTo>
                    <a:pt x="338" y="1184"/>
                  </a:lnTo>
                  <a:lnTo>
                    <a:pt x="380" y="1224"/>
                  </a:lnTo>
                  <a:lnTo>
                    <a:pt x="426" y="1258"/>
                  </a:lnTo>
                  <a:lnTo>
                    <a:pt x="475" y="1287"/>
                  </a:lnTo>
                  <a:lnTo>
                    <a:pt x="527" y="1313"/>
                  </a:lnTo>
                  <a:lnTo>
                    <a:pt x="582" y="1333"/>
                  </a:lnTo>
                  <a:lnTo>
                    <a:pt x="639" y="1348"/>
                  </a:lnTo>
                  <a:lnTo>
                    <a:pt x="699" y="1357"/>
                  </a:lnTo>
                  <a:lnTo>
                    <a:pt x="759" y="1360"/>
                  </a:lnTo>
                  <a:lnTo>
                    <a:pt x="819" y="1357"/>
                  </a:lnTo>
                  <a:lnTo>
                    <a:pt x="879" y="1348"/>
                  </a:lnTo>
                  <a:lnTo>
                    <a:pt x="936" y="1333"/>
                  </a:lnTo>
                  <a:lnTo>
                    <a:pt x="991" y="1313"/>
                  </a:lnTo>
                  <a:lnTo>
                    <a:pt x="1043" y="1287"/>
                  </a:lnTo>
                  <a:lnTo>
                    <a:pt x="1092" y="1258"/>
                  </a:lnTo>
                  <a:lnTo>
                    <a:pt x="1138" y="1224"/>
                  </a:lnTo>
                  <a:lnTo>
                    <a:pt x="1180" y="1184"/>
                  </a:lnTo>
                  <a:lnTo>
                    <a:pt x="1219" y="1142"/>
                  </a:lnTo>
                  <a:lnTo>
                    <a:pt x="1253" y="1096"/>
                  </a:lnTo>
                  <a:lnTo>
                    <a:pt x="1283" y="1047"/>
                  </a:lnTo>
                  <a:lnTo>
                    <a:pt x="1308" y="995"/>
                  </a:lnTo>
                  <a:lnTo>
                    <a:pt x="1329" y="940"/>
                  </a:lnTo>
                  <a:lnTo>
                    <a:pt x="1343" y="882"/>
                  </a:lnTo>
                  <a:lnTo>
                    <a:pt x="1352" y="823"/>
                  </a:lnTo>
                  <a:lnTo>
                    <a:pt x="1355" y="762"/>
                  </a:lnTo>
                  <a:lnTo>
                    <a:pt x="1352" y="701"/>
                  </a:lnTo>
                  <a:lnTo>
                    <a:pt x="1343" y="642"/>
                  </a:lnTo>
                  <a:lnTo>
                    <a:pt x="1329" y="584"/>
                  </a:lnTo>
                  <a:lnTo>
                    <a:pt x="1308" y="529"/>
                  </a:lnTo>
                  <a:lnTo>
                    <a:pt x="1283" y="477"/>
                  </a:lnTo>
                  <a:lnTo>
                    <a:pt x="1253" y="428"/>
                  </a:lnTo>
                  <a:lnTo>
                    <a:pt x="1219" y="382"/>
                  </a:lnTo>
                  <a:lnTo>
                    <a:pt x="1180" y="340"/>
                  </a:lnTo>
                  <a:lnTo>
                    <a:pt x="1138" y="300"/>
                  </a:lnTo>
                  <a:lnTo>
                    <a:pt x="1092" y="266"/>
                  </a:lnTo>
                  <a:lnTo>
                    <a:pt x="1043" y="237"/>
                  </a:lnTo>
                  <a:lnTo>
                    <a:pt x="991" y="211"/>
                  </a:lnTo>
                  <a:lnTo>
                    <a:pt x="936" y="191"/>
                  </a:lnTo>
                  <a:lnTo>
                    <a:pt x="879" y="176"/>
                  </a:lnTo>
                  <a:lnTo>
                    <a:pt x="819" y="167"/>
                  </a:lnTo>
                  <a:lnTo>
                    <a:pt x="759" y="164"/>
                  </a:lnTo>
                  <a:close/>
                  <a:moveTo>
                    <a:pt x="759" y="0"/>
                  </a:moveTo>
                  <a:lnTo>
                    <a:pt x="828" y="4"/>
                  </a:lnTo>
                  <a:lnTo>
                    <a:pt x="896" y="12"/>
                  </a:lnTo>
                  <a:lnTo>
                    <a:pt x="961" y="27"/>
                  </a:lnTo>
                  <a:lnTo>
                    <a:pt x="1024" y="48"/>
                  </a:lnTo>
                  <a:lnTo>
                    <a:pt x="1085" y="74"/>
                  </a:lnTo>
                  <a:lnTo>
                    <a:pt x="1142" y="105"/>
                  </a:lnTo>
                  <a:lnTo>
                    <a:pt x="1197" y="140"/>
                  </a:lnTo>
                  <a:lnTo>
                    <a:pt x="1248" y="179"/>
                  </a:lnTo>
                  <a:lnTo>
                    <a:pt x="1296" y="224"/>
                  </a:lnTo>
                  <a:lnTo>
                    <a:pt x="1340" y="272"/>
                  </a:lnTo>
                  <a:lnTo>
                    <a:pt x="1379" y="323"/>
                  </a:lnTo>
                  <a:lnTo>
                    <a:pt x="1414" y="378"/>
                  </a:lnTo>
                  <a:lnTo>
                    <a:pt x="1445" y="435"/>
                  </a:lnTo>
                  <a:lnTo>
                    <a:pt x="1471" y="496"/>
                  </a:lnTo>
                  <a:lnTo>
                    <a:pt x="1492" y="560"/>
                  </a:lnTo>
                  <a:lnTo>
                    <a:pt x="1507" y="625"/>
                  </a:lnTo>
                  <a:lnTo>
                    <a:pt x="1515" y="693"/>
                  </a:lnTo>
                  <a:lnTo>
                    <a:pt x="1518" y="762"/>
                  </a:lnTo>
                  <a:lnTo>
                    <a:pt x="1515" y="831"/>
                  </a:lnTo>
                  <a:lnTo>
                    <a:pt x="1507" y="899"/>
                  </a:lnTo>
                  <a:lnTo>
                    <a:pt x="1492" y="964"/>
                  </a:lnTo>
                  <a:lnTo>
                    <a:pt x="1471" y="1028"/>
                  </a:lnTo>
                  <a:lnTo>
                    <a:pt x="1445" y="1089"/>
                  </a:lnTo>
                  <a:lnTo>
                    <a:pt x="1414" y="1146"/>
                  </a:lnTo>
                  <a:lnTo>
                    <a:pt x="1379" y="1201"/>
                  </a:lnTo>
                  <a:lnTo>
                    <a:pt x="1340" y="1252"/>
                  </a:lnTo>
                  <a:lnTo>
                    <a:pt x="1296" y="1300"/>
                  </a:lnTo>
                  <a:lnTo>
                    <a:pt x="1248" y="1345"/>
                  </a:lnTo>
                  <a:lnTo>
                    <a:pt x="1197" y="1384"/>
                  </a:lnTo>
                  <a:lnTo>
                    <a:pt x="1142" y="1419"/>
                  </a:lnTo>
                  <a:lnTo>
                    <a:pt x="1085" y="1450"/>
                  </a:lnTo>
                  <a:lnTo>
                    <a:pt x="1024" y="1476"/>
                  </a:lnTo>
                  <a:lnTo>
                    <a:pt x="961" y="1497"/>
                  </a:lnTo>
                  <a:lnTo>
                    <a:pt x="896" y="1512"/>
                  </a:lnTo>
                  <a:lnTo>
                    <a:pt x="828" y="1520"/>
                  </a:lnTo>
                  <a:lnTo>
                    <a:pt x="759" y="1524"/>
                  </a:lnTo>
                  <a:lnTo>
                    <a:pt x="690" y="1520"/>
                  </a:lnTo>
                  <a:lnTo>
                    <a:pt x="622" y="1512"/>
                  </a:lnTo>
                  <a:lnTo>
                    <a:pt x="557" y="1497"/>
                  </a:lnTo>
                  <a:lnTo>
                    <a:pt x="494" y="1476"/>
                  </a:lnTo>
                  <a:lnTo>
                    <a:pt x="433" y="1450"/>
                  </a:lnTo>
                  <a:lnTo>
                    <a:pt x="376" y="1419"/>
                  </a:lnTo>
                  <a:lnTo>
                    <a:pt x="321" y="1384"/>
                  </a:lnTo>
                  <a:lnTo>
                    <a:pt x="270" y="1345"/>
                  </a:lnTo>
                  <a:lnTo>
                    <a:pt x="222" y="1300"/>
                  </a:lnTo>
                  <a:lnTo>
                    <a:pt x="178" y="1252"/>
                  </a:lnTo>
                  <a:lnTo>
                    <a:pt x="139" y="1201"/>
                  </a:lnTo>
                  <a:lnTo>
                    <a:pt x="104" y="1146"/>
                  </a:lnTo>
                  <a:lnTo>
                    <a:pt x="73" y="1089"/>
                  </a:lnTo>
                  <a:lnTo>
                    <a:pt x="47" y="1028"/>
                  </a:lnTo>
                  <a:lnTo>
                    <a:pt x="26" y="964"/>
                  </a:lnTo>
                  <a:lnTo>
                    <a:pt x="11" y="899"/>
                  </a:lnTo>
                  <a:lnTo>
                    <a:pt x="3" y="831"/>
                  </a:lnTo>
                  <a:lnTo>
                    <a:pt x="0" y="762"/>
                  </a:lnTo>
                  <a:lnTo>
                    <a:pt x="3" y="693"/>
                  </a:lnTo>
                  <a:lnTo>
                    <a:pt x="11" y="625"/>
                  </a:lnTo>
                  <a:lnTo>
                    <a:pt x="26" y="560"/>
                  </a:lnTo>
                  <a:lnTo>
                    <a:pt x="47" y="496"/>
                  </a:lnTo>
                  <a:lnTo>
                    <a:pt x="73" y="435"/>
                  </a:lnTo>
                  <a:lnTo>
                    <a:pt x="104" y="378"/>
                  </a:lnTo>
                  <a:lnTo>
                    <a:pt x="139" y="323"/>
                  </a:lnTo>
                  <a:lnTo>
                    <a:pt x="178" y="272"/>
                  </a:lnTo>
                  <a:lnTo>
                    <a:pt x="222" y="224"/>
                  </a:lnTo>
                  <a:lnTo>
                    <a:pt x="270" y="179"/>
                  </a:lnTo>
                  <a:lnTo>
                    <a:pt x="321" y="140"/>
                  </a:lnTo>
                  <a:lnTo>
                    <a:pt x="376" y="105"/>
                  </a:lnTo>
                  <a:lnTo>
                    <a:pt x="433" y="74"/>
                  </a:lnTo>
                  <a:lnTo>
                    <a:pt x="494" y="48"/>
                  </a:lnTo>
                  <a:lnTo>
                    <a:pt x="557" y="27"/>
                  </a:lnTo>
                  <a:lnTo>
                    <a:pt x="622" y="12"/>
                  </a:lnTo>
                  <a:lnTo>
                    <a:pt x="690" y="4"/>
                  </a:lnTo>
                  <a:lnTo>
                    <a:pt x="7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" name="Inhaltsplatzhalter 4">
            <a:extLst>
              <a:ext uri="{FF2B5EF4-FFF2-40B4-BE49-F238E27FC236}">
                <a16:creationId xmlns:a16="http://schemas.microsoft.com/office/drawing/2014/main" id="{70CB11A0-DA65-9995-3576-00CE3A2098F6}"/>
              </a:ext>
            </a:extLst>
          </p:cNvPr>
          <p:cNvSpPr txBox="1">
            <a:spLocks/>
          </p:cNvSpPr>
          <p:nvPr/>
        </p:nvSpPr>
        <p:spPr>
          <a:xfrm>
            <a:off x="5457187" y="1580261"/>
            <a:ext cx="885242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8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40%</a:t>
            </a:r>
            <a:endParaRPr lang="en-US" sz="2000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Inhaltsplatzhalter 4">
            <a:extLst>
              <a:ext uri="{FF2B5EF4-FFF2-40B4-BE49-F238E27FC236}">
                <a16:creationId xmlns:a16="http://schemas.microsoft.com/office/drawing/2014/main" id="{841C4BA5-F603-9420-5FFB-32361BFBC203}"/>
              </a:ext>
            </a:extLst>
          </p:cNvPr>
          <p:cNvSpPr txBox="1">
            <a:spLocks/>
          </p:cNvSpPr>
          <p:nvPr/>
        </p:nvSpPr>
        <p:spPr>
          <a:xfrm>
            <a:off x="5870379" y="2759623"/>
            <a:ext cx="885242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8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50%</a:t>
            </a:r>
            <a:endParaRPr lang="en-US" sz="2000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Inhaltsplatzhalter 4">
            <a:extLst>
              <a:ext uri="{FF2B5EF4-FFF2-40B4-BE49-F238E27FC236}">
                <a16:creationId xmlns:a16="http://schemas.microsoft.com/office/drawing/2014/main" id="{3FC895E7-16CA-3E3E-C06A-10253A6A614D}"/>
              </a:ext>
            </a:extLst>
          </p:cNvPr>
          <p:cNvSpPr txBox="1">
            <a:spLocks/>
          </p:cNvSpPr>
          <p:nvPr/>
        </p:nvSpPr>
        <p:spPr>
          <a:xfrm>
            <a:off x="5449895" y="3883379"/>
            <a:ext cx="885242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8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70%</a:t>
            </a:r>
            <a:endParaRPr lang="en-US" sz="2000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Inhaltsplatzhalter 4">
            <a:extLst>
              <a:ext uri="{FF2B5EF4-FFF2-40B4-BE49-F238E27FC236}">
                <a16:creationId xmlns:a16="http://schemas.microsoft.com/office/drawing/2014/main" id="{34AA1A53-CA9E-B19F-D2CE-C36570685D06}"/>
              </a:ext>
            </a:extLst>
          </p:cNvPr>
          <p:cNvSpPr txBox="1">
            <a:spLocks/>
          </p:cNvSpPr>
          <p:nvPr/>
        </p:nvSpPr>
        <p:spPr>
          <a:xfrm>
            <a:off x="5884234" y="5087402"/>
            <a:ext cx="885242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28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60%</a:t>
            </a:r>
            <a:endParaRPr lang="en-US" sz="2000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8455C8-F04D-3F7F-117F-9CF3AD152E78}"/>
              </a:ext>
            </a:extLst>
          </p:cNvPr>
          <p:cNvSpPr txBox="1"/>
          <p:nvPr/>
        </p:nvSpPr>
        <p:spPr>
          <a:xfrm>
            <a:off x="7589092" y="2454498"/>
            <a:ext cx="3306715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6410383-5847-BA9A-DE1C-81EA76F0F0A5}"/>
              </a:ext>
            </a:extLst>
          </p:cNvPr>
          <p:cNvSpPr txBox="1"/>
          <p:nvPr/>
        </p:nvSpPr>
        <p:spPr>
          <a:xfrm>
            <a:off x="270283" y="1057064"/>
            <a:ext cx="3306715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76E6353-4E80-8D8F-73FE-7E548B873FB8}"/>
              </a:ext>
            </a:extLst>
          </p:cNvPr>
          <p:cNvSpPr txBox="1"/>
          <p:nvPr/>
        </p:nvSpPr>
        <p:spPr>
          <a:xfrm>
            <a:off x="309297" y="3355794"/>
            <a:ext cx="3306715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53A2181-D949-B4E7-2808-C2B3A26C76E5}"/>
              </a:ext>
            </a:extLst>
          </p:cNvPr>
          <p:cNvSpPr txBox="1"/>
          <p:nvPr/>
        </p:nvSpPr>
        <p:spPr>
          <a:xfrm>
            <a:off x="7715470" y="4820514"/>
            <a:ext cx="3306715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7BEFB2D-CD9A-9F1B-1433-25A101024D78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6BA9EB2-46FE-BD7D-1F5F-76905A3DC1B8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7E49364-711F-2518-37D0-870D321A75A8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2104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8" accel="20000" decel="8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A6DA1D-630A-5134-3783-DFDD178B5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43</a:t>
            </a:fld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40F865F-BD7D-824E-DA97-19262DC1C55D}"/>
              </a:ext>
            </a:extLst>
          </p:cNvPr>
          <p:cNvGrpSpPr/>
          <p:nvPr/>
        </p:nvGrpSpPr>
        <p:grpSpPr>
          <a:xfrm>
            <a:off x="3189864" y="1325526"/>
            <a:ext cx="5812272" cy="3999558"/>
            <a:chOff x="3189864" y="1325526"/>
            <a:chExt cx="5812272" cy="399955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71BEC0D-0B51-D8B0-7FD3-4A179C1D5EDD}"/>
                </a:ext>
              </a:extLst>
            </p:cNvPr>
            <p:cNvGrpSpPr/>
            <p:nvPr/>
          </p:nvGrpSpPr>
          <p:grpSpPr>
            <a:xfrm>
              <a:off x="3189864" y="1325526"/>
              <a:ext cx="5812272" cy="3999558"/>
              <a:chOff x="3189864" y="1431483"/>
              <a:chExt cx="5812272" cy="3999558"/>
            </a:xfrm>
          </p:grpSpPr>
          <p:cxnSp>
            <p:nvCxnSpPr>
              <p:cNvPr id="4" name="Connector: Elbow 3">
                <a:extLst>
                  <a:ext uri="{FF2B5EF4-FFF2-40B4-BE49-F238E27FC236}">
                    <a16:creationId xmlns:a16="http://schemas.microsoft.com/office/drawing/2014/main" id="{7FC085B1-B47D-36ED-2062-1221F0885949}"/>
                  </a:ext>
                </a:extLst>
              </p:cNvPr>
              <p:cNvCxnSpPr/>
              <p:nvPr/>
            </p:nvCxnSpPr>
            <p:spPr>
              <a:xfrm>
                <a:off x="7110935" y="4414276"/>
                <a:ext cx="1891201" cy="574746"/>
              </a:xfrm>
              <a:prstGeom prst="bentConnector3">
                <a:avLst/>
              </a:prstGeom>
              <a:noFill/>
              <a:ln w="12700">
                <a:solidFill>
                  <a:srgbClr val="062D3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" name="Connector: Elbow 4">
                <a:extLst>
                  <a:ext uri="{FF2B5EF4-FFF2-40B4-BE49-F238E27FC236}">
                    <a16:creationId xmlns:a16="http://schemas.microsoft.com/office/drawing/2014/main" id="{F26B275D-A8BC-EE6F-8BD3-246CFD664F2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10935" y="1732646"/>
                <a:ext cx="1891201" cy="599627"/>
              </a:xfrm>
              <a:prstGeom prst="bentConnector3">
                <a:avLst/>
              </a:prstGeom>
              <a:noFill/>
              <a:ln w="12700">
                <a:solidFill>
                  <a:srgbClr val="062D3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" name="Connector: Elbow 104">
                <a:extLst>
                  <a:ext uri="{FF2B5EF4-FFF2-40B4-BE49-F238E27FC236}">
                    <a16:creationId xmlns:a16="http://schemas.microsoft.com/office/drawing/2014/main" id="{C11F3AEA-850F-CC81-32EA-69C0E55A37B0}"/>
                  </a:ext>
                </a:extLst>
              </p:cNvPr>
              <p:cNvCxnSpPr/>
              <p:nvPr/>
            </p:nvCxnSpPr>
            <p:spPr>
              <a:xfrm flipH="1">
                <a:off x="3189864" y="4414276"/>
                <a:ext cx="1891201" cy="574746"/>
              </a:xfrm>
              <a:prstGeom prst="bentConnector3">
                <a:avLst/>
              </a:prstGeom>
              <a:noFill/>
              <a:ln w="12700">
                <a:solidFill>
                  <a:srgbClr val="062D3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7" name="Connector: Elbow 101">
                <a:extLst>
                  <a:ext uri="{FF2B5EF4-FFF2-40B4-BE49-F238E27FC236}">
                    <a16:creationId xmlns:a16="http://schemas.microsoft.com/office/drawing/2014/main" id="{0F9D5E03-DDD2-DF39-BDD6-0F14667BEE0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189864" y="1732646"/>
                <a:ext cx="1891201" cy="599627"/>
              </a:xfrm>
              <a:prstGeom prst="bentConnector3">
                <a:avLst/>
              </a:prstGeom>
              <a:noFill/>
              <a:ln w="12700">
                <a:solidFill>
                  <a:srgbClr val="062D3E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E8F19933-91F7-9805-0C31-30D826590A02}"/>
                  </a:ext>
                </a:extLst>
              </p:cNvPr>
              <p:cNvGrpSpPr/>
              <p:nvPr/>
            </p:nvGrpSpPr>
            <p:grpSpPr>
              <a:xfrm rot="8158152">
                <a:off x="4726834" y="3087947"/>
                <a:ext cx="1008489" cy="2343094"/>
                <a:chOff x="6510863" y="2479544"/>
                <a:chExt cx="828506" cy="1924927"/>
              </a:xfrm>
              <a:solidFill>
                <a:schemeClr val="accent4">
                  <a:lumMod val="75000"/>
                </a:schemeClr>
              </a:solidFill>
            </p:grpSpPr>
            <p:sp>
              <p:nvSpPr>
                <p:cNvPr id="23" name="Rectangle 36">
                  <a:extLst>
                    <a:ext uri="{FF2B5EF4-FFF2-40B4-BE49-F238E27FC236}">
                      <a16:creationId xmlns:a16="http://schemas.microsoft.com/office/drawing/2014/main" id="{364D1F8E-7B29-5541-9524-999273DEDA18}"/>
                    </a:ext>
                  </a:extLst>
                </p:cNvPr>
                <p:cNvSpPr/>
                <p:nvPr/>
              </p:nvSpPr>
              <p:spPr>
                <a:xfrm rot="2492153" flipV="1">
                  <a:off x="6518210" y="3927490"/>
                  <a:ext cx="813840" cy="476981"/>
                </a:xfrm>
                <a:custGeom>
                  <a:avLst/>
                  <a:gdLst>
                    <a:gd name="connsiteX0" fmla="*/ 0 w 785371"/>
                    <a:gd name="connsiteY0" fmla="*/ 0 h 476981"/>
                    <a:gd name="connsiteX1" fmla="*/ 785371 w 785371"/>
                    <a:gd name="connsiteY1" fmla="*/ 0 h 476981"/>
                    <a:gd name="connsiteX2" fmla="*/ 785371 w 785371"/>
                    <a:gd name="connsiteY2" fmla="*/ 476981 h 476981"/>
                    <a:gd name="connsiteX3" fmla="*/ 0 w 785371"/>
                    <a:gd name="connsiteY3" fmla="*/ 476981 h 476981"/>
                    <a:gd name="connsiteX4" fmla="*/ 0 w 785371"/>
                    <a:gd name="connsiteY4" fmla="*/ 0 h 476981"/>
                    <a:gd name="connsiteX0" fmla="*/ 0 w 813840"/>
                    <a:gd name="connsiteY0" fmla="*/ 0 h 476981"/>
                    <a:gd name="connsiteX1" fmla="*/ 813840 w 813840"/>
                    <a:gd name="connsiteY1" fmla="*/ 33529 h 476981"/>
                    <a:gd name="connsiteX2" fmla="*/ 785371 w 813840"/>
                    <a:gd name="connsiteY2" fmla="*/ 476981 h 476981"/>
                    <a:gd name="connsiteX3" fmla="*/ 0 w 813840"/>
                    <a:gd name="connsiteY3" fmla="*/ 476981 h 476981"/>
                    <a:gd name="connsiteX4" fmla="*/ 0 w 813840"/>
                    <a:gd name="connsiteY4" fmla="*/ 0 h 476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3840" h="476981">
                      <a:moveTo>
                        <a:pt x="0" y="0"/>
                      </a:moveTo>
                      <a:lnTo>
                        <a:pt x="813840" y="33529"/>
                      </a:lnTo>
                      <a:lnTo>
                        <a:pt x="785371" y="476981"/>
                      </a:lnTo>
                      <a:lnTo>
                        <a:pt x="0" y="4769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2AC6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24" name="Rectangle 28">
                  <a:extLst>
                    <a:ext uri="{FF2B5EF4-FFF2-40B4-BE49-F238E27FC236}">
                      <a16:creationId xmlns:a16="http://schemas.microsoft.com/office/drawing/2014/main" id="{3E48F3D4-AD96-EBC8-D311-EC619F8F6889}"/>
                    </a:ext>
                  </a:extLst>
                </p:cNvPr>
                <p:cNvSpPr/>
                <p:nvPr/>
              </p:nvSpPr>
              <p:spPr>
                <a:xfrm rot="19046343">
                  <a:off x="6510863" y="2479544"/>
                  <a:ext cx="828506" cy="452440"/>
                </a:xfrm>
                <a:custGeom>
                  <a:avLst/>
                  <a:gdLst>
                    <a:gd name="connsiteX0" fmla="*/ 0 w 805847"/>
                    <a:gd name="connsiteY0" fmla="*/ 0 h 452440"/>
                    <a:gd name="connsiteX1" fmla="*/ 805847 w 805847"/>
                    <a:gd name="connsiteY1" fmla="*/ 0 h 452440"/>
                    <a:gd name="connsiteX2" fmla="*/ 805847 w 805847"/>
                    <a:gd name="connsiteY2" fmla="*/ 452440 h 452440"/>
                    <a:gd name="connsiteX3" fmla="*/ 0 w 805847"/>
                    <a:gd name="connsiteY3" fmla="*/ 452440 h 452440"/>
                    <a:gd name="connsiteX4" fmla="*/ 0 w 805847"/>
                    <a:gd name="connsiteY4" fmla="*/ 0 h 452440"/>
                    <a:gd name="connsiteX0" fmla="*/ 0 w 833337"/>
                    <a:gd name="connsiteY0" fmla="*/ 0 h 452440"/>
                    <a:gd name="connsiteX1" fmla="*/ 833337 w 833337"/>
                    <a:gd name="connsiteY1" fmla="*/ 25245 h 452440"/>
                    <a:gd name="connsiteX2" fmla="*/ 805847 w 833337"/>
                    <a:gd name="connsiteY2" fmla="*/ 452440 h 452440"/>
                    <a:gd name="connsiteX3" fmla="*/ 0 w 833337"/>
                    <a:gd name="connsiteY3" fmla="*/ 452440 h 452440"/>
                    <a:gd name="connsiteX4" fmla="*/ 0 w 833337"/>
                    <a:gd name="connsiteY4" fmla="*/ 0 h 452440"/>
                    <a:gd name="connsiteX0" fmla="*/ 0 w 826608"/>
                    <a:gd name="connsiteY0" fmla="*/ 0 h 452440"/>
                    <a:gd name="connsiteX1" fmla="*/ 826608 w 826608"/>
                    <a:gd name="connsiteY1" fmla="*/ 25532 h 452440"/>
                    <a:gd name="connsiteX2" fmla="*/ 805847 w 826608"/>
                    <a:gd name="connsiteY2" fmla="*/ 452440 h 452440"/>
                    <a:gd name="connsiteX3" fmla="*/ 0 w 826608"/>
                    <a:gd name="connsiteY3" fmla="*/ 452440 h 452440"/>
                    <a:gd name="connsiteX4" fmla="*/ 0 w 826608"/>
                    <a:gd name="connsiteY4" fmla="*/ 0 h 452440"/>
                    <a:gd name="connsiteX0" fmla="*/ 0 w 828506"/>
                    <a:gd name="connsiteY0" fmla="*/ 0 h 452440"/>
                    <a:gd name="connsiteX1" fmla="*/ 828506 w 828506"/>
                    <a:gd name="connsiteY1" fmla="*/ 30507 h 452440"/>
                    <a:gd name="connsiteX2" fmla="*/ 805847 w 828506"/>
                    <a:gd name="connsiteY2" fmla="*/ 452440 h 452440"/>
                    <a:gd name="connsiteX3" fmla="*/ 0 w 828506"/>
                    <a:gd name="connsiteY3" fmla="*/ 452440 h 452440"/>
                    <a:gd name="connsiteX4" fmla="*/ 0 w 828506"/>
                    <a:gd name="connsiteY4" fmla="*/ 0 h 452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8506" h="452440">
                      <a:moveTo>
                        <a:pt x="0" y="0"/>
                      </a:moveTo>
                      <a:lnTo>
                        <a:pt x="828506" y="30507"/>
                      </a:lnTo>
                      <a:lnTo>
                        <a:pt x="805847" y="452440"/>
                      </a:lnTo>
                      <a:lnTo>
                        <a:pt x="0" y="4524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2AC6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F4D19590-6E45-E519-ED0F-14A73F5DD643}"/>
                  </a:ext>
                </a:extLst>
              </p:cNvPr>
              <p:cNvGrpSpPr/>
              <p:nvPr/>
            </p:nvGrpSpPr>
            <p:grpSpPr>
              <a:xfrm rot="18958152">
                <a:off x="6488540" y="1431483"/>
                <a:ext cx="1008489" cy="2343094"/>
                <a:chOff x="6510863" y="2479544"/>
                <a:chExt cx="828506" cy="192492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1" name="Rectangle 36">
                  <a:extLst>
                    <a:ext uri="{FF2B5EF4-FFF2-40B4-BE49-F238E27FC236}">
                      <a16:creationId xmlns:a16="http://schemas.microsoft.com/office/drawing/2014/main" id="{07ECBC5F-C782-1151-DE80-6B29AD12B8B9}"/>
                    </a:ext>
                  </a:extLst>
                </p:cNvPr>
                <p:cNvSpPr/>
                <p:nvPr/>
              </p:nvSpPr>
              <p:spPr>
                <a:xfrm rot="2492153" flipV="1">
                  <a:off x="6518210" y="3927490"/>
                  <a:ext cx="813840" cy="476981"/>
                </a:xfrm>
                <a:custGeom>
                  <a:avLst/>
                  <a:gdLst>
                    <a:gd name="connsiteX0" fmla="*/ 0 w 785371"/>
                    <a:gd name="connsiteY0" fmla="*/ 0 h 476981"/>
                    <a:gd name="connsiteX1" fmla="*/ 785371 w 785371"/>
                    <a:gd name="connsiteY1" fmla="*/ 0 h 476981"/>
                    <a:gd name="connsiteX2" fmla="*/ 785371 w 785371"/>
                    <a:gd name="connsiteY2" fmla="*/ 476981 h 476981"/>
                    <a:gd name="connsiteX3" fmla="*/ 0 w 785371"/>
                    <a:gd name="connsiteY3" fmla="*/ 476981 h 476981"/>
                    <a:gd name="connsiteX4" fmla="*/ 0 w 785371"/>
                    <a:gd name="connsiteY4" fmla="*/ 0 h 476981"/>
                    <a:gd name="connsiteX0" fmla="*/ 0 w 813840"/>
                    <a:gd name="connsiteY0" fmla="*/ 0 h 476981"/>
                    <a:gd name="connsiteX1" fmla="*/ 813840 w 813840"/>
                    <a:gd name="connsiteY1" fmla="*/ 33529 h 476981"/>
                    <a:gd name="connsiteX2" fmla="*/ 785371 w 813840"/>
                    <a:gd name="connsiteY2" fmla="*/ 476981 h 476981"/>
                    <a:gd name="connsiteX3" fmla="*/ 0 w 813840"/>
                    <a:gd name="connsiteY3" fmla="*/ 476981 h 476981"/>
                    <a:gd name="connsiteX4" fmla="*/ 0 w 813840"/>
                    <a:gd name="connsiteY4" fmla="*/ 0 h 476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3840" h="476981">
                      <a:moveTo>
                        <a:pt x="0" y="0"/>
                      </a:moveTo>
                      <a:lnTo>
                        <a:pt x="813840" y="33529"/>
                      </a:lnTo>
                      <a:lnTo>
                        <a:pt x="785371" y="476981"/>
                      </a:lnTo>
                      <a:lnTo>
                        <a:pt x="0" y="4769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2AC6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22" name="Rectangle 28">
                  <a:extLst>
                    <a:ext uri="{FF2B5EF4-FFF2-40B4-BE49-F238E27FC236}">
                      <a16:creationId xmlns:a16="http://schemas.microsoft.com/office/drawing/2014/main" id="{0D2CC7EA-683F-5C4F-29DE-7D0739BF1ACB}"/>
                    </a:ext>
                  </a:extLst>
                </p:cNvPr>
                <p:cNvSpPr/>
                <p:nvPr/>
              </p:nvSpPr>
              <p:spPr>
                <a:xfrm rot="19046343">
                  <a:off x="6510863" y="2479544"/>
                  <a:ext cx="828506" cy="452440"/>
                </a:xfrm>
                <a:custGeom>
                  <a:avLst/>
                  <a:gdLst>
                    <a:gd name="connsiteX0" fmla="*/ 0 w 805847"/>
                    <a:gd name="connsiteY0" fmla="*/ 0 h 452440"/>
                    <a:gd name="connsiteX1" fmla="*/ 805847 w 805847"/>
                    <a:gd name="connsiteY1" fmla="*/ 0 h 452440"/>
                    <a:gd name="connsiteX2" fmla="*/ 805847 w 805847"/>
                    <a:gd name="connsiteY2" fmla="*/ 452440 h 452440"/>
                    <a:gd name="connsiteX3" fmla="*/ 0 w 805847"/>
                    <a:gd name="connsiteY3" fmla="*/ 452440 h 452440"/>
                    <a:gd name="connsiteX4" fmla="*/ 0 w 805847"/>
                    <a:gd name="connsiteY4" fmla="*/ 0 h 452440"/>
                    <a:gd name="connsiteX0" fmla="*/ 0 w 833337"/>
                    <a:gd name="connsiteY0" fmla="*/ 0 h 452440"/>
                    <a:gd name="connsiteX1" fmla="*/ 833337 w 833337"/>
                    <a:gd name="connsiteY1" fmla="*/ 25245 h 452440"/>
                    <a:gd name="connsiteX2" fmla="*/ 805847 w 833337"/>
                    <a:gd name="connsiteY2" fmla="*/ 452440 h 452440"/>
                    <a:gd name="connsiteX3" fmla="*/ 0 w 833337"/>
                    <a:gd name="connsiteY3" fmla="*/ 452440 h 452440"/>
                    <a:gd name="connsiteX4" fmla="*/ 0 w 833337"/>
                    <a:gd name="connsiteY4" fmla="*/ 0 h 452440"/>
                    <a:gd name="connsiteX0" fmla="*/ 0 w 826608"/>
                    <a:gd name="connsiteY0" fmla="*/ 0 h 452440"/>
                    <a:gd name="connsiteX1" fmla="*/ 826608 w 826608"/>
                    <a:gd name="connsiteY1" fmla="*/ 25532 h 452440"/>
                    <a:gd name="connsiteX2" fmla="*/ 805847 w 826608"/>
                    <a:gd name="connsiteY2" fmla="*/ 452440 h 452440"/>
                    <a:gd name="connsiteX3" fmla="*/ 0 w 826608"/>
                    <a:gd name="connsiteY3" fmla="*/ 452440 h 452440"/>
                    <a:gd name="connsiteX4" fmla="*/ 0 w 826608"/>
                    <a:gd name="connsiteY4" fmla="*/ 0 h 452440"/>
                    <a:gd name="connsiteX0" fmla="*/ 0 w 828506"/>
                    <a:gd name="connsiteY0" fmla="*/ 0 h 452440"/>
                    <a:gd name="connsiteX1" fmla="*/ 828506 w 828506"/>
                    <a:gd name="connsiteY1" fmla="*/ 30507 h 452440"/>
                    <a:gd name="connsiteX2" fmla="*/ 805847 w 828506"/>
                    <a:gd name="connsiteY2" fmla="*/ 452440 h 452440"/>
                    <a:gd name="connsiteX3" fmla="*/ 0 w 828506"/>
                    <a:gd name="connsiteY3" fmla="*/ 452440 h 452440"/>
                    <a:gd name="connsiteX4" fmla="*/ 0 w 828506"/>
                    <a:gd name="connsiteY4" fmla="*/ 0 h 452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8506" h="452440">
                      <a:moveTo>
                        <a:pt x="0" y="0"/>
                      </a:moveTo>
                      <a:lnTo>
                        <a:pt x="828506" y="30507"/>
                      </a:lnTo>
                      <a:lnTo>
                        <a:pt x="805847" y="452440"/>
                      </a:lnTo>
                      <a:lnTo>
                        <a:pt x="0" y="4524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2AC6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DBCE6172-4D24-F0FF-B6E1-F632983EF8EF}"/>
                  </a:ext>
                </a:extLst>
              </p:cNvPr>
              <p:cNvGrpSpPr/>
              <p:nvPr/>
            </p:nvGrpSpPr>
            <p:grpSpPr>
              <a:xfrm rot="2758152" flipH="1">
                <a:off x="4750674" y="1391665"/>
                <a:ext cx="1008489" cy="2343095"/>
                <a:chOff x="6510863" y="2479544"/>
                <a:chExt cx="828506" cy="1924927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19" name="Rectangle 36">
                  <a:extLst>
                    <a:ext uri="{FF2B5EF4-FFF2-40B4-BE49-F238E27FC236}">
                      <a16:creationId xmlns:a16="http://schemas.microsoft.com/office/drawing/2014/main" id="{F348180B-B8D8-9119-4D0B-039BFC6389FC}"/>
                    </a:ext>
                  </a:extLst>
                </p:cNvPr>
                <p:cNvSpPr/>
                <p:nvPr/>
              </p:nvSpPr>
              <p:spPr>
                <a:xfrm rot="2492153" flipV="1">
                  <a:off x="6518210" y="3927490"/>
                  <a:ext cx="813840" cy="476981"/>
                </a:xfrm>
                <a:custGeom>
                  <a:avLst/>
                  <a:gdLst>
                    <a:gd name="connsiteX0" fmla="*/ 0 w 785371"/>
                    <a:gd name="connsiteY0" fmla="*/ 0 h 476981"/>
                    <a:gd name="connsiteX1" fmla="*/ 785371 w 785371"/>
                    <a:gd name="connsiteY1" fmla="*/ 0 h 476981"/>
                    <a:gd name="connsiteX2" fmla="*/ 785371 w 785371"/>
                    <a:gd name="connsiteY2" fmla="*/ 476981 h 476981"/>
                    <a:gd name="connsiteX3" fmla="*/ 0 w 785371"/>
                    <a:gd name="connsiteY3" fmla="*/ 476981 h 476981"/>
                    <a:gd name="connsiteX4" fmla="*/ 0 w 785371"/>
                    <a:gd name="connsiteY4" fmla="*/ 0 h 476981"/>
                    <a:gd name="connsiteX0" fmla="*/ 0 w 813840"/>
                    <a:gd name="connsiteY0" fmla="*/ 0 h 476981"/>
                    <a:gd name="connsiteX1" fmla="*/ 813840 w 813840"/>
                    <a:gd name="connsiteY1" fmla="*/ 33529 h 476981"/>
                    <a:gd name="connsiteX2" fmla="*/ 785371 w 813840"/>
                    <a:gd name="connsiteY2" fmla="*/ 476981 h 476981"/>
                    <a:gd name="connsiteX3" fmla="*/ 0 w 813840"/>
                    <a:gd name="connsiteY3" fmla="*/ 476981 h 476981"/>
                    <a:gd name="connsiteX4" fmla="*/ 0 w 813840"/>
                    <a:gd name="connsiteY4" fmla="*/ 0 h 476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3840" h="476981">
                      <a:moveTo>
                        <a:pt x="0" y="0"/>
                      </a:moveTo>
                      <a:lnTo>
                        <a:pt x="813840" y="33529"/>
                      </a:lnTo>
                      <a:lnTo>
                        <a:pt x="785371" y="476981"/>
                      </a:lnTo>
                      <a:lnTo>
                        <a:pt x="0" y="4769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62D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20" name="Rectangle 28">
                  <a:extLst>
                    <a:ext uri="{FF2B5EF4-FFF2-40B4-BE49-F238E27FC236}">
                      <a16:creationId xmlns:a16="http://schemas.microsoft.com/office/drawing/2014/main" id="{110B969A-9F45-CBD2-45F5-5F1C76997EBF}"/>
                    </a:ext>
                  </a:extLst>
                </p:cNvPr>
                <p:cNvSpPr/>
                <p:nvPr/>
              </p:nvSpPr>
              <p:spPr>
                <a:xfrm rot="19046343">
                  <a:off x="6510863" y="2479544"/>
                  <a:ext cx="828506" cy="452440"/>
                </a:xfrm>
                <a:custGeom>
                  <a:avLst/>
                  <a:gdLst>
                    <a:gd name="connsiteX0" fmla="*/ 0 w 805847"/>
                    <a:gd name="connsiteY0" fmla="*/ 0 h 452440"/>
                    <a:gd name="connsiteX1" fmla="*/ 805847 w 805847"/>
                    <a:gd name="connsiteY1" fmla="*/ 0 h 452440"/>
                    <a:gd name="connsiteX2" fmla="*/ 805847 w 805847"/>
                    <a:gd name="connsiteY2" fmla="*/ 452440 h 452440"/>
                    <a:gd name="connsiteX3" fmla="*/ 0 w 805847"/>
                    <a:gd name="connsiteY3" fmla="*/ 452440 h 452440"/>
                    <a:gd name="connsiteX4" fmla="*/ 0 w 805847"/>
                    <a:gd name="connsiteY4" fmla="*/ 0 h 452440"/>
                    <a:gd name="connsiteX0" fmla="*/ 0 w 833337"/>
                    <a:gd name="connsiteY0" fmla="*/ 0 h 452440"/>
                    <a:gd name="connsiteX1" fmla="*/ 833337 w 833337"/>
                    <a:gd name="connsiteY1" fmla="*/ 25245 h 452440"/>
                    <a:gd name="connsiteX2" fmla="*/ 805847 w 833337"/>
                    <a:gd name="connsiteY2" fmla="*/ 452440 h 452440"/>
                    <a:gd name="connsiteX3" fmla="*/ 0 w 833337"/>
                    <a:gd name="connsiteY3" fmla="*/ 452440 h 452440"/>
                    <a:gd name="connsiteX4" fmla="*/ 0 w 833337"/>
                    <a:gd name="connsiteY4" fmla="*/ 0 h 452440"/>
                    <a:gd name="connsiteX0" fmla="*/ 0 w 826608"/>
                    <a:gd name="connsiteY0" fmla="*/ 0 h 452440"/>
                    <a:gd name="connsiteX1" fmla="*/ 826608 w 826608"/>
                    <a:gd name="connsiteY1" fmla="*/ 25532 h 452440"/>
                    <a:gd name="connsiteX2" fmla="*/ 805847 w 826608"/>
                    <a:gd name="connsiteY2" fmla="*/ 452440 h 452440"/>
                    <a:gd name="connsiteX3" fmla="*/ 0 w 826608"/>
                    <a:gd name="connsiteY3" fmla="*/ 452440 h 452440"/>
                    <a:gd name="connsiteX4" fmla="*/ 0 w 826608"/>
                    <a:gd name="connsiteY4" fmla="*/ 0 h 452440"/>
                    <a:gd name="connsiteX0" fmla="*/ 0 w 828506"/>
                    <a:gd name="connsiteY0" fmla="*/ 0 h 452440"/>
                    <a:gd name="connsiteX1" fmla="*/ 828506 w 828506"/>
                    <a:gd name="connsiteY1" fmla="*/ 30507 h 452440"/>
                    <a:gd name="connsiteX2" fmla="*/ 805847 w 828506"/>
                    <a:gd name="connsiteY2" fmla="*/ 452440 h 452440"/>
                    <a:gd name="connsiteX3" fmla="*/ 0 w 828506"/>
                    <a:gd name="connsiteY3" fmla="*/ 452440 h 452440"/>
                    <a:gd name="connsiteX4" fmla="*/ 0 w 828506"/>
                    <a:gd name="connsiteY4" fmla="*/ 0 h 452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8506" h="452440">
                      <a:moveTo>
                        <a:pt x="0" y="0"/>
                      </a:moveTo>
                      <a:lnTo>
                        <a:pt x="828506" y="30507"/>
                      </a:lnTo>
                      <a:lnTo>
                        <a:pt x="805847" y="452440"/>
                      </a:lnTo>
                      <a:lnTo>
                        <a:pt x="0" y="4524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62D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F04294AB-A835-29D7-2502-12AECB140C65}"/>
                  </a:ext>
                </a:extLst>
              </p:cNvPr>
              <p:cNvGrpSpPr/>
              <p:nvPr/>
            </p:nvGrpSpPr>
            <p:grpSpPr>
              <a:xfrm rot="2758152">
                <a:off x="6442536" y="3137695"/>
                <a:ext cx="1008489" cy="2343095"/>
                <a:chOff x="6510863" y="2479544"/>
                <a:chExt cx="828506" cy="1924927"/>
              </a:xfrm>
              <a:solidFill>
                <a:schemeClr val="accent3">
                  <a:lumMod val="75000"/>
                </a:schemeClr>
              </a:solidFill>
            </p:grpSpPr>
            <p:sp>
              <p:nvSpPr>
                <p:cNvPr id="17" name="Rectangle 36">
                  <a:extLst>
                    <a:ext uri="{FF2B5EF4-FFF2-40B4-BE49-F238E27FC236}">
                      <a16:creationId xmlns:a16="http://schemas.microsoft.com/office/drawing/2014/main" id="{1DB41E67-2623-D31A-B81A-61159E188E5A}"/>
                    </a:ext>
                  </a:extLst>
                </p:cNvPr>
                <p:cNvSpPr/>
                <p:nvPr/>
              </p:nvSpPr>
              <p:spPr>
                <a:xfrm rot="2492153" flipV="1">
                  <a:off x="6518210" y="3927490"/>
                  <a:ext cx="813840" cy="476981"/>
                </a:xfrm>
                <a:custGeom>
                  <a:avLst/>
                  <a:gdLst>
                    <a:gd name="connsiteX0" fmla="*/ 0 w 785371"/>
                    <a:gd name="connsiteY0" fmla="*/ 0 h 476981"/>
                    <a:gd name="connsiteX1" fmla="*/ 785371 w 785371"/>
                    <a:gd name="connsiteY1" fmla="*/ 0 h 476981"/>
                    <a:gd name="connsiteX2" fmla="*/ 785371 w 785371"/>
                    <a:gd name="connsiteY2" fmla="*/ 476981 h 476981"/>
                    <a:gd name="connsiteX3" fmla="*/ 0 w 785371"/>
                    <a:gd name="connsiteY3" fmla="*/ 476981 h 476981"/>
                    <a:gd name="connsiteX4" fmla="*/ 0 w 785371"/>
                    <a:gd name="connsiteY4" fmla="*/ 0 h 476981"/>
                    <a:gd name="connsiteX0" fmla="*/ 0 w 813840"/>
                    <a:gd name="connsiteY0" fmla="*/ 0 h 476981"/>
                    <a:gd name="connsiteX1" fmla="*/ 813840 w 813840"/>
                    <a:gd name="connsiteY1" fmla="*/ 33529 h 476981"/>
                    <a:gd name="connsiteX2" fmla="*/ 785371 w 813840"/>
                    <a:gd name="connsiteY2" fmla="*/ 476981 h 476981"/>
                    <a:gd name="connsiteX3" fmla="*/ 0 w 813840"/>
                    <a:gd name="connsiteY3" fmla="*/ 476981 h 476981"/>
                    <a:gd name="connsiteX4" fmla="*/ 0 w 813840"/>
                    <a:gd name="connsiteY4" fmla="*/ 0 h 476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3840" h="476981">
                      <a:moveTo>
                        <a:pt x="0" y="0"/>
                      </a:moveTo>
                      <a:lnTo>
                        <a:pt x="813840" y="33529"/>
                      </a:lnTo>
                      <a:lnTo>
                        <a:pt x="785371" y="476981"/>
                      </a:lnTo>
                      <a:lnTo>
                        <a:pt x="0" y="4769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62D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8" name="Rectangle 28">
                  <a:extLst>
                    <a:ext uri="{FF2B5EF4-FFF2-40B4-BE49-F238E27FC236}">
                      <a16:creationId xmlns:a16="http://schemas.microsoft.com/office/drawing/2014/main" id="{C6FC5413-4D0A-C02A-4402-A1B06EBC0190}"/>
                    </a:ext>
                  </a:extLst>
                </p:cNvPr>
                <p:cNvSpPr/>
                <p:nvPr/>
              </p:nvSpPr>
              <p:spPr>
                <a:xfrm rot="19046343">
                  <a:off x="6510863" y="2479544"/>
                  <a:ext cx="828506" cy="452440"/>
                </a:xfrm>
                <a:custGeom>
                  <a:avLst/>
                  <a:gdLst>
                    <a:gd name="connsiteX0" fmla="*/ 0 w 805847"/>
                    <a:gd name="connsiteY0" fmla="*/ 0 h 452440"/>
                    <a:gd name="connsiteX1" fmla="*/ 805847 w 805847"/>
                    <a:gd name="connsiteY1" fmla="*/ 0 h 452440"/>
                    <a:gd name="connsiteX2" fmla="*/ 805847 w 805847"/>
                    <a:gd name="connsiteY2" fmla="*/ 452440 h 452440"/>
                    <a:gd name="connsiteX3" fmla="*/ 0 w 805847"/>
                    <a:gd name="connsiteY3" fmla="*/ 452440 h 452440"/>
                    <a:gd name="connsiteX4" fmla="*/ 0 w 805847"/>
                    <a:gd name="connsiteY4" fmla="*/ 0 h 452440"/>
                    <a:gd name="connsiteX0" fmla="*/ 0 w 833337"/>
                    <a:gd name="connsiteY0" fmla="*/ 0 h 452440"/>
                    <a:gd name="connsiteX1" fmla="*/ 833337 w 833337"/>
                    <a:gd name="connsiteY1" fmla="*/ 25245 h 452440"/>
                    <a:gd name="connsiteX2" fmla="*/ 805847 w 833337"/>
                    <a:gd name="connsiteY2" fmla="*/ 452440 h 452440"/>
                    <a:gd name="connsiteX3" fmla="*/ 0 w 833337"/>
                    <a:gd name="connsiteY3" fmla="*/ 452440 h 452440"/>
                    <a:gd name="connsiteX4" fmla="*/ 0 w 833337"/>
                    <a:gd name="connsiteY4" fmla="*/ 0 h 452440"/>
                    <a:gd name="connsiteX0" fmla="*/ 0 w 826608"/>
                    <a:gd name="connsiteY0" fmla="*/ 0 h 452440"/>
                    <a:gd name="connsiteX1" fmla="*/ 826608 w 826608"/>
                    <a:gd name="connsiteY1" fmla="*/ 25532 h 452440"/>
                    <a:gd name="connsiteX2" fmla="*/ 805847 w 826608"/>
                    <a:gd name="connsiteY2" fmla="*/ 452440 h 452440"/>
                    <a:gd name="connsiteX3" fmla="*/ 0 w 826608"/>
                    <a:gd name="connsiteY3" fmla="*/ 452440 h 452440"/>
                    <a:gd name="connsiteX4" fmla="*/ 0 w 826608"/>
                    <a:gd name="connsiteY4" fmla="*/ 0 h 452440"/>
                    <a:gd name="connsiteX0" fmla="*/ 0 w 828506"/>
                    <a:gd name="connsiteY0" fmla="*/ 0 h 452440"/>
                    <a:gd name="connsiteX1" fmla="*/ 828506 w 828506"/>
                    <a:gd name="connsiteY1" fmla="*/ 30507 h 452440"/>
                    <a:gd name="connsiteX2" fmla="*/ 805847 w 828506"/>
                    <a:gd name="connsiteY2" fmla="*/ 452440 h 452440"/>
                    <a:gd name="connsiteX3" fmla="*/ 0 w 828506"/>
                    <a:gd name="connsiteY3" fmla="*/ 452440 h 452440"/>
                    <a:gd name="connsiteX4" fmla="*/ 0 w 828506"/>
                    <a:gd name="connsiteY4" fmla="*/ 0 h 452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8506" h="452440">
                      <a:moveTo>
                        <a:pt x="0" y="0"/>
                      </a:moveTo>
                      <a:lnTo>
                        <a:pt x="828506" y="30507"/>
                      </a:lnTo>
                      <a:lnTo>
                        <a:pt x="805847" y="452440"/>
                      </a:lnTo>
                      <a:lnTo>
                        <a:pt x="0" y="4524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62D3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37B6C14-5A87-3286-7AC2-3BE3E006AC36}"/>
                  </a:ext>
                </a:extLst>
              </p:cNvPr>
              <p:cNvSpPr/>
              <p:nvPr/>
            </p:nvSpPr>
            <p:spPr>
              <a:xfrm rot="2758152">
                <a:off x="4709930" y="2031512"/>
                <a:ext cx="2825414" cy="28254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/>
              </a:p>
            </p:txBody>
          </p:sp>
          <p:sp>
            <p:nvSpPr>
              <p:cNvPr id="13" name="Isosceles Triangle 12">
                <a:extLst>
                  <a:ext uri="{FF2B5EF4-FFF2-40B4-BE49-F238E27FC236}">
                    <a16:creationId xmlns:a16="http://schemas.microsoft.com/office/drawing/2014/main" id="{51E0ADAF-E52C-92B3-3535-6522BD9BB73B}"/>
                  </a:ext>
                </a:extLst>
              </p:cNvPr>
              <p:cNvSpPr/>
              <p:nvPr/>
            </p:nvSpPr>
            <p:spPr>
              <a:xfrm rot="18958152">
                <a:off x="5723044" y="3194634"/>
                <a:ext cx="2019459" cy="1740913"/>
              </a:xfrm>
              <a:prstGeom prst="triangle">
                <a:avLst/>
              </a:prstGeom>
              <a:solidFill>
                <a:srgbClr val="062D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/>
              </a:p>
            </p:txBody>
          </p:sp>
          <p:sp>
            <p:nvSpPr>
              <p:cNvPr id="14" name="Isosceles Triangle 13">
                <a:extLst>
                  <a:ext uri="{FF2B5EF4-FFF2-40B4-BE49-F238E27FC236}">
                    <a16:creationId xmlns:a16="http://schemas.microsoft.com/office/drawing/2014/main" id="{BB889D50-18A7-4657-2E4B-0C0CC89A8C7B}"/>
                  </a:ext>
                </a:extLst>
              </p:cNvPr>
              <p:cNvSpPr/>
              <p:nvPr/>
            </p:nvSpPr>
            <p:spPr>
              <a:xfrm rot="8158152" flipH="1">
                <a:off x="4493194" y="1922456"/>
                <a:ext cx="2019459" cy="1740913"/>
              </a:xfrm>
              <a:prstGeom prst="triangle">
                <a:avLst/>
              </a:prstGeom>
              <a:solidFill>
                <a:srgbClr val="062D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" name="Isosceles Triangle 14">
                <a:extLst>
                  <a:ext uri="{FF2B5EF4-FFF2-40B4-BE49-F238E27FC236}">
                    <a16:creationId xmlns:a16="http://schemas.microsoft.com/office/drawing/2014/main" id="{23E29501-5DEC-8A87-DD71-8A6C8A28E9D5}"/>
                  </a:ext>
                </a:extLst>
              </p:cNvPr>
              <p:cNvSpPr/>
              <p:nvPr/>
            </p:nvSpPr>
            <p:spPr>
              <a:xfrm rot="2758152">
                <a:off x="4472373" y="3153290"/>
                <a:ext cx="2019457" cy="1740913"/>
              </a:xfrm>
              <a:prstGeom prst="triangle">
                <a:avLst/>
              </a:prstGeom>
              <a:solidFill>
                <a:srgbClr val="D2AC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" name="Isosceles Triangle 15">
                <a:extLst>
                  <a:ext uri="{FF2B5EF4-FFF2-40B4-BE49-F238E27FC236}">
                    <a16:creationId xmlns:a16="http://schemas.microsoft.com/office/drawing/2014/main" id="{59C1737D-E61F-54F4-B209-321915A12ED6}"/>
                  </a:ext>
                </a:extLst>
              </p:cNvPr>
              <p:cNvSpPr/>
              <p:nvPr/>
            </p:nvSpPr>
            <p:spPr>
              <a:xfrm rot="13558152">
                <a:off x="5724031" y="1943279"/>
                <a:ext cx="2019456" cy="1740911"/>
              </a:xfrm>
              <a:prstGeom prst="triangle">
                <a:avLst/>
              </a:prstGeom>
              <a:solidFill>
                <a:srgbClr val="D2AC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pic>
          <p:nvPicPr>
            <p:cNvPr id="25" name="Graphic 24" descr="Brain with solid fill">
              <a:extLst>
                <a:ext uri="{FF2B5EF4-FFF2-40B4-BE49-F238E27FC236}">
                  <a16:creationId xmlns:a16="http://schemas.microsoft.com/office/drawing/2014/main" id="{63C7136D-4B5B-EBD7-6989-FA968A9A26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017880" y="2210115"/>
              <a:ext cx="604444" cy="604444"/>
            </a:xfrm>
            <a:prstGeom prst="rect">
              <a:avLst/>
            </a:prstGeom>
          </p:spPr>
        </p:pic>
        <p:pic>
          <p:nvPicPr>
            <p:cNvPr id="26" name="Graphic 25" descr="Brain in head with solid fill">
              <a:extLst>
                <a:ext uri="{FF2B5EF4-FFF2-40B4-BE49-F238E27FC236}">
                  <a16:creationId xmlns:a16="http://schemas.microsoft.com/office/drawing/2014/main" id="{373C6371-354E-105C-3096-58327BE26F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599545" y="3742353"/>
              <a:ext cx="604444" cy="604444"/>
            </a:xfrm>
            <a:prstGeom prst="rect">
              <a:avLst/>
            </a:prstGeom>
          </p:spPr>
        </p:pic>
        <p:pic>
          <p:nvPicPr>
            <p:cNvPr id="27" name="Graphic 26" descr="Briefcase with solid fill">
              <a:extLst>
                <a:ext uri="{FF2B5EF4-FFF2-40B4-BE49-F238E27FC236}">
                  <a16:creationId xmlns:a16="http://schemas.microsoft.com/office/drawing/2014/main" id="{9783C55B-4720-76EE-4A27-E1BCA4D30E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968453" y="3742353"/>
              <a:ext cx="604444" cy="604444"/>
            </a:xfrm>
            <a:prstGeom prst="rect">
              <a:avLst/>
            </a:prstGeom>
          </p:spPr>
        </p:pic>
        <p:pic>
          <p:nvPicPr>
            <p:cNvPr id="28" name="Graphic 27" descr="Broken Heart with solid fill">
              <a:extLst>
                <a:ext uri="{FF2B5EF4-FFF2-40B4-BE49-F238E27FC236}">
                  <a16:creationId xmlns:a16="http://schemas.microsoft.com/office/drawing/2014/main" id="{775CCA32-654F-2E75-141D-78047FB0322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636615" y="2296612"/>
              <a:ext cx="604444" cy="604444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DADB0EF1-C088-7736-7CC2-6D1BEF29FC77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C4C74DF-84D7-973E-91AE-2909396FA59E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CF813F-EB44-9F4B-180A-F0487AE394D9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B4846A9-44C1-39CF-20BC-4485961878B9}"/>
              </a:ext>
            </a:extLst>
          </p:cNvPr>
          <p:cNvSpPr txBox="1"/>
          <p:nvPr/>
        </p:nvSpPr>
        <p:spPr>
          <a:xfrm>
            <a:off x="8255350" y="1207074"/>
            <a:ext cx="3306715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2D1F0F5-D76E-3A32-AAAD-A6758D0D6771}"/>
              </a:ext>
            </a:extLst>
          </p:cNvPr>
          <p:cNvSpPr txBox="1"/>
          <p:nvPr/>
        </p:nvSpPr>
        <p:spPr>
          <a:xfrm>
            <a:off x="791737" y="1626082"/>
            <a:ext cx="318685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3732790-53D5-9853-E294-26A4413A71D5}"/>
              </a:ext>
            </a:extLst>
          </p:cNvPr>
          <p:cNvSpPr txBox="1"/>
          <p:nvPr/>
        </p:nvSpPr>
        <p:spPr>
          <a:xfrm>
            <a:off x="576360" y="4025896"/>
            <a:ext cx="2478376" cy="1900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66A0B28-4ADE-64B8-90C5-4A02C9421387}"/>
              </a:ext>
            </a:extLst>
          </p:cNvPr>
          <p:cNvSpPr txBox="1"/>
          <p:nvPr/>
        </p:nvSpPr>
        <p:spPr>
          <a:xfrm>
            <a:off x="8211049" y="4295409"/>
            <a:ext cx="3306715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62D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1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ADEEAD-7CBA-C832-79C7-48E4F9490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207" name="TextBox 956">
            <a:extLst>
              <a:ext uri="{FF2B5EF4-FFF2-40B4-BE49-F238E27FC236}">
                <a16:creationId xmlns:a16="http://schemas.microsoft.com/office/drawing/2014/main" id="{81F347D0-073D-86EF-5E4F-3F75E9977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7531" y="1069286"/>
            <a:ext cx="14380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ru-RU" sz="28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20%</a:t>
            </a:r>
            <a:endParaRPr lang="ru-RU" altLang="ru-RU" sz="2800" b="1" dirty="0">
              <a:solidFill>
                <a:srgbClr val="062D3E"/>
              </a:solidFill>
              <a:latin typeface="Manrope" pitchFamily="2" charset="0"/>
              <a:cs typeface="Shabnam" panose="020B0603030804020204" pitchFamily="34" charset="-78"/>
            </a:endParaRPr>
          </a:p>
        </p:txBody>
      </p:sp>
      <p:sp>
        <p:nvSpPr>
          <p:cNvPr id="208" name="TextBox 956">
            <a:extLst>
              <a:ext uri="{FF2B5EF4-FFF2-40B4-BE49-F238E27FC236}">
                <a16:creationId xmlns:a16="http://schemas.microsoft.com/office/drawing/2014/main" id="{CE88CDFC-1205-98D7-ED3B-C8A134978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1591" y="1056589"/>
            <a:ext cx="14380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ru-RU" sz="28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40%</a:t>
            </a:r>
            <a:endParaRPr lang="ru-RU" altLang="ru-RU" sz="2800" b="1" dirty="0">
              <a:solidFill>
                <a:srgbClr val="062D3E"/>
              </a:solidFill>
              <a:latin typeface="Manrope" pitchFamily="2" charset="0"/>
              <a:cs typeface="Shabnam" panose="020B0603030804020204" pitchFamily="34" charset="-78"/>
            </a:endParaRPr>
          </a:p>
        </p:txBody>
      </p:sp>
      <p:sp>
        <p:nvSpPr>
          <p:cNvPr id="209" name="TextBox 956">
            <a:extLst>
              <a:ext uri="{FF2B5EF4-FFF2-40B4-BE49-F238E27FC236}">
                <a16:creationId xmlns:a16="http://schemas.microsoft.com/office/drawing/2014/main" id="{70FDB25B-E692-B88D-8CC8-000307D92B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7223" y="1056589"/>
            <a:ext cx="14380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ru-RU" sz="28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60%</a:t>
            </a:r>
            <a:endParaRPr lang="ru-RU" altLang="ru-RU" sz="2800" b="1" dirty="0">
              <a:solidFill>
                <a:srgbClr val="062D3E"/>
              </a:solidFill>
              <a:latin typeface="Manrope" pitchFamily="2" charset="0"/>
              <a:cs typeface="Shabnam" panose="020B0603030804020204" pitchFamily="34" charset="-78"/>
            </a:endParaRPr>
          </a:p>
        </p:txBody>
      </p:sp>
      <p:sp>
        <p:nvSpPr>
          <p:cNvPr id="210" name="TextBox 956">
            <a:extLst>
              <a:ext uri="{FF2B5EF4-FFF2-40B4-BE49-F238E27FC236}">
                <a16:creationId xmlns:a16="http://schemas.microsoft.com/office/drawing/2014/main" id="{A5197D45-D73D-EADC-C969-7154BD1C43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1282" y="1031196"/>
            <a:ext cx="14380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ru-RU" sz="28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80%</a:t>
            </a:r>
            <a:endParaRPr lang="ru-RU" altLang="ru-RU" sz="2800" b="1" dirty="0">
              <a:solidFill>
                <a:srgbClr val="062D3E"/>
              </a:solidFill>
              <a:latin typeface="Manrope" pitchFamily="2" charset="0"/>
              <a:cs typeface="Shabnam" panose="020B0603030804020204" pitchFamily="34" charset="-78"/>
            </a:endParaRPr>
          </a:p>
        </p:txBody>
      </p: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165F2476-D351-9398-EA58-A3CB2096D847}"/>
              </a:ext>
            </a:extLst>
          </p:cNvPr>
          <p:cNvGrpSpPr/>
          <p:nvPr/>
        </p:nvGrpSpPr>
        <p:grpSpPr>
          <a:xfrm>
            <a:off x="6783209" y="1731815"/>
            <a:ext cx="1466468" cy="3424688"/>
            <a:chOff x="6783209" y="1731815"/>
            <a:chExt cx="1466468" cy="3424688"/>
          </a:xfrm>
        </p:grpSpPr>
        <p:grpSp>
          <p:nvGrpSpPr>
            <p:cNvPr id="54" name="Grupo 205">
              <a:extLst>
                <a:ext uri="{FF2B5EF4-FFF2-40B4-BE49-F238E27FC236}">
                  <a16:creationId xmlns:a16="http://schemas.microsoft.com/office/drawing/2014/main" id="{9A7518AD-85FD-86A1-9224-A5CFC4982477}"/>
                </a:ext>
              </a:extLst>
            </p:cNvPr>
            <p:cNvGrpSpPr/>
            <p:nvPr/>
          </p:nvGrpSpPr>
          <p:grpSpPr>
            <a:xfrm>
              <a:off x="6783209" y="1731815"/>
              <a:ext cx="1466468" cy="3013877"/>
              <a:chOff x="6783388" y="2425701"/>
              <a:chExt cx="1466850" cy="3014662"/>
            </a:xfrm>
            <a:solidFill>
              <a:schemeClr val="bg2">
                <a:lumMod val="90000"/>
                <a:alpha val="25000"/>
              </a:schemeClr>
            </a:solidFill>
          </p:grpSpPr>
          <p:sp>
            <p:nvSpPr>
              <p:cNvPr id="55" name="Freeform 55">
                <a:extLst>
                  <a:ext uri="{FF2B5EF4-FFF2-40B4-BE49-F238E27FC236}">
                    <a16:creationId xmlns:a16="http://schemas.microsoft.com/office/drawing/2014/main" id="{7392096B-2AB8-65B3-A4BA-83DEB299C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388" y="2425701"/>
                <a:ext cx="230188" cy="230187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6" name="Freeform 56">
                <a:extLst>
                  <a:ext uri="{FF2B5EF4-FFF2-40B4-BE49-F238E27FC236}">
                    <a16:creationId xmlns:a16="http://schemas.microsoft.com/office/drawing/2014/main" id="{EFF606CD-C988-F3B2-71CB-A5AF56CB0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2950" y="2425701"/>
                <a:ext cx="230188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" name="Freeform 57">
                <a:extLst>
                  <a:ext uri="{FF2B5EF4-FFF2-40B4-BE49-F238E27FC236}">
                    <a16:creationId xmlns:a16="http://schemas.microsoft.com/office/drawing/2014/main" id="{E6427EB2-31CA-E397-DA8B-A458BCC7A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9338" y="2425701"/>
                <a:ext cx="233363" cy="230187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" name="Freeform 58">
                <a:extLst>
                  <a:ext uri="{FF2B5EF4-FFF2-40B4-BE49-F238E27FC236}">
                    <a16:creationId xmlns:a16="http://schemas.microsoft.com/office/drawing/2014/main" id="{2DA3EF5C-CDFC-211D-A973-BF163FED5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8900" y="2425701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9" name="Freeform 59">
                <a:extLst>
                  <a:ext uri="{FF2B5EF4-FFF2-40B4-BE49-F238E27FC236}">
                    <a16:creationId xmlns:a16="http://schemas.microsoft.com/office/drawing/2014/main" id="{F68DA83A-3441-B9C4-EA9F-73FC3034E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0050" y="2425701"/>
                <a:ext cx="230188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60" name="Freeform 60">
                <a:extLst>
                  <a:ext uri="{FF2B5EF4-FFF2-40B4-BE49-F238E27FC236}">
                    <a16:creationId xmlns:a16="http://schemas.microsoft.com/office/drawing/2014/main" id="{05D9F4CD-CBEA-54AD-5E37-8FDD74E9D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388" y="2733676"/>
                <a:ext cx="230188" cy="230187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61" name="Freeform 61">
                <a:extLst>
                  <a:ext uri="{FF2B5EF4-FFF2-40B4-BE49-F238E27FC236}">
                    <a16:creationId xmlns:a16="http://schemas.microsoft.com/office/drawing/2014/main" id="{104C93AA-9AE0-4900-5EDF-36189D245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2950" y="2733676"/>
                <a:ext cx="230188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62" name="Freeform 62">
                <a:extLst>
                  <a:ext uri="{FF2B5EF4-FFF2-40B4-BE49-F238E27FC236}">
                    <a16:creationId xmlns:a16="http://schemas.microsoft.com/office/drawing/2014/main" id="{97749FAC-6BBD-E306-7792-66E880469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9338" y="2733676"/>
                <a:ext cx="233363" cy="230187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63" name="Freeform 63">
                <a:extLst>
                  <a:ext uri="{FF2B5EF4-FFF2-40B4-BE49-F238E27FC236}">
                    <a16:creationId xmlns:a16="http://schemas.microsoft.com/office/drawing/2014/main" id="{B49F2B17-FCB8-778F-3C25-0B1DD3BF9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8900" y="2733676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64" name="Freeform 64">
                <a:extLst>
                  <a:ext uri="{FF2B5EF4-FFF2-40B4-BE49-F238E27FC236}">
                    <a16:creationId xmlns:a16="http://schemas.microsoft.com/office/drawing/2014/main" id="{0FA00485-8130-68E3-086A-D088F5FF4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0050" y="2733676"/>
                <a:ext cx="230188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65" name="Freeform 65">
                <a:extLst>
                  <a:ext uri="{FF2B5EF4-FFF2-40B4-BE49-F238E27FC236}">
                    <a16:creationId xmlns:a16="http://schemas.microsoft.com/office/drawing/2014/main" id="{9EF88211-21AF-2C01-CA47-6D5499F11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388" y="3043238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66" name="Freeform 66">
                <a:extLst>
                  <a:ext uri="{FF2B5EF4-FFF2-40B4-BE49-F238E27FC236}">
                    <a16:creationId xmlns:a16="http://schemas.microsoft.com/office/drawing/2014/main" id="{CE1DF7E0-4E24-86C2-EB35-B647A668A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2950" y="3043238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67" name="Freeform 67">
                <a:extLst>
                  <a:ext uri="{FF2B5EF4-FFF2-40B4-BE49-F238E27FC236}">
                    <a16:creationId xmlns:a16="http://schemas.microsoft.com/office/drawing/2014/main" id="{25E8AB21-5C1D-2A8D-F042-7A5D05F1BC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9338" y="3043238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68" name="Freeform 68">
                <a:extLst>
                  <a:ext uri="{FF2B5EF4-FFF2-40B4-BE49-F238E27FC236}">
                    <a16:creationId xmlns:a16="http://schemas.microsoft.com/office/drawing/2014/main" id="{EDD0E558-B673-D7A0-84DB-39728AE01A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8900" y="304323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69" name="Freeform 69">
                <a:extLst>
                  <a:ext uri="{FF2B5EF4-FFF2-40B4-BE49-F238E27FC236}">
                    <a16:creationId xmlns:a16="http://schemas.microsoft.com/office/drawing/2014/main" id="{91D89725-D7AA-19EB-3C69-F461982452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0050" y="3043238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70" name="Freeform 70">
                <a:extLst>
                  <a:ext uri="{FF2B5EF4-FFF2-40B4-BE49-F238E27FC236}">
                    <a16:creationId xmlns:a16="http://schemas.microsoft.com/office/drawing/2014/main" id="{A56A82B5-6BC0-C1A8-3221-D05F61F5B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388" y="3351213"/>
                <a:ext cx="230188" cy="233362"/>
              </a:xfrm>
              <a:custGeom>
                <a:avLst/>
                <a:gdLst>
                  <a:gd name="T0" fmla="*/ 88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8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8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71" name="Freeform 71">
                <a:extLst>
                  <a:ext uri="{FF2B5EF4-FFF2-40B4-BE49-F238E27FC236}">
                    <a16:creationId xmlns:a16="http://schemas.microsoft.com/office/drawing/2014/main" id="{E223CF14-2D79-69D6-5128-42075CAB75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2950" y="3351213"/>
                <a:ext cx="230188" cy="233362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72" name="Freeform 72">
                <a:extLst>
                  <a:ext uri="{FF2B5EF4-FFF2-40B4-BE49-F238E27FC236}">
                    <a16:creationId xmlns:a16="http://schemas.microsoft.com/office/drawing/2014/main" id="{41C2E88F-1095-F3EC-2A17-AD1624A3E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9338" y="3351213"/>
                <a:ext cx="233363" cy="233362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73" name="Freeform 73">
                <a:extLst>
                  <a:ext uri="{FF2B5EF4-FFF2-40B4-BE49-F238E27FC236}">
                    <a16:creationId xmlns:a16="http://schemas.microsoft.com/office/drawing/2014/main" id="{6CFCF114-7644-9AFD-F18F-7336C3F29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8900" y="3351213"/>
                <a:ext cx="231775" cy="233362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74" name="Freeform 74">
                <a:extLst>
                  <a:ext uri="{FF2B5EF4-FFF2-40B4-BE49-F238E27FC236}">
                    <a16:creationId xmlns:a16="http://schemas.microsoft.com/office/drawing/2014/main" id="{C77BC6CB-DD40-A21E-7ABF-8080E3926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0050" y="3351213"/>
                <a:ext cx="230188" cy="233362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75" name="Freeform 75">
                <a:extLst>
                  <a:ext uri="{FF2B5EF4-FFF2-40B4-BE49-F238E27FC236}">
                    <a16:creationId xmlns:a16="http://schemas.microsoft.com/office/drawing/2014/main" id="{D20A347D-80A8-1ECC-4348-A1C270398B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388" y="3660776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76" name="Freeform 76">
                <a:extLst>
                  <a:ext uri="{FF2B5EF4-FFF2-40B4-BE49-F238E27FC236}">
                    <a16:creationId xmlns:a16="http://schemas.microsoft.com/office/drawing/2014/main" id="{A431E0CF-F6DC-6B57-2BAA-13F168C77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2950" y="3660776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77" name="Freeform 77">
                <a:extLst>
                  <a:ext uri="{FF2B5EF4-FFF2-40B4-BE49-F238E27FC236}">
                    <a16:creationId xmlns:a16="http://schemas.microsoft.com/office/drawing/2014/main" id="{B2566243-2FD8-883D-85D8-7097D698D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9338" y="3660776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78" name="Freeform 78">
                <a:extLst>
                  <a:ext uri="{FF2B5EF4-FFF2-40B4-BE49-F238E27FC236}">
                    <a16:creationId xmlns:a16="http://schemas.microsoft.com/office/drawing/2014/main" id="{1E1E0206-31B8-3415-2AC7-0738A3FAA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8900" y="366077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79" name="Freeform 79">
                <a:extLst>
                  <a:ext uri="{FF2B5EF4-FFF2-40B4-BE49-F238E27FC236}">
                    <a16:creationId xmlns:a16="http://schemas.microsoft.com/office/drawing/2014/main" id="{ADEC1C04-EC5F-680C-7701-19E541B1D0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0050" y="3660776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80" name="Freeform 80">
                <a:extLst>
                  <a:ext uri="{FF2B5EF4-FFF2-40B4-BE49-F238E27FC236}">
                    <a16:creationId xmlns:a16="http://schemas.microsoft.com/office/drawing/2014/main" id="{54CEEC99-24ED-7F5E-4A38-2E46C31A0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388" y="3971926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81" name="Freeform 81">
                <a:extLst>
                  <a:ext uri="{FF2B5EF4-FFF2-40B4-BE49-F238E27FC236}">
                    <a16:creationId xmlns:a16="http://schemas.microsoft.com/office/drawing/2014/main" id="{CB049328-DA37-E4AB-4A6E-FA7E7A9E3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2950" y="3971926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82" name="Freeform 82">
                <a:extLst>
                  <a:ext uri="{FF2B5EF4-FFF2-40B4-BE49-F238E27FC236}">
                    <a16:creationId xmlns:a16="http://schemas.microsoft.com/office/drawing/2014/main" id="{BCFD6E7F-08C9-710E-4A40-B1AE121DC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9338" y="3971926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83" name="Freeform 83">
                <a:extLst>
                  <a:ext uri="{FF2B5EF4-FFF2-40B4-BE49-F238E27FC236}">
                    <a16:creationId xmlns:a16="http://schemas.microsoft.com/office/drawing/2014/main" id="{BDEC7986-4D87-EF4B-C1CD-C19EAB903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8900" y="397192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84" name="Freeform 84">
                <a:extLst>
                  <a:ext uri="{FF2B5EF4-FFF2-40B4-BE49-F238E27FC236}">
                    <a16:creationId xmlns:a16="http://schemas.microsoft.com/office/drawing/2014/main" id="{0DBD57E1-BD50-2FAA-9D32-7D42D5C948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0050" y="3971926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85" name="Freeform 85">
                <a:extLst>
                  <a:ext uri="{FF2B5EF4-FFF2-40B4-BE49-F238E27FC236}">
                    <a16:creationId xmlns:a16="http://schemas.microsoft.com/office/drawing/2014/main" id="{76628293-40A8-7D24-468A-073A93831B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388" y="4279901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86" name="Freeform 86">
                <a:extLst>
                  <a:ext uri="{FF2B5EF4-FFF2-40B4-BE49-F238E27FC236}">
                    <a16:creationId xmlns:a16="http://schemas.microsoft.com/office/drawing/2014/main" id="{2A58D8B1-1B22-3AEE-A7A3-4189F0613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2950" y="4279901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87" name="Freeform 87">
                <a:extLst>
                  <a:ext uri="{FF2B5EF4-FFF2-40B4-BE49-F238E27FC236}">
                    <a16:creationId xmlns:a16="http://schemas.microsoft.com/office/drawing/2014/main" id="{F5415708-C946-FEE5-88FF-C439703893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9338" y="4279901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88" name="Freeform 88">
                <a:extLst>
                  <a:ext uri="{FF2B5EF4-FFF2-40B4-BE49-F238E27FC236}">
                    <a16:creationId xmlns:a16="http://schemas.microsoft.com/office/drawing/2014/main" id="{169FAAC2-890A-43C4-62C6-18B7F4AC26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8900" y="42799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89" name="Freeform 89">
                <a:extLst>
                  <a:ext uri="{FF2B5EF4-FFF2-40B4-BE49-F238E27FC236}">
                    <a16:creationId xmlns:a16="http://schemas.microsoft.com/office/drawing/2014/main" id="{E3873930-8046-14DA-C1A3-4B4F614694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0050" y="4279901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90" name="Freeform 90">
                <a:extLst>
                  <a:ext uri="{FF2B5EF4-FFF2-40B4-BE49-F238E27FC236}">
                    <a16:creationId xmlns:a16="http://schemas.microsoft.com/office/drawing/2014/main" id="{B1D0B170-255B-1400-1459-36D4799FD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388" y="4589463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91" name="Freeform 91">
                <a:extLst>
                  <a:ext uri="{FF2B5EF4-FFF2-40B4-BE49-F238E27FC236}">
                    <a16:creationId xmlns:a16="http://schemas.microsoft.com/office/drawing/2014/main" id="{B5ACA41D-4363-4815-3D1E-34E6BBB01F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2950" y="4589463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92" name="Freeform 92">
                <a:extLst>
                  <a:ext uri="{FF2B5EF4-FFF2-40B4-BE49-F238E27FC236}">
                    <a16:creationId xmlns:a16="http://schemas.microsoft.com/office/drawing/2014/main" id="{830B2DEE-6B1D-48D3-24D3-A372B4FBD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9338" y="4589463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93" name="Freeform 93">
                <a:extLst>
                  <a:ext uri="{FF2B5EF4-FFF2-40B4-BE49-F238E27FC236}">
                    <a16:creationId xmlns:a16="http://schemas.microsoft.com/office/drawing/2014/main" id="{36AE4DC0-4221-70F6-21C9-E087CE1D01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8900" y="45894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94" name="Freeform 94">
                <a:extLst>
                  <a:ext uri="{FF2B5EF4-FFF2-40B4-BE49-F238E27FC236}">
                    <a16:creationId xmlns:a16="http://schemas.microsoft.com/office/drawing/2014/main" id="{DE9693A9-0C25-E98B-6BEB-72CB962A1B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0050" y="4589463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95" name="Freeform 95">
                <a:extLst>
                  <a:ext uri="{FF2B5EF4-FFF2-40B4-BE49-F238E27FC236}">
                    <a16:creationId xmlns:a16="http://schemas.microsoft.com/office/drawing/2014/main" id="{843B73DD-4D17-A3FE-D86F-696F95FEB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388" y="4897438"/>
                <a:ext cx="230188" cy="234950"/>
              </a:xfrm>
              <a:custGeom>
                <a:avLst/>
                <a:gdLst>
                  <a:gd name="T0" fmla="*/ 88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8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8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96" name="Freeform 96">
                <a:extLst>
                  <a:ext uri="{FF2B5EF4-FFF2-40B4-BE49-F238E27FC236}">
                    <a16:creationId xmlns:a16="http://schemas.microsoft.com/office/drawing/2014/main" id="{7D230201-E6AB-F0C0-FB76-29C231E16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2950" y="4897438"/>
                <a:ext cx="230188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97" name="Freeform 97">
                <a:extLst>
                  <a:ext uri="{FF2B5EF4-FFF2-40B4-BE49-F238E27FC236}">
                    <a16:creationId xmlns:a16="http://schemas.microsoft.com/office/drawing/2014/main" id="{2BD26D78-33E9-A00A-C251-C571EE5C3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9338" y="4897438"/>
                <a:ext cx="233363" cy="234950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98" name="Freeform 98">
                <a:extLst>
                  <a:ext uri="{FF2B5EF4-FFF2-40B4-BE49-F238E27FC236}">
                    <a16:creationId xmlns:a16="http://schemas.microsoft.com/office/drawing/2014/main" id="{38EED956-D095-0200-ED1F-F839446B6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8900" y="48974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99" name="Freeform 99">
                <a:extLst>
                  <a:ext uri="{FF2B5EF4-FFF2-40B4-BE49-F238E27FC236}">
                    <a16:creationId xmlns:a16="http://schemas.microsoft.com/office/drawing/2014/main" id="{99A00240-A9A8-A9FE-F701-9385B4DE4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0050" y="4897438"/>
                <a:ext cx="230188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00" name="Freeform 100">
                <a:extLst>
                  <a:ext uri="{FF2B5EF4-FFF2-40B4-BE49-F238E27FC236}">
                    <a16:creationId xmlns:a16="http://schemas.microsoft.com/office/drawing/2014/main" id="{D9CEED6B-BEF9-9740-4D03-A1BD90425D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83388" y="5208588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01" name="Freeform 101">
                <a:extLst>
                  <a:ext uri="{FF2B5EF4-FFF2-40B4-BE49-F238E27FC236}">
                    <a16:creationId xmlns:a16="http://schemas.microsoft.com/office/drawing/2014/main" id="{7927D589-0558-DF54-EBFA-572FA15E61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2950" y="5208588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02" name="Freeform 102">
                <a:extLst>
                  <a:ext uri="{FF2B5EF4-FFF2-40B4-BE49-F238E27FC236}">
                    <a16:creationId xmlns:a16="http://schemas.microsoft.com/office/drawing/2014/main" id="{DF0DF21F-9439-A845-53DB-915821E698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9338" y="5208588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03" name="Freeform 103">
                <a:extLst>
                  <a:ext uri="{FF2B5EF4-FFF2-40B4-BE49-F238E27FC236}">
                    <a16:creationId xmlns:a16="http://schemas.microsoft.com/office/drawing/2014/main" id="{A26A927B-244F-98F9-A985-968CA7743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8900" y="52085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04" name="Freeform 104">
                <a:extLst>
                  <a:ext uri="{FF2B5EF4-FFF2-40B4-BE49-F238E27FC236}">
                    <a16:creationId xmlns:a16="http://schemas.microsoft.com/office/drawing/2014/main" id="{C48A847A-2DD9-0D25-54EE-2B4811E5D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0050" y="5208588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</p:grpSp>
        <p:grpSp>
          <p:nvGrpSpPr>
            <p:cNvPr id="243" name="Grupo 274">
              <a:extLst>
                <a:ext uri="{FF2B5EF4-FFF2-40B4-BE49-F238E27FC236}">
                  <a16:creationId xmlns:a16="http://schemas.microsoft.com/office/drawing/2014/main" id="{DF05CA8B-400E-3939-2C48-CC4A79AB758B}"/>
                </a:ext>
              </a:extLst>
            </p:cNvPr>
            <p:cNvGrpSpPr/>
            <p:nvPr/>
          </p:nvGrpSpPr>
          <p:grpSpPr>
            <a:xfrm>
              <a:off x="6783209" y="2967967"/>
              <a:ext cx="1466468" cy="1779125"/>
              <a:chOff x="6793175" y="3662174"/>
              <a:chExt cx="1466850" cy="1779588"/>
            </a:xfrm>
            <a:solidFill>
              <a:srgbClr val="24A7DD"/>
            </a:solidFill>
          </p:grpSpPr>
          <p:sp>
            <p:nvSpPr>
              <p:cNvPr id="244" name="Freeform 75">
                <a:extLst>
                  <a:ext uri="{FF2B5EF4-FFF2-40B4-BE49-F238E27FC236}">
                    <a16:creationId xmlns:a16="http://schemas.microsoft.com/office/drawing/2014/main" id="{8FC8A6E4-9A3A-41B7-F803-F33BBC642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3662174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45" name="Freeform 76">
                <a:extLst>
                  <a:ext uri="{FF2B5EF4-FFF2-40B4-BE49-F238E27FC236}">
                    <a16:creationId xmlns:a16="http://schemas.microsoft.com/office/drawing/2014/main" id="{212BE100-D2EF-27FA-181C-375ED50BD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3662174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46" name="Freeform 77">
                <a:extLst>
                  <a:ext uri="{FF2B5EF4-FFF2-40B4-BE49-F238E27FC236}">
                    <a16:creationId xmlns:a16="http://schemas.microsoft.com/office/drawing/2014/main" id="{FEC29C61-77AD-2982-36EA-4F22B1D015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3662174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47" name="Freeform 78">
                <a:extLst>
                  <a:ext uri="{FF2B5EF4-FFF2-40B4-BE49-F238E27FC236}">
                    <a16:creationId xmlns:a16="http://schemas.microsoft.com/office/drawing/2014/main" id="{EFF45CC7-8192-B226-2E68-8B621DBE6E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3662174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48" name="Freeform 79">
                <a:extLst>
                  <a:ext uri="{FF2B5EF4-FFF2-40B4-BE49-F238E27FC236}">
                    <a16:creationId xmlns:a16="http://schemas.microsoft.com/office/drawing/2014/main" id="{77F2AF08-CE17-B5B0-E125-3BDC947048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3662174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49" name="Freeform 80">
                <a:extLst>
                  <a:ext uri="{FF2B5EF4-FFF2-40B4-BE49-F238E27FC236}">
                    <a16:creationId xmlns:a16="http://schemas.microsoft.com/office/drawing/2014/main" id="{04DA352B-BB9D-14DB-20D9-1C748FF2D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3973324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50" name="Freeform 81">
                <a:extLst>
                  <a:ext uri="{FF2B5EF4-FFF2-40B4-BE49-F238E27FC236}">
                    <a16:creationId xmlns:a16="http://schemas.microsoft.com/office/drawing/2014/main" id="{3DE7E700-5E49-83E9-4324-DF528F36F9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3973324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51" name="Freeform 82">
                <a:extLst>
                  <a:ext uri="{FF2B5EF4-FFF2-40B4-BE49-F238E27FC236}">
                    <a16:creationId xmlns:a16="http://schemas.microsoft.com/office/drawing/2014/main" id="{0201AC5C-14D5-71E6-0BC8-2ADD6A699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3973324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52" name="Freeform 83">
                <a:extLst>
                  <a:ext uri="{FF2B5EF4-FFF2-40B4-BE49-F238E27FC236}">
                    <a16:creationId xmlns:a16="http://schemas.microsoft.com/office/drawing/2014/main" id="{01625664-CFF7-DC47-6294-DDE5DDF79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3973324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53" name="Freeform 84">
                <a:extLst>
                  <a:ext uri="{FF2B5EF4-FFF2-40B4-BE49-F238E27FC236}">
                    <a16:creationId xmlns:a16="http://schemas.microsoft.com/office/drawing/2014/main" id="{31D676C5-E787-901B-DB5E-089B1AA1F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3973324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54" name="Freeform 85">
                <a:extLst>
                  <a:ext uri="{FF2B5EF4-FFF2-40B4-BE49-F238E27FC236}">
                    <a16:creationId xmlns:a16="http://schemas.microsoft.com/office/drawing/2014/main" id="{B88B6F0C-59DB-5097-974F-F24FB87C4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4281299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55" name="Freeform 86">
                <a:extLst>
                  <a:ext uri="{FF2B5EF4-FFF2-40B4-BE49-F238E27FC236}">
                    <a16:creationId xmlns:a16="http://schemas.microsoft.com/office/drawing/2014/main" id="{C03EC0C7-83E6-DF9E-23CE-C3C0B74D33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4281299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56" name="Freeform 87">
                <a:extLst>
                  <a:ext uri="{FF2B5EF4-FFF2-40B4-BE49-F238E27FC236}">
                    <a16:creationId xmlns:a16="http://schemas.microsoft.com/office/drawing/2014/main" id="{6692FEB4-010D-8C65-C739-E11F51CCA9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4281299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57" name="Freeform 88">
                <a:extLst>
                  <a:ext uri="{FF2B5EF4-FFF2-40B4-BE49-F238E27FC236}">
                    <a16:creationId xmlns:a16="http://schemas.microsoft.com/office/drawing/2014/main" id="{EA89CE8D-5FD8-DB03-4D58-DFE2B1BD8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4281299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58" name="Freeform 89">
                <a:extLst>
                  <a:ext uri="{FF2B5EF4-FFF2-40B4-BE49-F238E27FC236}">
                    <a16:creationId xmlns:a16="http://schemas.microsoft.com/office/drawing/2014/main" id="{A8C50EC7-7078-25C2-CF87-FF5537A472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4281299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59" name="Freeform 90">
                <a:extLst>
                  <a:ext uri="{FF2B5EF4-FFF2-40B4-BE49-F238E27FC236}">
                    <a16:creationId xmlns:a16="http://schemas.microsoft.com/office/drawing/2014/main" id="{652D743E-9932-E701-07FC-DC9CF2C12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4590861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60" name="Freeform 91">
                <a:extLst>
                  <a:ext uri="{FF2B5EF4-FFF2-40B4-BE49-F238E27FC236}">
                    <a16:creationId xmlns:a16="http://schemas.microsoft.com/office/drawing/2014/main" id="{60789B6A-F55F-AEA5-050F-B6ADF48692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4590861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61" name="Freeform 92">
                <a:extLst>
                  <a:ext uri="{FF2B5EF4-FFF2-40B4-BE49-F238E27FC236}">
                    <a16:creationId xmlns:a16="http://schemas.microsoft.com/office/drawing/2014/main" id="{1FFB9412-DC97-059F-29A3-74B2DD23B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4590861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62" name="Freeform 93">
                <a:extLst>
                  <a:ext uri="{FF2B5EF4-FFF2-40B4-BE49-F238E27FC236}">
                    <a16:creationId xmlns:a16="http://schemas.microsoft.com/office/drawing/2014/main" id="{C7957811-0932-E1FD-72F9-26619C603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459086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63" name="Freeform 94">
                <a:extLst>
                  <a:ext uri="{FF2B5EF4-FFF2-40B4-BE49-F238E27FC236}">
                    <a16:creationId xmlns:a16="http://schemas.microsoft.com/office/drawing/2014/main" id="{AB1DABE8-77CE-8539-E68F-4BFD9362A0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4590861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64" name="Freeform 95">
                <a:extLst>
                  <a:ext uri="{FF2B5EF4-FFF2-40B4-BE49-F238E27FC236}">
                    <a16:creationId xmlns:a16="http://schemas.microsoft.com/office/drawing/2014/main" id="{E4D8D844-917B-AF8E-9848-4ABD00464D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4898836"/>
                <a:ext cx="230188" cy="234950"/>
              </a:xfrm>
              <a:custGeom>
                <a:avLst/>
                <a:gdLst>
                  <a:gd name="T0" fmla="*/ 88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8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8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65" name="Freeform 96">
                <a:extLst>
                  <a:ext uri="{FF2B5EF4-FFF2-40B4-BE49-F238E27FC236}">
                    <a16:creationId xmlns:a16="http://schemas.microsoft.com/office/drawing/2014/main" id="{BF0DBE6D-88F1-79CC-8A22-50DDEDD73C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4898836"/>
                <a:ext cx="230188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66" name="Freeform 97">
                <a:extLst>
                  <a:ext uri="{FF2B5EF4-FFF2-40B4-BE49-F238E27FC236}">
                    <a16:creationId xmlns:a16="http://schemas.microsoft.com/office/drawing/2014/main" id="{84D9C06E-D46C-771B-7E46-67AB712AD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4898836"/>
                <a:ext cx="233363" cy="234950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67" name="Freeform 98">
                <a:extLst>
                  <a:ext uri="{FF2B5EF4-FFF2-40B4-BE49-F238E27FC236}">
                    <a16:creationId xmlns:a16="http://schemas.microsoft.com/office/drawing/2014/main" id="{29687D61-7853-9BCE-8F44-27BD53A54E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4898836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68" name="Freeform 99">
                <a:extLst>
                  <a:ext uri="{FF2B5EF4-FFF2-40B4-BE49-F238E27FC236}">
                    <a16:creationId xmlns:a16="http://schemas.microsoft.com/office/drawing/2014/main" id="{F5839AB5-FA37-36FB-9C87-4605B1413E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4898836"/>
                <a:ext cx="230188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69" name="Freeform 100">
                <a:extLst>
                  <a:ext uri="{FF2B5EF4-FFF2-40B4-BE49-F238E27FC236}">
                    <a16:creationId xmlns:a16="http://schemas.microsoft.com/office/drawing/2014/main" id="{23A10434-0562-FF17-3145-2D687AC2E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5209986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70" name="Freeform 101">
                <a:extLst>
                  <a:ext uri="{FF2B5EF4-FFF2-40B4-BE49-F238E27FC236}">
                    <a16:creationId xmlns:a16="http://schemas.microsoft.com/office/drawing/2014/main" id="{53451BF6-6C36-5C98-F364-291C488936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5209986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71" name="Freeform 102">
                <a:extLst>
                  <a:ext uri="{FF2B5EF4-FFF2-40B4-BE49-F238E27FC236}">
                    <a16:creationId xmlns:a16="http://schemas.microsoft.com/office/drawing/2014/main" id="{0D17E420-EE8B-36AB-AC24-8DB1CD180B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5209986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72" name="Freeform 103">
                <a:extLst>
                  <a:ext uri="{FF2B5EF4-FFF2-40B4-BE49-F238E27FC236}">
                    <a16:creationId xmlns:a16="http://schemas.microsoft.com/office/drawing/2014/main" id="{0D082BF6-A1C3-8B7E-9AE6-7B9729F4F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5209987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73" name="Freeform 104">
                <a:extLst>
                  <a:ext uri="{FF2B5EF4-FFF2-40B4-BE49-F238E27FC236}">
                    <a16:creationId xmlns:a16="http://schemas.microsoft.com/office/drawing/2014/main" id="{D8069B2F-0BEE-6F9B-D36B-02A60BA186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5209986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</p:grpSp>
        <p:cxnSp>
          <p:nvCxnSpPr>
            <p:cNvPr id="315" name="Straight Connector 314">
              <a:extLst>
                <a:ext uri="{FF2B5EF4-FFF2-40B4-BE49-F238E27FC236}">
                  <a16:creationId xmlns:a16="http://schemas.microsoft.com/office/drawing/2014/main" id="{9CAED45A-F22C-044C-BEA2-C1DADBE998F9}"/>
                </a:ext>
              </a:extLst>
            </p:cNvPr>
            <p:cNvCxnSpPr>
              <a:cxnSpLocks/>
            </p:cNvCxnSpPr>
            <p:nvPr/>
          </p:nvCxnSpPr>
          <p:spPr>
            <a:xfrm>
              <a:off x="7516443" y="4860668"/>
              <a:ext cx="0" cy="295835"/>
            </a:xfrm>
            <a:prstGeom prst="line">
              <a:avLst/>
            </a:prstGeom>
            <a:ln w="9525">
              <a:solidFill>
                <a:srgbClr val="062D3E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B2F6CB6A-FDAF-31C0-7BCE-3FE676682A82}"/>
              </a:ext>
            </a:extLst>
          </p:cNvPr>
          <p:cNvGrpSpPr/>
          <p:nvPr/>
        </p:nvGrpSpPr>
        <p:grpSpPr>
          <a:xfrm>
            <a:off x="9646313" y="1731815"/>
            <a:ext cx="1467866" cy="3424688"/>
            <a:chOff x="9646313" y="1731815"/>
            <a:chExt cx="1467866" cy="3424688"/>
          </a:xfrm>
        </p:grpSpPr>
        <p:grpSp>
          <p:nvGrpSpPr>
            <p:cNvPr id="3" name="Grupo 275">
              <a:extLst>
                <a:ext uri="{FF2B5EF4-FFF2-40B4-BE49-F238E27FC236}">
                  <a16:creationId xmlns:a16="http://schemas.microsoft.com/office/drawing/2014/main" id="{D5F530C3-1195-4962-BE66-4AF0B35C50E0}"/>
                </a:ext>
              </a:extLst>
            </p:cNvPr>
            <p:cNvGrpSpPr/>
            <p:nvPr/>
          </p:nvGrpSpPr>
          <p:grpSpPr>
            <a:xfrm>
              <a:off x="9646313" y="1731815"/>
              <a:ext cx="1466468" cy="3013877"/>
              <a:chOff x="9647238" y="2425701"/>
              <a:chExt cx="1466850" cy="3014662"/>
            </a:xfrm>
            <a:solidFill>
              <a:schemeClr val="bg2">
                <a:lumMod val="90000"/>
                <a:alpha val="25000"/>
              </a:schemeClr>
            </a:solidFill>
          </p:grpSpPr>
          <p:sp>
            <p:nvSpPr>
              <p:cNvPr id="4" name="Freeform 5">
                <a:extLst>
                  <a:ext uri="{FF2B5EF4-FFF2-40B4-BE49-F238E27FC236}">
                    <a16:creationId xmlns:a16="http://schemas.microsoft.com/office/drawing/2014/main" id="{007EE3F8-83EA-F0D5-4811-85F8103B1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7238" y="2425701"/>
                <a:ext cx="233363" cy="230187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" name="Freeform 6">
                <a:extLst>
                  <a:ext uri="{FF2B5EF4-FFF2-40B4-BE49-F238E27FC236}">
                    <a16:creationId xmlns:a16="http://schemas.microsoft.com/office/drawing/2014/main" id="{CB8493C3-F317-5A41-6567-D6A224BE4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6800" y="2425701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6" name="Freeform 7">
                <a:extLst>
                  <a:ext uri="{FF2B5EF4-FFF2-40B4-BE49-F238E27FC236}">
                    <a16:creationId xmlns:a16="http://schemas.microsoft.com/office/drawing/2014/main" id="{BEA57834-3A63-8BE0-2893-087214464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6363" y="2425701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7" name="Freeform 8">
                <a:extLst>
                  <a:ext uri="{FF2B5EF4-FFF2-40B4-BE49-F238E27FC236}">
                    <a16:creationId xmlns:a16="http://schemas.microsoft.com/office/drawing/2014/main" id="{4EF21B3E-8995-796A-C569-0CAA725091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4338" y="2425701"/>
                <a:ext cx="230188" cy="230187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8" name="Freeform 9">
                <a:extLst>
                  <a:ext uri="{FF2B5EF4-FFF2-40B4-BE49-F238E27FC236}">
                    <a16:creationId xmlns:a16="http://schemas.microsoft.com/office/drawing/2014/main" id="{F34F37E9-9C54-7A67-70F5-65C0C08C63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900" y="2425701"/>
                <a:ext cx="230188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A356279C-F79D-CA88-95CA-B4BE39452F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7238" y="2733676"/>
                <a:ext cx="233363" cy="230187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010D9109-9D6B-BC1B-F910-CDBB8AE794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6800" y="2733676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2162D087-5C35-1AAA-45B2-5D22A254AF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6363" y="2733676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24CA380A-F4C2-61E8-CD71-78C8FE7022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4338" y="2733676"/>
                <a:ext cx="230188" cy="230187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322F8025-4565-5A22-A96B-BED2402188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900" y="2733676"/>
                <a:ext cx="230188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4" name="Freeform 15">
                <a:extLst>
                  <a:ext uri="{FF2B5EF4-FFF2-40B4-BE49-F238E27FC236}">
                    <a16:creationId xmlns:a16="http://schemas.microsoft.com/office/drawing/2014/main" id="{CBFCE770-EEC7-630B-FE8C-2AE756705F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7238" y="3043238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5" name="Freeform 16">
                <a:extLst>
                  <a:ext uri="{FF2B5EF4-FFF2-40B4-BE49-F238E27FC236}">
                    <a16:creationId xmlns:a16="http://schemas.microsoft.com/office/drawing/2014/main" id="{FCC33C6D-5946-6C31-329F-2ADE19887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6800" y="304323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6" name="Freeform 17">
                <a:extLst>
                  <a:ext uri="{FF2B5EF4-FFF2-40B4-BE49-F238E27FC236}">
                    <a16:creationId xmlns:a16="http://schemas.microsoft.com/office/drawing/2014/main" id="{315CA463-9812-076A-17DE-356A4350C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6363" y="304323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7" name="Freeform 18">
                <a:extLst>
                  <a:ext uri="{FF2B5EF4-FFF2-40B4-BE49-F238E27FC236}">
                    <a16:creationId xmlns:a16="http://schemas.microsoft.com/office/drawing/2014/main" id="{DAF4011F-E6DC-D0BA-495C-BA47EEB41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4338" y="3043238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8" name="Freeform 19">
                <a:extLst>
                  <a:ext uri="{FF2B5EF4-FFF2-40B4-BE49-F238E27FC236}">
                    <a16:creationId xmlns:a16="http://schemas.microsoft.com/office/drawing/2014/main" id="{4AC4F469-8213-B421-B70E-0BC00FF972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900" y="3043238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9" name="Freeform 20">
                <a:extLst>
                  <a:ext uri="{FF2B5EF4-FFF2-40B4-BE49-F238E27FC236}">
                    <a16:creationId xmlns:a16="http://schemas.microsoft.com/office/drawing/2014/main" id="{52CE1DA6-B47A-39FE-179C-C8BE09F63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7238" y="3351213"/>
                <a:ext cx="233363" cy="233362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0" name="Freeform 21">
                <a:extLst>
                  <a:ext uri="{FF2B5EF4-FFF2-40B4-BE49-F238E27FC236}">
                    <a16:creationId xmlns:a16="http://schemas.microsoft.com/office/drawing/2014/main" id="{D12C9F33-C855-D353-15EA-4B48D1734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6800" y="3351213"/>
                <a:ext cx="231775" cy="233362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1" name="Freeform 22">
                <a:extLst>
                  <a:ext uri="{FF2B5EF4-FFF2-40B4-BE49-F238E27FC236}">
                    <a16:creationId xmlns:a16="http://schemas.microsoft.com/office/drawing/2014/main" id="{DB95394B-A532-4DF3-2B5E-A33394BF9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6363" y="3351213"/>
                <a:ext cx="231775" cy="233362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2" name="Freeform 23">
                <a:extLst>
                  <a:ext uri="{FF2B5EF4-FFF2-40B4-BE49-F238E27FC236}">
                    <a16:creationId xmlns:a16="http://schemas.microsoft.com/office/drawing/2014/main" id="{919DB372-8F60-D9B0-AB6A-48168ED31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4338" y="3351213"/>
                <a:ext cx="230188" cy="233362"/>
              </a:xfrm>
              <a:custGeom>
                <a:avLst/>
                <a:gdLst>
                  <a:gd name="T0" fmla="*/ 88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8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8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3" name="Freeform 24">
                <a:extLst>
                  <a:ext uri="{FF2B5EF4-FFF2-40B4-BE49-F238E27FC236}">
                    <a16:creationId xmlns:a16="http://schemas.microsoft.com/office/drawing/2014/main" id="{2F590655-E34F-4DD6-A460-34250CDC2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900" y="3351213"/>
                <a:ext cx="230188" cy="233362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4" name="Freeform 25">
                <a:extLst>
                  <a:ext uri="{FF2B5EF4-FFF2-40B4-BE49-F238E27FC236}">
                    <a16:creationId xmlns:a16="http://schemas.microsoft.com/office/drawing/2014/main" id="{4E16864C-720A-DDAA-6771-BA87520C8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7238" y="3660776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5" name="Freeform 26">
                <a:extLst>
                  <a:ext uri="{FF2B5EF4-FFF2-40B4-BE49-F238E27FC236}">
                    <a16:creationId xmlns:a16="http://schemas.microsoft.com/office/drawing/2014/main" id="{F941D2E1-78C0-568F-25A7-FC8D5F0187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6800" y="366077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6" name="Freeform 27">
                <a:extLst>
                  <a:ext uri="{FF2B5EF4-FFF2-40B4-BE49-F238E27FC236}">
                    <a16:creationId xmlns:a16="http://schemas.microsoft.com/office/drawing/2014/main" id="{D68A1FDA-C1D7-CA88-25D1-581F0AD757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6363" y="366077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7" name="Freeform 28">
                <a:extLst>
                  <a:ext uri="{FF2B5EF4-FFF2-40B4-BE49-F238E27FC236}">
                    <a16:creationId xmlns:a16="http://schemas.microsoft.com/office/drawing/2014/main" id="{36A83D56-5077-E771-8032-A595C87C8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4338" y="3660776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8" name="Freeform 29">
                <a:extLst>
                  <a:ext uri="{FF2B5EF4-FFF2-40B4-BE49-F238E27FC236}">
                    <a16:creationId xmlns:a16="http://schemas.microsoft.com/office/drawing/2014/main" id="{CE4CAD40-20C2-1A89-9931-97C1DA055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900" y="3660776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9" name="Freeform 30">
                <a:extLst>
                  <a:ext uri="{FF2B5EF4-FFF2-40B4-BE49-F238E27FC236}">
                    <a16:creationId xmlns:a16="http://schemas.microsoft.com/office/drawing/2014/main" id="{242014DE-D024-F93A-13B7-9CA30C48E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7238" y="3971926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0" name="Freeform 31">
                <a:extLst>
                  <a:ext uri="{FF2B5EF4-FFF2-40B4-BE49-F238E27FC236}">
                    <a16:creationId xmlns:a16="http://schemas.microsoft.com/office/drawing/2014/main" id="{B736D642-0C6A-C7FF-18A9-1E4C7AF5F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6800" y="397192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1" name="Freeform 32">
                <a:extLst>
                  <a:ext uri="{FF2B5EF4-FFF2-40B4-BE49-F238E27FC236}">
                    <a16:creationId xmlns:a16="http://schemas.microsoft.com/office/drawing/2014/main" id="{DBA614A9-9CA2-589A-18A9-123830A609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6363" y="397192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2" name="Freeform 33">
                <a:extLst>
                  <a:ext uri="{FF2B5EF4-FFF2-40B4-BE49-F238E27FC236}">
                    <a16:creationId xmlns:a16="http://schemas.microsoft.com/office/drawing/2014/main" id="{7B0027B3-EF59-A80A-FA60-96C167F9A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4338" y="3971926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3" name="Freeform 34">
                <a:extLst>
                  <a:ext uri="{FF2B5EF4-FFF2-40B4-BE49-F238E27FC236}">
                    <a16:creationId xmlns:a16="http://schemas.microsoft.com/office/drawing/2014/main" id="{A36AD061-ECCE-B8A9-2394-101E87276C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900" y="3971926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4" name="Freeform 35">
                <a:extLst>
                  <a:ext uri="{FF2B5EF4-FFF2-40B4-BE49-F238E27FC236}">
                    <a16:creationId xmlns:a16="http://schemas.microsoft.com/office/drawing/2014/main" id="{E6A914B5-19A5-C727-69CE-F45622E7F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7238" y="4279901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5" name="Freeform 36">
                <a:extLst>
                  <a:ext uri="{FF2B5EF4-FFF2-40B4-BE49-F238E27FC236}">
                    <a16:creationId xmlns:a16="http://schemas.microsoft.com/office/drawing/2014/main" id="{DAF17C89-C4DE-5A52-62AE-71F181320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6800" y="42799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6" name="Freeform 37">
                <a:extLst>
                  <a:ext uri="{FF2B5EF4-FFF2-40B4-BE49-F238E27FC236}">
                    <a16:creationId xmlns:a16="http://schemas.microsoft.com/office/drawing/2014/main" id="{51455F82-80FE-2B1B-F3E6-DF034B286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6363" y="42799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7" name="Freeform 38">
                <a:extLst>
                  <a:ext uri="{FF2B5EF4-FFF2-40B4-BE49-F238E27FC236}">
                    <a16:creationId xmlns:a16="http://schemas.microsoft.com/office/drawing/2014/main" id="{EFEE62AC-3C17-D395-8B1F-CA41E7B581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4338" y="4279901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8" name="Freeform 39">
                <a:extLst>
                  <a:ext uri="{FF2B5EF4-FFF2-40B4-BE49-F238E27FC236}">
                    <a16:creationId xmlns:a16="http://schemas.microsoft.com/office/drawing/2014/main" id="{A21BB425-3220-1135-813F-20A66EDB7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900" y="4279901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9" name="Freeform 40">
                <a:extLst>
                  <a:ext uri="{FF2B5EF4-FFF2-40B4-BE49-F238E27FC236}">
                    <a16:creationId xmlns:a16="http://schemas.microsoft.com/office/drawing/2014/main" id="{FE84FB98-E9D0-2E97-09E7-FC501E016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7238" y="4589463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40" name="Freeform 41">
                <a:extLst>
                  <a:ext uri="{FF2B5EF4-FFF2-40B4-BE49-F238E27FC236}">
                    <a16:creationId xmlns:a16="http://schemas.microsoft.com/office/drawing/2014/main" id="{83EA274F-60F6-88D5-264D-0E03B6BD11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6800" y="45894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41" name="Freeform 42">
                <a:extLst>
                  <a:ext uri="{FF2B5EF4-FFF2-40B4-BE49-F238E27FC236}">
                    <a16:creationId xmlns:a16="http://schemas.microsoft.com/office/drawing/2014/main" id="{2781CEF4-5F79-AC1D-4E3A-964572987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6363" y="45894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42" name="Freeform 43">
                <a:extLst>
                  <a:ext uri="{FF2B5EF4-FFF2-40B4-BE49-F238E27FC236}">
                    <a16:creationId xmlns:a16="http://schemas.microsoft.com/office/drawing/2014/main" id="{F4F27A2E-7634-FCE4-5F68-DAD5DCA70D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4338" y="4589463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43" name="Freeform 44">
                <a:extLst>
                  <a:ext uri="{FF2B5EF4-FFF2-40B4-BE49-F238E27FC236}">
                    <a16:creationId xmlns:a16="http://schemas.microsoft.com/office/drawing/2014/main" id="{CEBDA4E2-86D5-0C04-47B3-0ABB5CB24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900" y="4589463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44" name="Freeform 45">
                <a:extLst>
                  <a:ext uri="{FF2B5EF4-FFF2-40B4-BE49-F238E27FC236}">
                    <a16:creationId xmlns:a16="http://schemas.microsoft.com/office/drawing/2014/main" id="{456CBB12-9CCE-558C-B351-59139DF522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7238" y="4897438"/>
                <a:ext cx="233363" cy="234950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45" name="Freeform 46">
                <a:extLst>
                  <a:ext uri="{FF2B5EF4-FFF2-40B4-BE49-F238E27FC236}">
                    <a16:creationId xmlns:a16="http://schemas.microsoft.com/office/drawing/2014/main" id="{DFD2C577-0AAA-6764-4B2A-4192D7202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6800" y="48974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46" name="Freeform 47">
                <a:extLst>
                  <a:ext uri="{FF2B5EF4-FFF2-40B4-BE49-F238E27FC236}">
                    <a16:creationId xmlns:a16="http://schemas.microsoft.com/office/drawing/2014/main" id="{DE71E3C5-2E80-4A15-D736-5C11CFC60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6363" y="48974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47" name="Freeform 48">
                <a:extLst>
                  <a:ext uri="{FF2B5EF4-FFF2-40B4-BE49-F238E27FC236}">
                    <a16:creationId xmlns:a16="http://schemas.microsoft.com/office/drawing/2014/main" id="{29B4A526-8AE3-4555-FF72-57E3348E1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4338" y="4897438"/>
                <a:ext cx="230188" cy="234950"/>
              </a:xfrm>
              <a:custGeom>
                <a:avLst/>
                <a:gdLst>
                  <a:gd name="T0" fmla="*/ 88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8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8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48" name="Freeform 49">
                <a:extLst>
                  <a:ext uri="{FF2B5EF4-FFF2-40B4-BE49-F238E27FC236}">
                    <a16:creationId xmlns:a16="http://schemas.microsoft.com/office/drawing/2014/main" id="{8498EAA8-B487-54DF-70DC-46E29FDBD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900" y="4897438"/>
                <a:ext cx="230188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49" name="Freeform 50">
                <a:extLst>
                  <a:ext uri="{FF2B5EF4-FFF2-40B4-BE49-F238E27FC236}">
                    <a16:creationId xmlns:a16="http://schemas.microsoft.com/office/drawing/2014/main" id="{17FDA542-04F4-6AE0-C42A-EA89699CAC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7238" y="5208588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0" name="Freeform 51">
                <a:extLst>
                  <a:ext uri="{FF2B5EF4-FFF2-40B4-BE49-F238E27FC236}">
                    <a16:creationId xmlns:a16="http://schemas.microsoft.com/office/drawing/2014/main" id="{D613967A-EA5F-D765-AA6E-323A85284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6800" y="52085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1" name="Freeform 52">
                <a:extLst>
                  <a:ext uri="{FF2B5EF4-FFF2-40B4-BE49-F238E27FC236}">
                    <a16:creationId xmlns:a16="http://schemas.microsoft.com/office/drawing/2014/main" id="{36A0A1B3-AF40-1FA4-C168-5F6136D2C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6363" y="52085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2" name="Freeform 53">
                <a:extLst>
                  <a:ext uri="{FF2B5EF4-FFF2-40B4-BE49-F238E27FC236}">
                    <a16:creationId xmlns:a16="http://schemas.microsoft.com/office/drawing/2014/main" id="{376CE1FB-FAA2-285C-A0C3-5D2A9619A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4338" y="5208588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3" name="Freeform 54">
                <a:extLst>
                  <a:ext uri="{FF2B5EF4-FFF2-40B4-BE49-F238E27FC236}">
                    <a16:creationId xmlns:a16="http://schemas.microsoft.com/office/drawing/2014/main" id="{BF6AD54E-7673-D5F3-DE42-E7F3A8600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3900" y="5208588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</p:grpSp>
        <p:grpSp>
          <p:nvGrpSpPr>
            <p:cNvPr id="274" name="Grupo 316">
              <a:extLst>
                <a:ext uri="{FF2B5EF4-FFF2-40B4-BE49-F238E27FC236}">
                  <a16:creationId xmlns:a16="http://schemas.microsoft.com/office/drawing/2014/main" id="{FEDAC096-1C15-2E77-EFCE-8727FBEA0839}"/>
                </a:ext>
              </a:extLst>
            </p:cNvPr>
            <p:cNvGrpSpPr/>
            <p:nvPr/>
          </p:nvGrpSpPr>
          <p:grpSpPr>
            <a:xfrm>
              <a:off x="9647711" y="2349191"/>
              <a:ext cx="1466468" cy="2396501"/>
              <a:chOff x="9799638" y="3195638"/>
              <a:chExt cx="1466850" cy="2397125"/>
            </a:xfrm>
            <a:solidFill>
              <a:srgbClr val="062D3E"/>
            </a:solidFill>
          </p:grpSpPr>
          <p:sp>
            <p:nvSpPr>
              <p:cNvPr id="275" name="Freeform 15">
                <a:extLst>
                  <a:ext uri="{FF2B5EF4-FFF2-40B4-BE49-F238E27FC236}">
                    <a16:creationId xmlns:a16="http://schemas.microsoft.com/office/drawing/2014/main" id="{7E3C476C-BE03-ADCA-D374-5F17D5272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9638" y="3195638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76" name="Freeform 16">
                <a:extLst>
                  <a:ext uri="{FF2B5EF4-FFF2-40B4-BE49-F238E27FC236}">
                    <a16:creationId xmlns:a16="http://schemas.microsoft.com/office/drawing/2014/main" id="{E97DA995-5266-9FEE-C51D-9736DB879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9200" y="319563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77" name="Freeform 17">
                <a:extLst>
                  <a:ext uri="{FF2B5EF4-FFF2-40B4-BE49-F238E27FC236}">
                    <a16:creationId xmlns:a16="http://schemas.microsoft.com/office/drawing/2014/main" id="{9A0DEEE1-299D-E810-B946-5802D0A510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8763" y="319563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78" name="Freeform 18">
                <a:extLst>
                  <a:ext uri="{FF2B5EF4-FFF2-40B4-BE49-F238E27FC236}">
                    <a16:creationId xmlns:a16="http://schemas.microsoft.com/office/drawing/2014/main" id="{35EE0D41-2575-A2CE-D141-95DEE5985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6738" y="3195638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79" name="Freeform 19">
                <a:extLst>
                  <a:ext uri="{FF2B5EF4-FFF2-40B4-BE49-F238E27FC236}">
                    <a16:creationId xmlns:a16="http://schemas.microsoft.com/office/drawing/2014/main" id="{D028B34D-35E9-66E0-56F7-79BF7DD9D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6300" y="3195638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80" name="Freeform 20">
                <a:extLst>
                  <a:ext uri="{FF2B5EF4-FFF2-40B4-BE49-F238E27FC236}">
                    <a16:creationId xmlns:a16="http://schemas.microsoft.com/office/drawing/2014/main" id="{24D2070B-2055-1B07-2723-1F02B01C2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9638" y="3503613"/>
                <a:ext cx="233363" cy="233362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81" name="Freeform 21">
                <a:extLst>
                  <a:ext uri="{FF2B5EF4-FFF2-40B4-BE49-F238E27FC236}">
                    <a16:creationId xmlns:a16="http://schemas.microsoft.com/office/drawing/2014/main" id="{8394BA57-1F93-BF76-31F3-9CD8AD4A08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9200" y="3503613"/>
                <a:ext cx="231775" cy="233362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82" name="Freeform 22">
                <a:extLst>
                  <a:ext uri="{FF2B5EF4-FFF2-40B4-BE49-F238E27FC236}">
                    <a16:creationId xmlns:a16="http://schemas.microsoft.com/office/drawing/2014/main" id="{9BAA3E56-E256-B253-38C3-4D84CB7EE6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8763" y="3503613"/>
                <a:ext cx="231775" cy="233362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83" name="Freeform 23">
                <a:extLst>
                  <a:ext uri="{FF2B5EF4-FFF2-40B4-BE49-F238E27FC236}">
                    <a16:creationId xmlns:a16="http://schemas.microsoft.com/office/drawing/2014/main" id="{B71C00D1-A788-0FB1-102F-1CDDBA852C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6738" y="3503613"/>
                <a:ext cx="230188" cy="233362"/>
              </a:xfrm>
              <a:custGeom>
                <a:avLst/>
                <a:gdLst>
                  <a:gd name="T0" fmla="*/ 88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8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8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84" name="Freeform 24">
                <a:extLst>
                  <a:ext uri="{FF2B5EF4-FFF2-40B4-BE49-F238E27FC236}">
                    <a16:creationId xmlns:a16="http://schemas.microsoft.com/office/drawing/2014/main" id="{62480160-2418-3C86-DDE3-2F8AFF8A9C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6300" y="3503613"/>
                <a:ext cx="230188" cy="233362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85" name="Freeform 25">
                <a:extLst>
                  <a:ext uri="{FF2B5EF4-FFF2-40B4-BE49-F238E27FC236}">
                    <a16:creationId xmlns:a16="http://schemas.microsoft.com/office/drawing/2014/main" id="{38A9D679-0144-44A7-3941-7524EE5FE6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9638" y="3813176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86" name="Freeform 26">
                <a:extLst>
                  <a:ext uri="{FF2B5EF4-FFF2-40B4-BE49-F238E27FC236}">
                    <a16:creationId xmlns:a16="http://schemas.microsoft.com/office/drawing/2014/main" id="{873C4477-F605-73C6-91B0-40A684DCC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9200" y="381317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87" name="Freeform 27">
                <a:extLst>
                  <a:ext uri="{FF2B5EF4-FFF2-40B4-BE49-F238E27FC236}">
                    <a16:creationId xmlns:a16="http://schemas.microsoft.com/office/drawing/2014/main" id="{C841674F-7AA7-74FA-C38D-5401EFD66F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8763" y="381317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88" name="Freeform 28">
                <a:extLst>
                  <a:ext uri="{FF2B5EF4-FFF2-40B4-BE49-F238E27FC236}">
                    <a16:creationId xmlns:a16="http://schemas.microsoft.com/office/drawing/2014/main" id="{1DC7241F-FC10-949A-8A7D-10A6A7878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6738" y="3813176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89" name="Freeform 29">
                <a:extLst>
                  <a:ext uri="{FF2B5EF4-FFF2-40B4-BE49-F238E27FC236}">
                    <a16:creationId xmlns:a16="http://schemas.microsoft.com/office/drawing/2014/main" id="{FA74CDC4-926C-4BA5-980C-EA785BF0A4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6300" y="3813176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90" name="Freeform 30">
                <a:extLst>
                  <a:ext uri="{FF2B5EF4-FFF2-40B4-BE49-F238E27FC236}">
                    <a16:creationId xmlns:a16="http://schemas.microsoft.com/office/drawing/2014/main" id="{3A8FB298-C192-D31F-83B4-D3F0686A9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9638" y="4124326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91" name="Freeform 31">
                <a:extLst>
                  <a:ext uri="{FF2B5EF4-FFF2-40B4-BE49-F238E27FC236}">
                    <a16:creationId xmlns:a16="http://schemas.microsoft.com/office/drawing/2014/main" id="{00A7B4A7-AF5F-9291-3D46-5AFA468574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9200" y="412432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92" name="Freeform 32">
                <a:extLst>
                  <a:ext uri="{FF2B5EF4-FFF2-40B4-BE49-F238E27FC236}">
                    <a16:creationId xmlns:a16="http://schemas.microsoft.com/office/drawing/2014/main" id="{40AD2072-89C7-40C0-2679-269A8E30FB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8763" y="412432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93" name="Freeform 33">
                <a:extLst>
                  <a:ext uri="{FF2B5EF4-FFF2-40B4-BE49-F238E27FC236}">
                    <a16:creationId xmlns:a16="http://schemas.microsoft.com/office/drawing/2014/main" id="{69E1F787-B8E4-8A9F-ACFF-FFD083D0B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6738" y="4124326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94" name="Freeform 34">
                <a:extLst>
                  <a:ext uri="{FF2B5EF4-FFF2-40B4-BE49-F238E27FC236}">
                    <a16:creationId xmlns:a16="http://schemas.microsoft.com/office/drawing/2014/main" id="{5AABFDC3-B4EC-B4F2-8B4C-D5708A931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6300" y="4124326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95" name="Freeform 35">
                <a:extLst>
                  <a:ext uri="{FF2B5EF4-FFF2-40B4-BE49-F238E27FC236}">
                    <a16:creationId xmlns:a16="http://schemas.microsoft.com/office/drawing/2014/main" id="{45F11D55-2586-8731-349C-8388A955FD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9638" y="4432301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96" name="Freeform 36">
                <a:extLst>
                  <a:ext uri="{FF2B5EF4-FFF2-40B4-BE49-F238E27FC236}">
                    <a16:creationId xmlns:a16="http://schemas.microsoft.com/office/drawing/2014/main" id="{76791748-54DF-4BE9-5183-468E0DC8D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9200" y="44323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97" name="Freeform 37">
                <a:extLst>
                  <a:ext uri="{FF2B5EF4-FFF2-40B4-BE49-F238E27FC236}">
                    <a16:creationId xmlns:a16="http://schemas.microsoft.com/office/drawing/2014/main" id="{165C461F-424B-8703-14F4-716BFD9113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8763" y="44323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98" name="Freeform 38">
                <a:extLst>
                  <a:ext uri="{FF2B5EF4-FFF2-40B4-BE49-F238E27FC236}">
                    <a16:creationId xmlns:a16="http://schemas.microsoft.com/office/drawing/2014/main" id="{0C096F1F-8FD2-8737-D5BE-8E1D401B4D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6738" y="4432301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99" name="Freeform 39">
                <a:extLst>
                  <a:ext uri="{FF2B5EF4-FFF2-40B4-BE49-F238E27FC236}">
                    <a16:creationId xmlns:a16="http://schemas.microsoft.com/office/drawing/2014/main" id="{77E009AD-F57F-24C9-4E16-B6C0EE12F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6300" y="4432301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00" name="Freeform 40">
                <a:extLst>
                  <a:ext uri="{FF2B5EF4-FFF2-40B4-BE49-F238E27FC236}">
                    <a16:creationId xmlns:a16="http://schemas.microsoft.com/office/drawing/2014/main" id="{DA53073B-B9CF-23C6-937A-88385D918F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9638" y="4741863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01" name="Freeform 41">
                <a:extLst>
                  <a:ext uri="{FF2B5EF4-FFF2-40B4-BE49-F238E27FC236}">
                    <a16:creationId xmlns:a16="http://schemas.microsoft.com/office/drawing/2014/main" id="{8CA823AB-DA9E-88EE-B312-80F9F109E6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9200" y="47418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02" name="Freeform 42">
                <a:extLst>
                  <a:ext uri="{FF2B5EF4-FFF2-40B4-BE49-F238E27FC236}">
                    <a16:creationId xmlns:a16="http://schemas.microsoft.com/office/drawing/2014/main" id="{BE15FD8F-BBEC-5A7E-39F5-673D5C637C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8763" y="47418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03" name="Freeform 43">
                <a:extLst>
                  <a:ext uri="{FF2B5EF4-FFF2-40B4-BE49-F238E27FC236}">
                    <a16:creationId xmlns:a16="http://schemas.microsoft.com/office/drawing/2014/main" id="{DDEC9CF6-057E-33A4-EC24-E7BBACC74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6738" y="4741863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04" name="Freeform 44">
                <a:extLst>
                  <a:ext uri="{FF2B5EF4-FFF2-40B4-BE49-F238E27FC236}">
                    <a16:creationId xmlns:a16="http://schemas.microsoft.com/office/drawing/2014/main" id="{D070A6D4-10B1-D371-C292-BED552EED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6300" y="4741863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05" name="Freeform 45">
                <a:extLst>
                  <a:ext uri="{FF2B5EF4-FFF2-40B4-BE49-F238E27FC236}">
                    <a16:creationId xmlns:a16="http://schemas.microsoft.com/office/drawing/2014/main" id="{7E742D53-ABA0-80AA-816D-9C3916389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9638" y="5049838"/>
                <a:ext cx="233363" cy="234950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06" name="Freeform 46">
                <a:extLst>
                  <a:ext uri="{FF2B5EF4-FFF2-40B4-BE49-F238E27FC236}">
                    <a16:creationId xmlns:a16="http://schemas.microsoft.com/office/drawing/2014/main" id="{E0876752-76D7-A657-D456-0E73F1D0C9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9200" y="50498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07" name="Freeform 47">
                <a:extLst>
                  <a:ext uri="{FF2B5EF4-FFF2-40B4-BE49-F238E27FC236}">
                    <a16:creationId xmlns:a16="http://schemas.microsoft.com/office/drawing/2014/main" id="{E286B980-1F67-FB0F-EF0A-CA129C9774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8763" y="50498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08" name="Freeform 48">
                <a:extLst>
                  <a:ext uri="{FF2B5EF4-FFF2-40B4-BE49-F238E27FC236}">
                    <a16:creationId xmlns:a16="http://schemas.microsoft.com/office/drawing/2014/main" id="{B60A0C6D-8F0A-49F0-F51B-444E352A30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6738" y="5049838"/>
                <a:ext cx="230188" cy="234950"/>
              </a:xfrm>
              <a:custGeom>
                <a:avLst/>
                <a:gdLst>
                  <a:gd name="T0" fmla="*/ 88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8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8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09" name="Freeform 49">
                <a:extLst>
                  <a:ext uri="{FF2B5EF4-FFF2-40B4-BE49-F238E27FC236}">
                    <a16:creationId xmlns:a16="http://schemas.microsoft.com/office/drawing/2014/main" id="{5F349EF2-EE51-DB64-676D-EF159826C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6300" y="5049838"/>
                <a:ext cx="230188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10" name="Freeform 50">
                <a:extLst>
                  <a:ext uri="{FF2B5EF4-FFF2-40B4-BE49-F238E27FC236}">
                    <a16:creationId xmlns:a16="http://schemas.microsoft.com/office/drawing/2014/main" id="{1F5E980C-070A-3E27-68B3-9882DFE9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9638" y="5360988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11" name="Freeform 51">
                <a:extLst>
                  <a:ext uri="{FF2B5EF4-FFF2-40B4-BE49-F238E27FC236}">
                    <a16:creationId xmlns:a16="http://schemas.microsoft.com/office/drawing/2014/main" id="{1F3BEB66-64E5-35A4-9730-A55ECAB46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9200" y="53609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12" name="Freeform 52">
                <a:extLst>
                  <a:ext uri="{FF2B5EF4-FFF2-40B4-BE49-F238E27FC236}">
                    <a16:creationId xmlns:a16="http://schemas.microsoft.com/office/drawing/2014/main" id="{6C589E80-E594-75AB-36C6-D5CA5F2BC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8763" y="53609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13" name="Freeform 53">
                <a:extLst>
                  <a:ext uri="{FF2B5EF4-FFF2-40B4-BE49-F238E27FC236}">
                    <a16:creationId xmlns:a16="http://schemas.microsoft.com/office/drawing/2014/main" id="{FB63435D-A996-B11C-7DA8-F31EAF8BB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6738" y="5360988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314" name="Freeform 54">
                <a:extLst>
                  <a:ext uri="{FF2B5EF4-FFF2-40B4-BE49-F238E27FC236}">
                    <a16:creationId xmlns:a16="http://schemas.microsoft.com/office/drawing/2014/main" id="{B6C97E13-D750-1DD5-1853-5E63E0516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6300" y="5360988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</p:grpSp>
        <p:cxnSp>
          <p:nvCxnSpPr>
            <p:cNvPr id="316" name="Straight Connector 315">
              <a:extLst>
                <a:ext uri="{FF2B5EF4-FFF2-40B4-BE49-F238E27FC236}">
                  <a16:creationId xmlns:a16="http://schemas.microsoft.com/office/drawing/2014/main" id="{A5C2BC4E-4708-6774-175B-2990BEE06C01}"/>
                </a:ext>
              </a:extLst>
            </p:cNvPr>
            <p:cNvCxnSpPr>
              <a:cxnSpLocks/>
            </p:cNvCxnSpPr>
            <p:nvPr/>
          </p:nvCxnSpPr>
          <p:spPr>
            <a:xfrm>
              <a:off x="10380945" y="4860668"/>
              <a:ext cx="0" cy="295835"/>
            </a:xfrm>
            <a:prstGeom prst="line">
              <a:avLst/>
            </a:prstGeom>
            <a:ln w="9525">
              <a:solidFill>
                <a:srgbClr val="062D3E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0" name="Group 319">
            <a:extLst>
              <a:ext uri="{FF2B5EF4-FFF2-40B4-BE49-F238E27FC236}">
                <a16:creationId xmlns:a16="http://schemas.microsoft.com/office/drawing/2014/main" id="{7A65D115-E4FC-A833-FAA8-A92930ECB008}"/>
              </a:ext>
            </a:extLst>
          </p:cNvPr>
          <p:cNvGrpSpPr/>
          <p:nvPr/>
        </p:nvGrpSpPr>
        <p:grpSpPr>
          <a:xfrm>
            <a:off x="3918517" y="1731815"/>
            <a:ext cx="1468056" cy="3424688"/>
            <a:chOff x="3918517" y="1731815"/>
            <a:chExt cx="1468056" cy="3424688"/>
          </a:xfrm>
        </p:grpSpPr>
        <p:grpSp>
          <p:nvGrpSpPr>
            <p:cNvPr id="105" name="Grupo 3">
              <a:extLst>
                <a:ext uri="{FF2B5EF4-FFF2-40B4-BE49-F238E27FC236}">
                  <a16:creationId xmlns:a16="http://schemas.microsoft.com/office/drawing/2014/main" id="{86121077-F58F-2EFA-EED7-7BDAE743B8E0}"/>
                </a:ext>
              </a:extLst>
            </p:cNvPr>
            <p:cNvGrpSpPr/>
            <p:nvPr/>
          </p:nvGrpSpPr>
          <p:grpSpPr>
            <a:xfrm>
              <a:off x="3918517" y="1731815"/>
              <a:ext cx="1468056" cy="3013877"/>
              <a:chOff x="3917950" y="2425701"/>
              <a:chExt cx="1468438" cy="3014662"/>
            </a:xfrm>
            <a:solidFill>
              <a:schemeClr val="bg2">
                <a:lumMod val="90000"/>
                <a:alpha val="25000"/>
              </a:schemeClr>
            </a:solidFill>
          </p:grpSpPr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70412513-F83F-D7AC-C22D-699751CB90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950" y="2425701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07" name="Freeform 106">
                <a:extLst>
                  <a:ext uri="{FF2B5EF4-FFF2-40B4-BE49-F238E27FC236}">
                    <a16:creationId xmlns:a16="http://schemas.microsoft.com/office/drawing/2014/main" id="{3E7018E6-FF55-6767-1C2C-21D29DD4C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7513" y="2425701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BEB44C2A-BEE3-E963-9265-9C6D733D3E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488" y="2425701"/>
                <a:ext cx="233363" cy="230187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F71BAFEA-1DB8-386E-F5CF-02CA26777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5050" y="2425701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1B06869E-94D0-5FCA-AC09-790ECFDB69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613" y="2425701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11" name="Freeform 110">
                <a:extLst>
                  <a:ext uri="{FF2B5EF4-FFF2-40B4-BE49-F238E27FC236}">
                    <a16:creationId xmlns:a16="http://schemas.microsoft.com/office/drawing/2014/main" id="{858F1A7E-DDF7-97F5-672B-2B708B7D0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950" y="2733676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7F7F787F-DD4A-AC1D-C2DB-CB64B299D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7513" y="2733676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A11F8503-2BC5-F587-426E-50B773505A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488" y="2733676"/>
                <a:ext cx="233363" cy="230187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14" name="Freeform 113">
                <a:extLst>
                  <a:ext uri="{FF2B5EF4-FFF2-40B4-BE49-F238E27FC236}">
                    <a16:creationId xmlns:a16="http://schemas.microsoft.com/office/drawing/2014/main" id="{6316E6F0-EDC9-BC70-C84A-554C2723C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5050" y="2733676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15" name="Freeform 114">
                <a:extLst>
                  <a:ext uri="{FF2B5EF4-FFF2-40B4-BE49-F238E27FC236}">
                    <a16:creationId xmlns:a16="http://schemas.microsoft.com/office/drawing/2014/main" id="{26C0E018-94B6-3163-6FD4-98CCE939D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613" y="2733676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1358BD5C-1FFE-6537-4A4C-619FE6276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950" y="304323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562FADE6-6A87-BEF1-5B92-D487FD9321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7513" y="304323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id="{3B191784-64D0-940D-4549-C7FE2AAEE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488" y="3043238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B749DEEC-8CE1-1394-7573-A536A4C21E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5050" y="304323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315700EE-3905-3A4F-D824-F9BEAA033E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613" y="304323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36A66B7D-DD0C-E303-2C78-C3CD585C25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950" y="3351213"/>
                <a:ext cx="231775" cy="233362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6A694A98-9313-6710-A3DD-41A6AAC0C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7513" y="3351213"/>
                <a:ext cx="231775" cy="233362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31993454-C774-B38C-F796-084338E43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488" y="3351213"/>
                <a:ext cx="233363" cy="233362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89C1434B-8873-4758-09D6-3A59665F2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5050" y="3351213"/>
                <a:ext cx="231775" cy="233362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0A5664B9-DC9E-12D5-EDDC-FCC143DF67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613" y="3351213"/>
                <a:ext cx="231775" cy="233362"/>
              </a:xfrm>
              <a:custGeom>
                <a:avLst/>
                <a:gdLst>
                  <a:gd name="T0" fmla="*/ 87 w 97"/>
                  <a:gd name="T1" fmla="*/ 98 h 98"/>
                  <a:gd name="T2" fmla="*/ 9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9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9" y="98"/>
                      <a:pt x="9" y="98"/>
                      <a:pt x="9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D2EB3454-9694-F01E-BF56-9A9053302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950" y="366077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32C132E3-E06F-7EE3-D6E2-D5FBEF6F33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7513" y="366077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03BAE999-98AF-A425-2589-1B6466CBC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488" y="3660776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8F2B726A-5952-B309-56F1-CB126DEE98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5050" y="366077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E1B4B228-CC99-4363-A2BE-77390BF07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613" y="366077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31" name="Freeform 130">
                <a:extLst>
                  <a:ext uri="{FF2B5EF4-FFF2-40B4-BE49-F238E27FC236}">
                    <a16:creationId xmlns:a16="http://schemas.microsoft.com/office/drawing/2014/main" id="{CA5FC977-27EA-C2A6-A8C0-44AA0BEA1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950" y="397192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035FA133-592D-D04F-F98F-BE71411F17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7513" y="397192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87342DE3-173F-929F-8875-DEDB8C30B0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488" y="3971926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A076C432-8C7F-3F70-F405-FA52E2283C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5050" y="397192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14DC3AE4-DBDB-82FD-3220-18297ED58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613" y="397192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6D60FAA7-2F1D-2815-EEDD-9FFB22E6AD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950" y="42799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8C1AD835-8A37-F6AA-FD43-346A3A10D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7513" y="42799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684CB9B8-F5D5-A06E-B967-7C997A1202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488" y="4279901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6F86F5FD-9B3F-5960-F4D8-95CF52F277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5050" y="42799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D1E9BFE1-B416-1244-393B-75DF01C69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613" y="42799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7FE6DE28-F20E-264F-7A25-E2CD481452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950" y="45894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4A34CF59-D268-0D3B-DA61-A65454123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7513" y="45894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A37C8119-2E87-81F6-0880-5AF8AC6CBA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488" y="4589463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B6A5947D-D08D-716D-922A-70C2364029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5050" y="45894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53B9A6DE-CD9E-81D0-A622-C3B2D9DC8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613" y="45894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AC110DFE-C398-85A3-8DCA-1DF34A7B93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950" y="48974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3708571D-F0EC-038D-CE15-2D6B6DC732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7513" y="48974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5D3D26FA-F5F6-9946-EE0A-0BA5F093E4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488" y="4897438"/>
                <a:ext cx="233363" cy="234950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C117AE0E-1FCC-0E24-E254-39EF8FC519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5050" y="48974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8D45989A-0484-DAC9-DA2C-5E769A6BB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613" y="48974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9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9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9" y="98"/>
                      <a:pt x="9" y="98"/>
                      <a:pt x="9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E6DE0C0A-6281-4962-6595-C8AAED83A5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7950" y="52085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C7752375-1ECE-731C-1909-83E2CCC5E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7513" y="52085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00E21986-274F-2696-ED1D-1375F427B4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5488" y="5208588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2A8C9210-A9FA-B006-5C19-2C5651B5F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5050" y="52085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0922F2B9-7B8C-5227-04B6-6E7A741B46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613" y="52085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</p:grpSp>
        <p:grpSp>
          <p:nvGrpSpPr>
            <p:cNvPr id="222" name="Grupo 4">
              <a:extLst>
                <a:ext uri="{FF2B5EF4-FFF2-40B4-BE49-F238E27FC236}">
                  <a16:creationId xmlns:a16="http://schemas.microsoft.com/office/drawing/2014/main" id="{343C6FA0-B0A2-E8AA-EC32-FC7A76A1EBC0}"/>
                </a:ext>
              </a:extLst>
            </p:cNvPr>
            <p:cNvGrpSpPr/>
            <p:nvPr/>
          </p:nvGrpSpPr>
          <p:grpSpPr>
            <a:xfrm>
              <a:off x="3918517" y="3586930"/>
              <a:ext cx="1468056" cy="1160160"/>
              <a:chOff x="4070350" y="4432301"/>
              <a:chExt cx="1468438" cy="1160462"/>
            </a:xfrm>
            <a:solidFill>
              <a:srgbClr val="D2AC67"/>
            </a:solidFill>
          </p:grpSpPr>
          <p:sp>
            <p:nvSpPr>
              <p:cNvPr id="223" name="Freeform 135">
                <a:extLst>
                  <a:ext uri="{FF2B5EF4-FFF2-40B4-BE49-F238E27FC236}">
                    <a16:creationId xmlns:a16="http://schemas.microsoft.com/office/drawing/2014/main" id="{A65383E6-CEF1-F38E-0EA6-7EEB872AAA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44323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24" name="Freeform 136">
                <a:extLst>
                  <a:ext uri="{FF2B5EF4-FFF2-40B4-BE49-F238E27FC236}">
                    <a16:creationId xmlns:a16="http://schemas.microsoft.com/office/drawing/2014/main" id="{AEDF0C44-7DA3-4EDA-487E-770F04C43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913" y="44323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25" name="Freeform 137">
                <a:extLst>
                  <a:ext uri="{FF2B5EF4-FFF2-40B4-BE49-F238E27FC236}">
                    <a16:creationId xmlns:a16="http://schemas.microsoft.com/office/drawing/2014/main" id="{72410BA7-707B-8010-EFA8-18E2C50D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7888" y="4432301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26" name="Freeform 138">
                <a:extLst>
                  <a:ext uri="{FF2B5EF4-FFF2-40B4-BE49-F238E27FC236}">
                    <a16:creationId xmlns:a16="http://schemas.microsoft.com/office/drawing/2014/main" id="{EB45D1C3-93A7-9C8E-3A68-890A12F2C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450" y="44323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27" name="Freeform 139">
                <a:extLst>
                  <a:ext uri="{FF2B5EF4-FFF2-40B4-BE49-F238E27FC236}">
                    <a16:creationId xmlns:a16="http://schemas.microsoft.com/office/drawing/2014/main" id="{B268F531-9CAB-F8BB-BD69-F9EB5EA0A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7013" y="44323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28" name="Freeform 140">
                <a:extLst>
                  <a:ext uri="{FF2B5EF4-FFF2-40B4-BE49-F238E27FC236}">
                    <a16:creationId xmlns:a16="http://schemas.microsoft.com/office/drawing/2014/main" id="{37C9C25B-372A-F6A9-3B45-7B770EC13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47418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29" name="Freeform 141">
                <a:extLst>
                  <a:ext uri="{FF2B5EF4-FFF2-40B4-BE49-F238E27FC236}">
                    <a16:creationId xmlns:a16="http://schemas.microsoft.com/office/drawing/2014/main" id="{7762E841-E671-AE6A-CDE1-19F91E43C5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913" y="47418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30" name="Freeform 142">
                <a:extLst>
                  <a:ext uri="{FF2B5EF4-FFF2-40B4-BE49-F238E27FC236}">
                    <a16:creationId xmlns:a16="http://schemas.microsoft.com/office/drawing/2014/main" id="{52A1C342-6CD8-ED30-FB03-5ED9B7721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7888" y="4741863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31" name="Freeform 143">
                <a:extLst>
                  <a:ext uri="{FF2B5EF4-FFF2-40B4-BE49-F238E27FC236}">
                    <a16:creationId xmlns:a16="http://schemas.microsoft.com/office/drawing/2014/main" id="{5E1B273B-9991-26FA-A0AA-21063DA275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450" y="47418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32" name="Freeform 144">
                <a:extLst>
                  <a:ext uri="{FF2B5EF4-FFF2-40B4-BE49-F238E27FC236}">
                    <a16:creationId xmlns:a16="http://schemas.microsoft.com/office/drawing/2014/main" id="{8F492B45-0747-5B0F-960C-C7E2CC557C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7013" y="47418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33" name="Freeform 145">
                <a:extLst>
                  <a:ext uri="{FF2B5EF4-FFF2-40B4-BE49-F238E27FC236}">
                    <a16:creationId xmlns:a16="http://schemas.microsoft.com/office/drawing/2014/main" id="{52F82047-86A6-8448-6699-0E95828145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50498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34" name="Freeform 146">
                <a:extLst>
                  <a:ext uri="{FF2B5EF4-FFF2-40B4-BE49-F238E27FC236}">
                    <a16:creationId xmlns:a16="http://schemas.microsoft.com/office/drawing/2014/main" id="{AD70B83E-8040-07EA-AC01-4301AD038F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913" y="50498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35" name="Freeform 147">
                <a:extLst>
                  <a:ext uri="{FF2B5EF4-FFF2-40B4-BE49-F238E27FC236}">
                    <a16:creationId xmlns:a16="http://schemas.microsoft.com/office/drawing/2014/main" id="{033407D2-2000-8A7A-A081-B299BBF90E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7888" y="5049838"/>
                <a:ext cx="233363" cy="234950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36" name="Freeform 148">
                <a:extLst>
                  <a:ext uri="{FF2B5EF4-FFF2-40B4-BE49-F238E27FC236}">
                    <a16:creationId xmlns:a16="http://schemas.microsoft.com/office/drawing/2014/main" id="{F49E6FB4-F1F2-F133-3EB9-3DCC19553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450" y="50498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37" name="Freeform 149">
                <a:extLst>
                  <a:ext uri="{FF2B5EF4-FFF2-40B4-BE49-F238E27FC236}">
                    <a16:creationId xmlns:a16="http://schemas.microsoft.com/office/drawing/2014/main" id="{29C47AC8-66D4-D45B-909C-4E5BC9C1A9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7013" y="50498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9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9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9" y="98"/>
                      <a:pt x="9" y="98"/>
                      <a:pt x="9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38" name="Freeform 150">
                <a:extLst>
                  <a:ext uri="{FF2B5EF4-FFF2-40B4-BE49-F238E27FC236}">
                    <a16:creationId xmlns:a16="http://schemas.microsoft.com/office/drawing/2014/main" id="{5293D983-6754-D356-96D8-559C69F1A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53609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39" name="Freeform 151">
                <a:extLst>
                  <a:ext uri="{FF2B5EF4-FFF2-40B4-BE49-F238E27FC236}">
                    <a16:creationId xmlns:a16="http://schemas.microsoft.com/office/drawing/2014/main" id="{A2ECA28F-ABB4-0085-DDCF-06DB55D98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913" y="53609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40" name="Freeform 152">
                <a:extLst>
                  <a:ext uri="{FF2B5EF4-FFF2-40B4-BE49-F238E27FC236}">
                    <a16:creationId xmlns:a16="http://schemas.microsoft.com/office/drawing/2014/main" id="{8EE8C457-830E-83FF-199C-4DBD7266E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7888" y="5360988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41" name="Freeform 153">
                <a:extLst>
                  <a:ext uri="{FF2B5EF4-FFF2-40B4-BE49-F238E27FC236}">
                    <a16:creationId xmlns:a16="http://schemas.microsoft.com/office/drawing/2014/main" id="{45BF70FB-4799-0D80-397A-D3290BE67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450" y="53609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42" name="Freeform 154">
                <a:extLst>
                  <a:ext uri="{FF2B5EF4-FFF2-40B4-BE49-F238E27FC236}">
                    <a16:creationId xmlns:a16="http://schemas.microsoft.com/office/drawing/2014/main" id="{194EA0F0-82E8-3ED2-7624-1A5071034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7013" y="53609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</p:grpSp>
        <p:cxnSp>
          <p:nvCxnSpPr>
            <p:cNvPr id="317" name="Straight Connector 316">
              <a:extLst>
                <a:ext uri="{FF2B5EF4-FFF2-40B4-BE49-F238E27FC236}">
                  <a16:creationId xmlns:a16="http://schemas.microsoft.com/office/drawing/2014/main" id="{E4D7E758-752D-CBB5-4A0D-314F3A0AFE9A}"/>
                </a:ext>
              </a:extLst>
            </p:cNvPr>
            <p:cNvCxnSpPr>
              <a:cxnSpLocks/>
            </p:cNvCxnSpPr>
            <p:nvPr/>
          </p:nvCxnSpPr>
          <p:spPr>
            <a:xfrm>
              <a:off x="4652545" y="4860668"/>
              <a:ext cx="0" cy="295835"/>
            </a:xfrm>
            <a:prstGeom prst="line">
              <a:avLst/>
            </a:prstGeom>
            <a:ln w="9525">
              <a:solidFill>
                <a:srgbClr val="062D3E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9" name="Group 318">
            <a:extLst>
              <a:ext uri="{FF2B5EF4-FFF2-40B4-BE49-F238E27FC236}">
                <a16:creationId xmlns:a16="http://schemas.microsoft.com/office/drawing/2014/main" id="{F1410522-FD47-3C39-FEBF-6F99EA3F3D74}"/>
              </a:ext>
            </a:extLst>
          </p:cNvPr>
          <p:cNvGrpSpPr/>
          <p:nvPr/>
        </p:nvGrpSpPr>
        <p:grpSpPr>
          <a:xfrm>
            <a:off x="1055413" y="1731815"/>
            <a:ext cx="1468056" cy="3424688"/>
            <a:chOff x="1055413" y="1731815"/>
            <a:chExt cx="1468056" cy="3424688"/>
          </a:xfrm>
        </p:grpSpPr>
        <p:grpSp>
          <p:nvGrpSpPr>
            <p:cNvPr id="156" name="Grupo 1">
              <a:extLst>
                <a:ext uri="{FF2B5EF4-FFF2-40B4-BE49-F238E27FC236}">
                  <a16:creationId xmlns:a16="http://schemas.microsoft.com/office/drawing/2014/main" id="{64E04380-B7D7-CBC2-69FF-8AE3860A11A1}"/>
                </a:ext>
              </a:extLst>
            </p:cNvPr>
            <p:cNvGrpSpPr/>
            <p:nvPr/>
          </p:nvGrpSpPr>
          <p:grpSpPr>
            <a:xfrm>
              <a:off x="1055413" y="1731815"/>
              <a:ext cx="1468056" cy="3013877"/>
              <a:chOff x="1054100" y="2425701"/>
              <a:chExt cx="1468438" cy="3014662"/>
            </a:xfrm>
            <a:solidFill>
              <a:schemeClr val="bg2">
                <a:lumMod val="90000"/>
                <a:alpha val="25000"/>
              </a:schemeClr>
            </a:solidFill>
          </p:grpSpPr>
          <p:sp>
            <p:nvSpPr>
              <p:cNvPr id="157" name="Freeform 155">
                <a:extLst>
                  <a:ext uri="{FF2B5EF4-FFF2-40B4-BE49-F238E27FC236}">
                    <a16:creationId xmlns:a16="http://schemas.microsoft.com/office/drawing/2014/main" id="{30AF1D03-43F7-77C4-2E02-BD1E883F1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4100" y="2425701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58" name="Freeform 156">
                <a:extLst>
                  <a:ext uri="{FF2B5EF4-FFF2-40B4-BE49-F238E27FC236}">
                    <a16:creationId xmlns:a16="http://schemas.microsoft.com/office/drawing/2014/main" id="{0F33F3E1-5CCB-7A6E-3BAC-F4DB40E0A6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663" y="2425701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59" name="Freeform 157">
                <a:extLst>
                  <a:ext uri="{FF2B5EF4-FFF2-40B4-BE49-F238E27FC236}">
                    <a16:creationId xmlns:a16="http://schemas.microsoft.com/office/drawing/2014/main" id="{CC42D73E-813B-D6E4-EBC9-F703F34E45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638" y="2425701"/>
                <a:ext cx="230188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60" name="Freeform 158">
                <a:extLst>
                  <a:ext uri="{FF2B5EF4-FFF2-40B4-BE49-F238E27FC236}">
                    <a16:creationId xmlns:a16="http://schemas.microsoft.com/office/drawing/2014/main" id="{159650DD-CB52-094D-DE01-D102C72DF0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200" y="2425701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61" name="Freeform 159">
                <a:extLst>
                  <a:ext uri="{FF2B5EF4-FFF2-40B4-BE49-F238E27FC236}">
                    <a16:creationId xmlns:a16="http://schemas.microsoft.com/office/drawing/2014/main" id="{1B731EA9-3101-877E-70CE-591EC8048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9175" y="2425701"/>
                <a:ext cx="233363" cy="230187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62" name="Freeform 160">
                <a:extLst>
                  <a:ext uri="{FF2B5EF4-FFF2-40B4-BE49-F238E27FC236}">
                    <a16:creationId xmlns:a16="http://schemas.microsoft.com/office/drawing/2014/main" id="{5293CE5A-52A5-766F-3833-37D524A83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4100" y="2733676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63" name="Freeform 161">
                <a:extLst>
                  <a:ext uri="{FF2B5EF4-FFF2-40B4-BE49-F238E27FC236}">
                    <a16:creationId xmlns:a16="http://schemas.microsoft.com/office/drawing/2014/main" id="{ECA14188-9F71-9AE2-36FA-892736C4D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663" y="2733676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64" name="Freeform 162">
                <a:extLst>
                  <a:ext uri="{FF2B5EF4-FFF2-40B4-BE49-F238E27FC236}">
                    <a16:creationId xmlns:a16="http://schemas.microsoft.com/office/drawing/2014/main" id="{AB5A8F30-CF98-DA29-AB0F-9643436DB0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638" y="2733676"/>
                <a:ext cx="230188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65" name="Freeform 163">
                <a:extLst>
                  <a:ext uri="{FF2B5EF4-FFF2-40B4-BE49-F238E27FC236}">
                    <a16:creationId xmlns:a16="http://schemas.microsoft.com/office/drawing/2014/main" id="{E9CD1503-7E85-FAFF-5B6D-DEA85DA26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200" y="2733676"/>
                <a:ext cx="231775" cy="230187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66" name="Freeform 164">
                <a:extLst>
                  <a:ext uri="{FF2B5EF4-FFF2-40B4-BE49-F238E27FC236}">
                    <a16:creationId xmlns:a16="http://schemas.microsoft.com/office/drawing/2014/main" id="{3C6EA0B9-60A8-0A41-E915-C9A9AD1AE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9175" y="2733676"/>
                <a:ext cx="233363" cy="230187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67" name="Freeform 165">
                <a:extLst>
                  <a:ext uri="{FF2B5EF4-FFF2-40B4-BE49-F238E27FC236}">
                    <a16:creationId xmlns:a16="http://schemas.microsoft.com/office/drawing/2014/main" id="{3BCC5F5C-7D49-07CD-E487-80D60B5469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4100" y="304323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68" name="Freeform 166">
                <a:extLst>
                  <a:ext uri="{FF2B5EF4-FFF2-40B4-BE49-F238E27FC236}">
                    <a16:creationId xmlns:a16="http://schemas.microsoft.com/office/drawing/2014/main" id="{5269FEAE-4DE4-48FC-491B-EA5864234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663" y="304323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69" name="Freeform 167">
                <a:extLst>
                  <a:ext uri="{FF2B5EF4-FFF2-40B4-BE49-F238E27FC236}">
                    <a16:creationId xmlns:a16="http://schemas.microsoft.com/office/drawing/2014/main" id="{B6EC144B-82E3-CA1D-3BD2-47BB4EEDA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638" y="3043238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70" name="Freeform 168">
                <a:extLst>
                  <a:ext uri="{FF2B5EF4-FFF2-40B4-BE49-F238E27FC236}">
                    <a16:creationId xmlns:a16="http://schemas.microsoft.com/office/drawing/2014/main" id="{FA287146-44F8-9E8A-4EAE-093036732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200" y="304323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71" name="Freeform 169">
                <a:extLst>
                  <a:ext uri="{FF2B5EF4-FFF2-40B4-BE49-F238E27FC236}">
                    <a16:creationId xmlns:a16="http://schemas.microsoft.com/office/drawing/2014/main" id="{3BF90CEC-1652-4043-4038-70A0B5BCF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9175" y="3043238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72" name="Freeform 170">
                <a:extLst>
                  <a:ext uri="{FF2B5EF4-FFF2-40B4-BE49-F238E27FC236}">
                    <a16:creationId xmlns:a16="http://schemas.microsoft.com/office/drawing/2014/main" id="{BDEB1235-8CE1-E174-4BC2-C4C662641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4100" y="3351213"/>
                <a:ext cx="231775" cy="233362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73" name="Freeform 171">
                <a:extLst>
                  <a:ext uri="{FF2B5EF4-FFF2-40B4-BE49-F238E27FC236}">
                    <a16:creationId xmlns:a16="http://schemas.microsoft.com/office/drawing/2014/main" id="{CB27F18C-EDB8-ABAF-33A4-433F71AC71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663" y="3351213"/>
                <a:ext cx="231775" cy="233362"/>
              </a:xfrm>
              <a:custGeom>
                <a:avLst/>
                <a:gdLst>
                  <a:gd name="T0" fmla="*/ 87 w 97"/>
                  <a:gd name="T1" fmla="*/ 98 h 98"/>
                  <a:gd name="T2" fmla="*/ 9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9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9" y="98"/>
                      <a:pt x="9" y="98"/>
                      <a:pt x="9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74" name="Freeform 172">
                <a:extLst>
                  <a:ext uri="{FF2B5EF4-FFF2-40B4-BE49-F238E27FC236}">
                    <a16:creationId xmlns:a16="http://schemas.microsoft.com/office/drawing/2014/main" id="{53335BFD-8D11-A47C-656B-A880F441F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638" y="3351213"/>
                <a:ext cx="230188" cy="233362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75" name="Freeform 173">
                <a:extLst>
                  <a:ext uri="{FF2B5EF4-FFF2-40B4-BE49-F238E27FC236}">
                    <a16:creationId xmlns:a16="http://schemas.microsoft.com/office/drawing/2014/main" id="{F922D3B0-3EA5-3E69-2425-5FE66EAE1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200" y="3351213"/>
                <a:ext cx="231775" cy="233362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76" name="Freeform 174">
                <a:extLst>
                  <a:ext uri="{FF2B5EF4-FFF2-40B4-BE49-F238E27FC236}">
                    <a16:creationId xmlns:a16="http://schemas.microsoft.com/office/drawing/2014/main" id="{8A57F9B5-9CB2-CEB2-5762-7E19279FE4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9175" y="3351213"/>
                <a:ext cx="233363" cy="233362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77" name="Freeform 175">
                <a:extLst>
                  <a:ext uri="{FF2B5EF4-FFF2-40B4-BE49-F238E27FC236}">
                    <a16:creationId xmlns:a16="http://schemas.microsoft.com/office/drawing/2014/main" id="{1101364F-19A2-82D0-DBCE-FEA19A6721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4100" y="366077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78" name="Freeform 176">
                <a:extLst>
                  <a:ext uri="{FF2B5EF4-FFF2-40B4-BE49-F238E27FC236}">
                    <a16:creationId xmlns:a16="http://schemas.microsoft.com/office/drawing/2014/main" id="{D2A521AC-CE5C-68A9-BB64-2AE49CF7D4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663" y="366077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79" name="Freeform 177">
                <a:extLst>
                  <a:ext uri="{FF2B5EF4-FFF2-40B4-BE49-F238E27FC236}">
                    <a16:creationId xmlns:a16="http://schemas.microsoft.com/office/drawing/2014/main" id="{F7AEDE7F-57B4-701E-30BE-7FC26665D4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638" y="3660776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80" name="Freeform 178">
                <a:extLst>
                  <a:ext uri="{FF2B5EF4-FFF2-40B4-BE49-F238E27FC236}">
                    <a16:creationId xmlns:a16="http://schemas.microsoft.com/office/drawing/2014/main" id="{E558F331-A6A0-2527-FF8A-F581CD3B5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200" y="366077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81" name="Freeform 179">
                <a:extLst>
                  <a:ext uri="{FF2B5EF4-FFF2-40B4-BE49-F238E27FC236}">
                    <a16:creationId xmlns:a16="http://schemas.microsoft.com/office/drawing/2014/main" id="{00786140-DD0D-0FA9-B52C-0AABCCE6A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9175" y="3660776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82" name="Freeform 180">
                <a:extLst>
                  <a:ext uri="{FF2B5EF4-FFF2-40B4-BE49-F238E27FC236}">
                    <a16:creationId xmlns:a16="http://schemas.microsoft.com/office/drawing/2014/main" id="{D07D7E3E-C36F-7363-C232-E515091C3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4100" y="397192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83" name="Freeform 181">
                <a:extLst>
                  <a:ext uri="{FF2B5EF4-FFF2-40B4-BE49-F238E27FC236}">
                    <a16:creationId xmlns:a16="http://schemas.microsoft.com/office/drawing/2014/main" id="{A49E4A4C-903B-B216-D26F-2E58A11CF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663" y="397192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84" name="Freeform 182">
                <a:extLst>
                  <a:ext uri="{FF2B5EF4-FFF2-40B4-BE49-F238E27FC236}">
                    <a16:creationId xmlns:a16="http://schemas.microsoft.com/office/drawing/2014/main" id="{B33898AE-43BE-6A26-3DF3-9CA749EE35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638" y="3971926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85" name="Freeform 183">
                <a:extLst>
                  <a:ext uri="{FF2B5EF4-FFF2-40B4-BE49-F238E27FC236}">
                    <a16:creationId xmlns:a16="http://schemas.microsoft.com/office/drawing/2014/main" id="{733EB482-B50A-0BF9-0C39-D1CC0B87E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200" y="3971926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86" name="Freeform 184">
                <a:extLst>
                  <a:ext uri="{FF2B5EF4-FFF2-40B4-BE49-F238E27FC236}">
                    <a16:creationId xmlns:a16="http://schemas.microsoft.com/office/drawing/2014/main" id="{5D2F5981-E66E-2973-51F2-F061D1ACD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9175" y="3971926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87" name="Freeform 185">
                <a:extLst>
                  <a:ext uri="{FF2B5EF4-FFF2-40B4-BE49-F238E27FC236}">
                    <a16:creationId xmlns:a16="http://schemas.microsoft.com/office/drawing/2014/main" id="{B016582E-8C3E-33A9-2418-81407BF06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4100" y="42799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88" name="Freeform 186">
                <a:extLst>
                  <a:ext uri="{FF2B5EF4-FFF2-40B4-BE49-F238E27FC236}">
                    <a16:creationId xmlns:a16="http://schemas.microsoft.com/office/drawing/2014/main" id="{A1EEB57E-AAEC-D3FC-19C0-FF67A2505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663" y="42799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89" name="Freeform 187">
                <a:extLst>
                  <a:ext uri="{FF2B5EF4-FFF2-40B4-BE49-F238E27FC236}">
                    <a16:creationId xmlns:a16="http://schemas.microsoft.com/office/drawing/2014/main" id="{03B8B8E8-8613-7EFC-351A-C22DA194F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638" y="4279901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90" name="Freeform 188">
                <a:extLst>
                  <a:ext uri="{FF2B5EF4-FFF2-40B4-BE49-F238E27FC236}">
                    <a16:creationId xmlns:a16="http://schemas.microsoft.com/office/drawing/2014/main" id="{38E0C53A-7E9E-537D-8134-229F00485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200" y="42799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91" name="Freeform 189">
                <a:extLst>
                  <a:ext uri="{FF2B5EF4-FFF2-40B4-BE49-F238E27FC236}">
                    <a16:creationId xmlns:a16="http://schemas.microsoft.com/office/drawing/2014/main" id="{2749FFA8-407A-E9AE-A91F-EA7FCFA3D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9175" y="4279901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92" name="Freeform 190">
                <a:extLst>
                  <a:ext uri="{FF2B5EF4-FFF2-40B4-BE49-F238E27FC236}">
                    <a16:creationId xmlns:a16="http://schemas.microsoft.com/office/drawing/2014/main" id="{07C9CA6D-2B1E-7B85-7E11-F3F2F20386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4100" y="45894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93" name="Freeform 191">
                <a:extLst>
                  <a:ext uri="{FF2B5EF4-FFF2-40B4-BE49-F238E27FC236}">
                    <a16:creationId xmlns:a16="http://schemas.microsoft.com/office/drawing/2014/main" id="{671674B6-BE87-E00D-A70C-C645C0EF8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663" y="45894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94" name="Freeform 192">
                <a:extLst>
                  <a:ext uri="{FF2B5EF4-FFF2-40B4-BE49-F238E27FC236}">
                    <a16:creationId xmlns:a16="http://schemas.microsoft.com/office/drawing/2014/main" id="{714E1A1D-B8F6-EC2C-47FF-95E3328CFC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638" y="4589463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95" name="Freeform 193">
                <a:extLst>
                  <a:ext uri="{FF2B5EF4-FFF2-40B4-BE49-F238E27FC236}">
                    <a16:creationId xmlns:a16="http://schemas.microsoft.com/office/drawing/2014/main" id="{9C2171CB-AE45-B623-E885-9F60164E0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200" y="45894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96" name="Freeform 194">
                <a:extLst>
                  <a:ext uri="{FF2B5EF4-FFF2-40B4-BE49-F238E27FC236}">
                    <a16:creationId xmlns:a16="http://schemas.microsoft.com/office/drawing/2014/main" id="{4E28FB65-1613-1178-BD69-FD7D13411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9175" y="4589463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97" name="Freeform 195">
                <a:extLst>
                  <a:ext uri="{FF2B5EF4-FFF2-40B4-BE49-F238E27FC236}">
                    <a16:creationId xmlns:a16="http://schemas.microsoft.com/office/drawing/2014/main" id="{340ED1D1-C6C5-C9AC-790C-AEE02E7CCA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4100" y="48974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98" name="Freeform 196">
                <a:extLst>
                  <a:ext uri="{FF2B5EF4-FFF2-40B4-BE49-F238E27FC236}">
                    <a16:creationId xmlns:a16="http://schemas.microsoft.com/office/drawing/2014/main" id="{A3121B75-C425-E78C-A7AE-EE9CABE2F1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663" y="48974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9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9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9" y="98"/>
                      <a:pt x="9" y="98"/>
                      <a:pt x="9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199" name="Freeform 197">
                <a:extLst>
                  <a:ext uri="{FF2B5EF4-FFF2-40B4-BE49-F238E27FC236}">
                    <a16:creationId xmlns:a16="http://schemas.microsoft.com/office/drawing/2014/main" id="{9A536840-0854-7E39-DD2F-4D255935A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638" y="4897438"/>
                <a:ext cx="230188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00" name="Freeform 198">
                <a:extLst>
                  <a:ext uri="{FF2B5EF4-FFF2-40B4-BE49-F238E27FC236}">
                    <a16:creationId xmlns:a16="http://schemas.microsoft.com/office/drawing/2014/main" id="{50CFA132-5B11-8A3D-0CB7-08F97496D0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200" y="48974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01" name="Freeform 199">
                <a:extLst>
                  <a:ext uri="{FF2B5EF4-FFF2-40B4-BE49-F238E27FC236}">
                    <a16:creationId xmlns:a16="http://schemas.microsoft.com/office/drawing/2014/main" id="{C49576C3-DF61-7EC9-2367-1137B3B732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9175" y="4897438"/>
                <a:ext cx="233363" cy="234950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02" name="Freeform 200">
                <a:extLst>
                  <a:ext uri="{FF2B5EF4-FFF2-40B4-BE49-F238E27FC236}">
                    <a16:creationId xmlns:a16="http://schemas.microsoft.com/office/drawing/2014/main" id="{53F5CB2B-9AAA-5B1F-57ED-74732CAC2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4100" y="52085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03" name="Freeform 201">
                <a:extLst>
                  <a:ext uri="{FF2B5EF4-FFF2-40B4-BE49-F238E27FC236}">
                    <a16:creationId xmlns:a16="http://schemas.microsoft.com/office/drawing/2014/main" id="{6F6F7C81-2C31-E4C9-13E9-BB842F607E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663" y="52085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04" name="Freeform 202">
                <a:extLst>
                  <a:ext uri="{FF2B5EF4-FFF2-40B4-BE49-F238E27FC236}">
                    <a16:creationId xmlns:a16="http://schemas.microsoft.com/office/drawing/2014/main" id="{DA7D525D-071D-43D4-6754-6D7A41CC57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638" y="5208588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05" name="Freeform 203">
                <a:extLst>
                  <a:ext uri="{FF2B5EF4-FFF2-40B4-BE49-F238E27FC236}">
                    <a16:creationId xmlns:a16="http://schemas.microsoft.com/office/drawing/2014/main" id="{C62A884E-D177-3916-A85F-1FF213781A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200" y="52085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06" name="Freeform 204">
                <a:extLst>
                  <a:ext uri="{FF2B5EF4-FFF2-40B4-BE49-F238E27FC236}">
                    <a16:creationId xmlns:a16="http://schemas.microsoft.com/office/drawing/2014/main" id="{F63F3B49-F10B-9F77-5E46-9851EB5DC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9175" y="5208588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</p:grpSp>
        <p:grpSp>
          <p:nvGrpSpPr>
            <p:cNvPr id="211" name="Grupo 2">
              <a:extLst>
                <a:ext uri="{FF2B5EF4-FFF2-40B4-BE49-F238E27FC236}">
                  <a16:creationId xmlns:a16="http://schemas.microsoft.com/office/drawing/2014/main" id="{4D3D356F-7CDB-50E0-7061-1F17CE824B93}"/>
                </a:ext>
              </a:extLst>
            </p:cNvPr>
            <p:cNvGrpSpPr/>
            <p:nvPr/>
          </p:nvGrpSpPr>
          <p:grpSpPr>
            <a:xfrm>
              <a:off x="1055413" y="4207027"/>
              <a:ext cx="1468056" cy="542784"/>
              <a:chOff x="1066457" y="4901557"/>
              <a:chExt cx="1468438" cy="542925"/>
            </a:xfrm>
            <a:solidFill>
              <a:srgbClr val="062D3E"/>
            </a:solidFill>
          </p:grpSpPr>
          <p:sp>
            <p:nvSpPr>
              <p:cNvPr id="212" name="Freeform 195">
                <a:extLst>
                  <a:ext uri="{FF2B5EF4-FFF2-40B4-BE49-F238E27FC236}">
                    <a16:creationId xmlns:a16="http://schemas.microsoft.com/office/drawing/2014/main" id="{6044AB69-BA20-B823-540C-434B8FFCF4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457" y="4901557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13" name="Freeform 196">
                <a:extLst>
                  <a:ext uri="{FF2B5EF4-FFF2-40B4-BE49-F238E27FC236}">
                    <a16:creationId xmlns:a16="http://schemas.microsoft.com/office/drawing/2014/main" id="{94FF536E-5AC5-1C0A-BDF0-9056AF388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6020" y="4901557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9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9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9" y="98"/>
                      <a:pt x="9" y="98"/>
                      <a:pt x="9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14" name="Freeform 197">
                <a:extLst>
                  <a:ext uri="{FF2B5EF4-FFF2-40B4-BE49-F238E27FC236}">
                    <a16:creationId xmlns:a16="http://schemas.microsoft.com/office/drawing/2014/main" id="{083CF9F8-FE5E-AACC-ED80-DFEDBEBB89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3995" y="4901557"/>
                <a:ext cx="230188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15" name="Freeform 198">
                <a:extLst>
                  <a:ext uri="{FF2B5EF4-FFF2-40B4-BE49-F238E27FC236}">
                    <a16:creationId xmlns:a16="http://schemas.microsoft.com/office/drawing/2014/main" id="{0C2002ED-B718-4F0F-2893-C1D3DCF9D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3557" y="4901557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16" name="Freeform 199">
                <a:extLst>
                  <a:ext uri="{FF2B5EF4-FFF2-40B4-BE49-F238E27FC236}">
                    <a16:creationId xmlns:a16="http://schemas.microsoft.com/office/drawing/2014/main" id="{4AB6851C-B7B0-1CE5-0CF3-C3C037EFB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532" y="4901557"/>
                <a:ext cx="233363" cy="234950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17" name="Freeform 200">
                <a:extLst>
                  <a:ext uri="{FF2B5EF4-FFF2-40B4-BE49-F238E27FC236}">
                    <a16:creationId xmlns:a16="http://schemas.microsoft.com/office/drawing/2014/main" id="{A5F3C9E2-1145-FB23-A711-0DDA91EF8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457" y="5212707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18" name="Freeform 201">
                <a:extLst>
                  <a:ext uri="{FF2B5EF4-FFF2-40B4-BE49-F238E27FC236}">
                    <a16:creationId xmlns:a16="http://schemas.microsoft.com/office/drawing/2014/main" id="{40ED3B5C-DEF0-19CF-BEC6-C3FD618B80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6020" y="5212707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19" name="Freeform 202">
                <a:extLst>
                  <a:ext uri="{FF2B5EF4-FFF2-40B4-BE49-F238E27FC236}">
                    <a16:creationId xmlns:a16="http://schemas.microsoft.com/office/drawing/2014/main" id="{3C5BC5FB-CF22-6637-B2A1-B682925EC3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3995" y="5212707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20" name="Freeform 203">
                <a:extLst>
                  <a:ext uri="{FF2B5EF4-FFF2-40B4-BE49-F238E27FC236}">
                    <a16:creationId xmlns:a16="http://schemas.microsoft.com/office/drawing/2014/main" id="{C35C254A-FBA7-EEFE-96F7-951BCA977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3557" y="5212707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221" name="Freeform 204">
                <a:extLst>
                  <a:ext uri="{FF2B5EF4-FFF2-40B4-BE49-F238E27FC236}">
                    <a16:creationId xmlns:a16="http://schemas.microsoft.com/office/drawing/2014/main" id="{32D2AE47-8BAA-F378-C934-75FD58CE9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532" y="5212707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</p:grpSp>
        <p:cxnSp>
          <p:nvCxnSpPr>
            <p:cNvPr id="318" name="Straight Connector 317">
              <a:extLst>
                <a:ext uri="{FF2B5EF4-FFF2-40B4-BE49-F238E27FC236}">
                  <a16:creationId xmlns:a16="http://schemas.microsoft.com/office/drawing/2014/main" id="{DFF32C3F-725E-48B9-2EA4-FF01564C22D1}"/>
                </a:ext>
              </a:extLst>
            </p:cNvPr>
            <p:cNvCxnSpPr>
              <a:cxnSpLocks/>
            </p:cNvCxnSpPr>
            <p:nvPr/>
          </p:nvCxnSpPr>
          <p:spPr>
            <a:xfrm>
              <a:off x="1789441" y="4860668"/>
              <a:ext cx="0" cy="295835"/>
            </a:xfrm>
            <a:prstGeom prst="line">
              <a:avLst/>
            </a:prstGeom>
            <a:ln w="9525">
              <a:solidFill>
                <a:srgbClr val="062D3E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3" name="TextBox 322">
            <a:extLst>
              <a:ext uri="{FF2B5EF4-FFF2-40B4-BE49-F238E27FC236}">
                <a16:creationId xmlns:a16="http://schemas.microsoft.com/office/drawing/2014/main" id="{BFA62A5A-6253-EBD5-C09D-FE9170E8B27F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3C6CB7F7-60D3-F733-7B09-4CBB29BC6C93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25" name="TextBox 324">
            <a:extLst>
              <a:ext uri="{FF2B5EF4-FFF2-40B4-BE49-F238E27FC236}">
                <a16:creationId xmlns:a16="http://schemas.microsoft.com/office/drawing/2014/main" id="{1FA61FB8-36B7-A946-A5B2-9DAD3A4FCD6A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26" name="TextBox 325">
            <a:extLst>
              <a:ext uri="{FF2B5EF4-FFF2-40B4-BE49-F238E27FC236}">
                <a16:creationId xmlns:a16="http://schemas.microsoft.com/office/drawing/2014/main" id="{98E9AFD7-B86A-E096-5681-16D0796C8394}"/>
              </a:ext>
            </a:extLst>
          </p:cNvPr>
          <p:cNvSpPr txBox="1"/>
          <p:nvPr/>
        </p:nvSpPr>
        <p:spPr>
          <a:xfrm>
            <a:off x="8970528" y="5161554"/>
            <a:ext cx="2841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27" name="TextBox 326">
            <a:extLst>
              <a:ext uri="{FF2B5EF4-FFF2-40B4-BE49-F238E27FC236}">
                <a16:creationId xmlns:a16="http://schemas.microsoft.com/office/drawing/2014/main" id="{BBBD945A-7978-6CBB-4DB0-195BDB0698E9}"/>
              </a:ext>
            </a:extLst>
          </p:cNvPr>
          <p:cNvSpPr txBox="1"/>
          <p:nvPr/>
        </p:nvSpPr>
        <p:spPr>
          <a:xfrm>
            <a:off x="6098887" y="5161554"/>
            <a:ext cx="2841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28" name="TextBox 327">
            <a:extLst>
              <a:ext uri="{FF2B5EF4-FFF2-40B4-BE49-F238E27FC236}">
                <a16:creationId xmlns:a16="http://schemas.microsoft.com/office/drawing/2014/main" id="{D484C275-4D7C-43EE-9374-DAF8EAD00CAB}"/>
              </a:ext>
            </a:extLst>
          </p:cNvPr>
          <p:cNvSpPr txBox="1"/>
          <p:nvPr/>
        </p:nvSpPr>
        <p:spPr>
          <a:xfrm>
            <a:off x="3227245" y="5161554"/>
            <a:ext cx="2841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29" name="TextBox 328">
            <a:extLst>
              <a:ext uri="{FF2B5EF4-FFF2-40B4-BE49-F238E27FC236}">
                <a16:creationId xmlns:a16="http://schemas.microsoft.com/office/drawing/2014/main" id="{71367E90-D990-577E-9F0E-21D886318345}"/>
              </a:ext>
            </a:extLst>
          </p:cNvPr>
          <p:cNvSpPr txBox="1"/>
          <p:nvPr/>
        </p:nvSpPr>
        <p:spPr>
          <a:xfrm>
            <a:off x="355603" y="5161554"/>
            <a:ext cx="2841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9613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" grpId="0"/>
      <p:bldP spid="208" grpId="0"/>
      <p:bldP spid="209" grpId="0"/>
      <p:bldP spid="210" grpId="0"/>
      <p:bldP spid="326" grpId="0"/>
      <p:bldP spid="327" grpId="0"/>
      <p:bldP spid="328" grpId="0"/>
      <p:bldP spid="32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08D8C0-92C4-B0E4-2063-1375F8FC4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45</a:t>
            </a:fld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1CB3A37-2BA3-8D0D-A637-8AF8CD9A8D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9467"/>
              </p:ext>
            </p:extLst>
          </p:nvPr>
        </p:nvGraphicFramePr>
        <p:xfrm>
          <a:off x="638324" y="3801420"/>
          <a:ext cx="5621374" cy="2103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le">
            <a:extLst>
              <a:ext uri="{FF2B5EF4-FFF2-40B4-BE49-F238E27FC236}">
                <a16:creationId xmlns:a16="http://schemas.microsoft.com/office/drawing/2014/main" id="{859ACF90-BB42-FB78-E63C-E9B480739BD6}"/>
              </a:ext>
            </a:extLst>
          </p:cNvPr>
          <p:cNvSpPr/>
          <p:nvPr/>
        </p:nvSpPr>
        <p:spPr>
          <a:xfrm>
            <a:off x="8449878" y="2357332"/>
            <a:ext cx="1302249" cy="704447"/>
          </a:xfrm>
          <a:prstGeom prst="roundRect">
            <a:avLst>
              <a:gd name="adj" fmla="val 9775"/>
            </a:avLst>
          </a:prstGeom>
          <a:solidFill>
            <a:srgbClr val="D2AC67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400">
              <a:latin typeface="+mj-lt"/>
            </a:endParaRPr>
          </a:p>
        </p:txBody>
      </p:sp>
      <p:sp>
        <p:nvSpPr>
          <p:cNvPr id="7" name="Rounded Rectangle">
            <a:extLst>
              <a:ext uri="{FF2B5EF4-FFF2-40B4-BE49-F238E27FC236}">
                <a16:creationId xmlns:a16="http://schemas.microsoft.com/office/drawing/2014/main" id="{3AE6470E-408E-0972-B9AA-431A2AD90BF2}"/>
              </a:ext>
            </a:extLst>
          </p:cNvPr>
          <p:cNvSpPr/>
          <p:nvPr/>
        </p:nvSpPr>
        <p:spPr>
          <a:xfrm>
            <a:off x="10007595" y="2357332"/>
            <a:ext cx="1302249" cy="704447"/>
          </a:xfrm>
          <a:prstGeom prst="roundRect">
            <a:avLst>
              <a:gd name="adj" fmla="val 9775"/>
            </a:avLst>
          </a:prstGeom>
          <a:solidFill>
            <a:srgbClr val="062D3E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2400">
              <a:latin typeface="+mj-lt"/>
            </a:endParaRPr>
          </a:p>
        </p:txBody>
      </p:sp>
      <p:sp>
        <p:nvSpPr>
          <p:cNvPr id="8" name="13.030">
            <a:extLst>
              <a:ext uri="{FF2B5EF4-FFF2-40B4-BE49-F238E27FC236}">
                <a16:creationId xmlns:a16="http://schemas.microsoft.com/office/drawing/2014/main" id="{FD7F6B65-4832-A9D0-49FF-86E6082B9E72}"/>
              </a:ext>
            </a:extLst>
          </p:cNvPr>
          <p:cNvSpPr txBox="1"/>
          <p:nvPr/>
        </p:nvSpPr>
        <p:spPr>
          <a:xfrm>
            <a:off x="8547094" y="2540128"/>
            <a:ext cx="1107820" cy="363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>
            <a:spAutoFit/>
          </a:bodyPr>
          <a:lstStyle>
            <a:lvl1pPr>
              <a:defRPr sz="3400" b="0">
                <a:solidFill>
                  <a:srgbClr val="F5CF60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pPr algn="ctr"/>
            <a:r>
              <a:rPr sz="1500" dirty="0">
                <a:solidFill>
                  <a:schemeClr val="bg1"/>
                </a:solidFill>
                <a:latin typeface="+mj-lt"/>
              </a:rPr>
              <a:t>13.030</a:t>
            </a:r>
          </a:p>
        </p:txBody>
      </p:sp>
      <p:sp>
        <p:nvSpPr>
          <p:cNvPr id="9" name="8.870">
            <a:extLst>
              <a:ext uri="{FF2B5EF4-FFF2-40B4-BE49-F238E27FC236}">
                <a16:creationId xmlns:a16="http://schemas.microsoft.com/office/drawing/2014/main" id="{8C8C9E02-3C19-7B2B-A6B2-ECB6EA471C95}"/>
              </a:ext>
            </a:extLst>
          </p:cNvPr>
          <p:cNvSpPr txBox="1"/>
          <p:nvPr/>
        </p:nvSpPr>
        <p:spPr>
          <a:xfrm>
            <a:off x="10105069" y="2540128"/>
            <a:ext cx="1107820" cy="363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>
            <a:spAutoFit/>
          </a:bodyPr>
          <a:lstStyle>
            <a:lvl1pPr>
              <a:defRPr sz="3400" b="0">
                <a:solidFill>
                  <a:srgbClr val="4B97ED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pPr algn="ctr"/>
            <a:r>
              <a:rPr sz="1500" dirty="0">
                <a:solidFill>
                  <a:schemeClr val="bg1"/>
                </a:solidFill>
                <a:latin typeface="+mj-lt"/>
              </a:rPr>
              <a:t>8.870</a:t>
            </a:r>
          </a:p>
        </p:txBody>
      </p:sp>
      <p:graphicFrame>
        <p:nvGraphicFramePr>
          <p:cNvPr id="10" name="2D Stacked Bar Chart">
            <a:extLst>
              <a:ext uri="{FF2B5EF4-FFF2-40B4-BE49-F238E27FC236}">
                <a16:creationId xmlns:a16="http://schemas.microsoft.com/office/drawing/2014/main" id="{BAD281FA-99DF-D975-AAFB-DC08A35EFA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620215"/>
              </p:ext>
            </p:extLst>
          </p:nvPr>
        </p:nvGraphicFramePr>
        <p:xfrm>
          <a:off x="638324" y="1638641"/>
          <a:ext cx="7311486" cy="1345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60C0DC77-624A-042E-A1AC-64FEE7E136E6}"/>
              </a:ext>
            </a:extLst>
          </p:cNvPr>
          <p:cNvSpPr txBox="1"/>
          <p:nvPr/>
        </p:nvSpPr>
        <p:spPr>
          <a:xfrm>
            <a:off x="7222599" y="3552536"/>
            <a:ext cx="4627941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400" dirty="0">
              <a:solidFill>
                <a:srgbClr val="062D3E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D84B5D-FFA7-261D-6882-C99A11698FE5}"/>
              </a:ext>
            </a:extLst>
          </p:cNvPr>
          <p:cNvSpPr txBox="1"/>
          <p:nvPr/>
        </p:nvSpPr>
        <p:spPr>
          <a:xfrm>
            <a:off x="9287677" y="1493047"/>
            <a:ext cx="239450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1AA7FD-577A-B369-902B-DB6FDDC018A6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685F40-9778-7B51-89CA-2D88C9852CF8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BAB4A0-DCBC-FB88-1FEF-C736037D65F5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3295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">
                                            <p:graphicEl>
                                              <a:chart seriesIdx="2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El"/>
        </p:bldSub>
      </p:bldGraphic>
      <p:bldP spid="6" grpId="0" animBg="1"/>
      <p:bldP spid="7" grpId="0" animBg="1"/>
      <p:bldP spid="8" grpId="0" animBg="1"/>
      <p:bldP spid="9" grpId="0" animBg="1"/>
      <p:bldGraphic spid="10" grpId="0">
        <p:bldSub>
          <a:bldChart bld="category"/>
        </p:bldSub>
      </p:bldGraphic>
      <p:bldP spid="11" grpId="0"/>
      <p:bldP spid="1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F8DEC7-0472-B20C-C52B-A946210EC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46</a:t>
            </a:fld>
            <a:endParaRPr lang="en-US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F610A17-B03A-6D97-73CE-D417B4E8250F}"/>
              </a:ext>
            </a:extLst>
          </p:cNvPr>
          <p:cNvGrpSpPr/>
          <p:nvPr/>
        </p:nvGrpSpPr>
        <p:grpSpPr>
          <a:xfrm>
            <a:off x="1522040" y="3643530"/>
            <a:ext cx="2501399" cy="735272"/>
            <a:chOff x="1522040" y="3643530"/>
            <a:chExt cx="2501399" cy="73527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C64AD5B-A38B-6FC3-C89E-C67B9A7072CC}"/>
                </a:ext>
              </a:extLst>
            </p:cNvPr>
            <p:cNvSpPr/>
            <p:nvPr/>
          </p:nvSpPr>
          <p:spPr>
            <a:xfrm>
              <a:off x="1522040" y="3643530"/>
              <a:ext cx="2501399" cy="73527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B871AD8-5340-E5AE-469E-14EA1D29D84D}"/>
                </a:ext>
              </a:extLst>
            </p:cNvPr>
            <p:cNvSpPr/>
            <p:nvPr/>
          </p:nvSpPr>
          <p:spPr>
            <a:xfrm>
              <a:off x="1693312" y="3860735"/>
              <a:ext cx="215885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4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202153F-246B-DA00-9CD2-B2F6B1295EC9}"/>
              </a:ext>
            </a:extLst>
          </p:cNvPr>
          <p:cNvGrpSpPr/>
          <p:nvPr/>
        </p:nvGrpSpPr>
        <p:grpSpPr>
          <a:xfrm>
            <a:off x="1524736" y="4729706"/>
            <a:ext cx="2501399" cy="735272"/>
            <a:chOff x="1524736" y="4729706"/>
            <a:chExt cx="2501399" cy="73527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73C19EC-2D45-61E3-6EE2-0E6256F4B5BB}"/>
                </a:ext>
              </a:extLst>
            </p:cNvPr>
            <p:cNvSpPr/>
            <p:nvPr/>
          </p:nvSpPr>
          <p:spPr>
            <a:xfrm>
              <a:off x="1524736" y="4729706"/>
              <a:ext cx="2501399" cy="73527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7C7E7E5-4856-A256-4A05-8D33A16E5B2A}"/>
                </a:ext>
              </a:extLst>
            </p:cNvPr>
            <p:cNvSpPr/>
            <p:nvPr/>
          </p:nvSpPr>
          <p:spPr>
            <a:xfrm>
              <a:off x="1696008" y="4946911"/>
              <a:ext cx="215885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4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1B263A0-FD15-6C96-5663-4005220E1093}"/>
              </a:ext>
            </a:extLst>
          </p:cNvPr>
          <p:cNvGrpSpPr/>
          <p:nvPr/>
        </p:nvGrpSpPr>
        <p:grpSpPr>
          <a:xfrm>
            <a:off x="4841228" y="4729706"/>
            <a:ext cx="2501399" cy="735272"/>
            <a:chOff x="4841228" y="4729706"/>
            <a:chExt cx="2501399" cy="73527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67A8D7E-FDFB-2811-2E04-C0607E549505}"/>
                </a:ext>
              </a:extLst>
            </p:cNvPr>
            <p:cNvSpPr/>
            <p:nvPr/>
          </p:nvSpPr>
          <p:spPr>
            <a:xfrm>
              <a:off x="4841228" y="4729706"/>
              <a:ext cx="2501399" cy="73527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7E1A4C0-BEEE-EDB3-357A-6D9C6E1987B8}"/>
                </a:ext>
              </a:extLst>
            </p:cNvPr>
            <p:cNvSpPr/>
            <p:nvPr/>
          </p:nvSpPr>
          <p:spPr>
            <a:xfrm>
              <a:off x="5012500" y="4920702"/>
              <a:ext cx="215885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4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3E3A2BC-75D8-C22F-4A16-35920AFBF4B8}"/>
              </a:ext>
            </a:extLst>
          </p:cNvPr>
          <p:cNvGrpSpPr/>
          <p:nvPr/>
        </p:nvGrpSpPr>
        <p:grpSpPr>
          <a:xfrm>
            <a:off x="8328991" y="3643530"/>
            <a:ext cx="2501399" cy="735272"/>
            <a:chOff x="8328991" y="3643530"/>
            <a:chExt cx="2501399" cy="73527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7D4EF43-3AFA-F7C2-0BCA-59DD6EA8D3FE}"/>
                </a:ext>
              </a:extLst>
            </p:cNvPr>
            <p:cNvSpPr/>
            <p:nvPr/>
          </p:nvSpPr>
          <p:spPr>
            <a:xfrm>
              <a:off x="8328991" y="3643530"/>
              <a:ext cx="2501399" cy="73527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75DB000-8318-2D04-096F-FD7472E1FA97}"/>
                </a:ext>
              </a:extLst>
            </p:cNvPr>
            <p:cNvSpPr/>
            <p:nvPr/>
          </p:nvSpPr>
          <p:spPr>
            <a:xfrm>
              <a:off x="8500263" y="3823375"/>
              <a:ext cx="215885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6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2395743-04FB-D1BC-8A1F-EDCBEA33DBB9}"/>
              </a:ext>
            </a:extLst>
          </p:cNvPr>
          <p:cNvGrpSpPr/>
          <p:nvPr/>
        </p:nvGrpSpPr>
        <p:grpSpPr>
          <a:xfrm>
            <a:off x="8328991" y="4729706"/>
            <a:ext cx="2501399" cy="735272"/>
            <a:chOff x="8328991" y="4729706"/>
            <a:chExt cx="2501399" cy="73527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60A56CB-0FA8-2732-F335-84E40C52B4AB}"/>
                </a:ext>
              </a:extLst>
            </p:cNvPr>
            <p:cNvSpPr/>
            <p:nvPr/>
          </p:nvSpPr>
          <p:spPr>
            <a:xfrm>
              <a:off x="8328991" y="4729706"/>
              <a:ext cx="2501399" cy="73527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DE7C9D5-009C-5772-024D-DD0B28A812AD}"/>
                </a:ext>
              </a:extLst>
            </p:cNvPr>
            <p:cNvSpPr/>
            <p:nvPr/>
          </p:nvSpPr>
          <p:spPr>
            <a:xfrm>
              <a:off x="8500263" y="4920702"/>
              <a:ext cx="215885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rtl="1"/>
              <a:r>
                <a:rPr lang="fa-IR" sz="14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11C24EC-90A5-8430-4485-6FA0F1D0EFE9}"/>
              </a:ext>
            </a:extLst>
          </p:cNvPr>
          <p:cNvGrpSpPr/>
          <p:nvPr/>
        </p:nvGrpSpPr>
        <p:grpSpPr>
          <a:xfrm>
            <a:off x="2392441" y="1493943"/>
            <a:ext cx="7287634" cy="1209612"/>
            <a:chOff x="2392441" y="1493943"/>
            <a:chExt cx="7287634" cy="1209612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6BC8B08-2240-A9D6-A91B-4FBF233A2C06}"/>
                </a:ext>
              </a:extLst>
            </p:cNvPr>
            <p:cNvGrpSpPr/>
            <p:nvPr/>
          </p:nvGrpSpPr>
          <p:grpSpPr>
            <a:xfrm>
              <a:off x="2392441" y="1493943"/>
              <a:ext cx="7287634" cy="1209612"/>
              <a:chOff x="2392441" y="1493943"/>
              <a:chExt cx="7287634" cy="1209612"/>
            </a:xfrm>
          </p:grpSpPr>
          <p:cxnSp>
            <p:nvCxnSpPr>
              <p:cNvPr id="3" name="Straight Arrow Connector 2">
                <a:extLst>
                  <a:ext uri="{FF2B5EF4-FFF2-40B4-BE49-F238E27FC236}">
                    <a16:creationId xmlns:a16="http://schemas.microsoft.com/office/drawing/2014/main" id="{15376A3F-94F8-A4EA-28DB-151DCBFAD5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35490" y="2135864"/>
                <a:ext cx="0" cy="567691"/>
              </a:xfrm>
              <a:prstGeom prst="straightConnector1">
                <a:avLst/>
              </a:prstGeom>
              <a:ln w="25400">
                <a:solidFill>
                  <a:srgbClr val="062D3E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91165A81-578F-B481-D877-B166648945E0}"/>
                  </a:ext>
                </a:extLst>
              </p:cNvPr>
              <p:cNvCxnSpPr/>
              <p:nvPr/>
            </p:nvCxnSpPr>
            <p:spPr>
              <a:xfrm>
                <a:off x="2392441" y="1861579"/>
                <a:ext cx="7287634" cy="0"/>
              </a:xfrm>
              <a:prstGeom prst="line">
                <a:avLst/>
              </a:prstGeom>
              <a:ln w="25400">
                <a:solidFill>
                  <a:srgbClr val="062D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B11B1C1-EAA1-88D6-FDE3-21DAD22A74EC}"/>
                  </a:ext>
                </a:extLst>
              </p:cNvPr>
              <p:cNvSpPr/>
              <p:nvPr/>
            </p:nvSpPr>
            <p:spPr>
              <a:xfrm>
                <a:off x="4792290" y="1493943"/>
                <a:ext cx="2501399" cy="735272"/>
              </a:xfrm>
              <a:prstGeom prst="rect">
                <a:avLst/>
              </a:prstGeom>
              <a:solidFill>
                <a:srgbClr val="062D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9EC361F-4612-A1FE-50C0-797366A059C8}"/>
                  </a:ext>
                </a:extLst>
              </p:cNvPr>
              <p:cNvSpPr/>
              <p:nvPr/>
            </p:nvSpPr>
            <p:spPr>
              <a:xfrm>
                <a:off x="4792289" y="1623052"/>
                <a:ext cx="250139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fa-IR" b="1" dirty="0">
                    <a:solidFill>
                      <a:schemeClr val="bg1"/>
                    </a:solidFill>
                    <a:latin typeface="Shabnam" panose="020B0603030804020204" pitchFamily="34" charset="-78"/>
                    <a:cs typeface="Shabnam" panose="020B0603030804020204" pitchFamily="34" charset="-78"/>
                  </a:rPr>
                  <a:t>تیتر عنوان را بنویسید</a:t>
                </a:r>
                <a:endParaRPr lang="en-US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</p:txBody>
          </p:sp>
        </p:grp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9CEAED61-41AF-9879-4CBA-0A714CA7EBED}"/>
                </a:ext>
              </a:extLst>
            </p:cNvPr>
            <p:cNvCxnSpPr/>
            <p:nvPr/>
          </p:nvCxnSpPr>
          <p:spPr>
            <a:xfrm>
              <a:off x="9680075" y="1861579"/>
              <a:ext cx="0" cy="367636"/>
            </a:xfrm>
            <a:prstGeom prst="straightConnector1">
              <a:avLst/>
            </a:prstGeom>
            <a:ln w="25400">
              <a:solidFill>
                <a:srgbClr val="062D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6EF0F592-929A-7A06-47AB-D4ACB0D501A4}"/>
                </a:ext>
              </a:extLst>
            </p:cNvPr>
            <p:cNvCxnSpPr/>
            <p:nvPr/>
          </p:nvCxnSpPr>
          <p:spPr>
            <a:xfrm>
              <a:off x="2397325" y="1861579"/>
              <a:ext cx="0" cy="367636"/>
            </a:xfrm>
            <a:prstGeom prst="straightConnector1">
              <a:avLst/>
            </a:prstGeom>
            <a:ln w="25400">
              <a:solidFill>
                <a:srgbClr val="062D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83274D5-8DB6-86A5-A7DA-7459FA0F7371}"/>
              </a:ext>
            </a:extLst>
          </p:cNvPr>
          <p:cNvGrpSpPr/>
          <p:nvPr/>
        </p:nvGrpSpPr>
        <p:grpSpPr>
          <a:xfrm>
            <a:off x="783446" y="2256464"/>
            <a:ext cx="2954945" cy="2840878"/>
            <a:chOff x="783446" y="2256464"/>
            <a:chExt cx="2954945" cy="284087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F268FCC-E9BB-920C-42AC-2D1BE5453154}"/>
                </a:ext>
              </a:extLst>
            </p:cNvPr>
            <p:cNvCxnSpPr>
              <a:cxnSpLocks/>
            </p:cNvCxnSpPr>
            <p:nvPr/>
          </p:nvCxnSpPr>
          <p:spPr>
            <a:xfrm>
              <a:off x="783446" y="2624100"/>
              <a:ext cx="472146" cy="0"/>
            </a:xfrm>
            <a:prstGeom prst="line">
              <a:avLst/>
            </a:prstGeom>
            <a:ln w="25400">
              <a:solidFill>
                <a:srgbClr val="062D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CE355F0-E669-036F-FFFE-4ED12B941C73}"/>
                </a:ext>
              </a:extLst>
            </p:cNvPr>
            <p:cNvSpPr/>
            <p:nvPr/>
          </p:nvSpPr>
          <p:spPr>
            <a:xfrm>
              <a:off x="1141742" y="2256464"/>
              <a:ext cx="2501399" cy="735272"/>
            </a:xfrm>
            <a:prstGeom prst="rect">
              <a:avLst/>
            </a:prstGeom>
            <a:solidFill>
              <a:srgbClr val="D2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CF63A05-7279-8EEC-F45E-13E794F7B723}"/>
                </a:ext>
              </a:extLst>
            </p:cNvPr>
            <p:cNvSpPr/>
            <p:nvPr/>
          </p:nvSpPr>
          <p:spPr>
            <a:xfrm>
              <a:off x="1046492" y="2424045"/>
              <a:ext cx="269189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D2AE1B2-957B-627F-1CE5-9E02C0215B00}"/>
                </a:ext>
              </a:extLst>
            </p:cNvPr>
            <p:cNvCxnSpPr>
              <a:cxnSpLocks/>
            </p:cNvCxnSpPr>
            <p:nvPr/>
          </p:nvCxnSpPr>
          <p:spPr>
            <a:xfrm>
              <a:off x="783446" y="2624100"/>
              <a:ext cx="0" cy="2473242"/>
            </a:xfrm>
            <a:prstGeom prst="line">
              <a:avLst/>
            </a:prstGeom>
            <a:ln w="25400">
              <a:solidFill>
                <a:srgbClr val="062D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D5A45F8-C0C9-F91E-CA85-ED3DCECC2628}"/>
                </a:ext>
              </a:extLst>
            </p:cNvPr>
            <p:cNvCxnSpPr/>
            <p:nvPr/>
          </p:nvCxnSpPr>
          <p:spPr>
            <a:xfrm>
              <a:off x="783446" y="4004567"/>
              <a:ext cx="573245" cy="0"/>
            </a:xfrm>
            <a:prstGeom prst="straightConnector1">
              <a:avLst/>
            </a:prstGeom>
            <a:ln w="25400">
              <a:solidFill>
                <a:srgbClr val="062D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44379048-0D08-A37C-E72A-18FB0150E185}"/>
                </a:ext>
              </a:extLst>
            </p:cNvPr>
            <p:cNvCxnSpPr/>
            <p:nvPr/>
          </p:nvCxnSpPr>
          <p:spPr>
            <a:xfrm>
              <a:off x="783446" y="5079943"/>
              <a:ext cx="573245" cy="0"/>
            </a:xfrm>
            <a:prstGeom prst="straightConnector1">
              <a:avLst/>
            </a:prstGeom>
            <a:ln w="25400">
              <a:solidFill>
                <a:srgbClr val="062D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528EDFC-F0B9-9286-2F6D-7FEB01BD6AAD}"/>
              </a:ext>
            </a:extLst>
          </p:cNvPr>
          <p:cNvGrpSpPr/>
          <p:nvPr/>
        </p:nvGrpSpPr>
        <p:grpSpPr>
          <a:xfrm>
            <a:off x="8500263" y="2335919"/>
            <a:ext cx="3052783" cy="2761423"/>
            <a:chOff x="8500263" y="2335919"/>
            <a:chExt cx="3052783" cy="2761423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E62A241C-79D2-1262-BF85-73AE6F94F742}"/>
                </a:ext>
              </a:extLst>
            </p:cNvPr>
            <p:cNvCxnSpPr>
              <a:cxnSpLocks/>
            </p:cNvCxnSpPr>
            <p:nvPr/>
          </p:nvCxnSpPr>
          <p:spPr>
            <a:xfrm>
              <a:off x="11003992" y="2624100"/>
              <a:ext cx="549054" cy="0"/>
            </a:xfrm>
            <a:prstGeom prst="line">
              <a:avLst/>
            </a:prstGeom>
            <a:ln w="25400">
              <a:solidFill>
                <a:srgbClr val="062D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804EA61-6F10-5538-8BCB-CDD882D61128}"/>
                </a:ext>
              </a:extLst>
            </p:cNvPr>
            <p:cNvSpPr/>
            <p:nvPr/>
          </p:nvSpPr>
          <p:spPr>
            <a:xfrm>
              <a:off x="8502593" y="2335919"/>
              <a:ext cx="2501399" cy="735272"/>
            </a:xfrm>
            <a:prstGeom prst="rect">
              <a:avLst/>
            </a:prstGeom>
            <a:solidFill>
              <a:srgbClr val="D2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594E5F5-CD57-1E14-C295-7EF9748A658D}"/>
                </a:ext>
              </a:extLst>
            </p:cNvPr>
            <p:cNvSpPr/>
            <p:nvPr/>
          </p:nvSpPr>
          <p:spPr>
            <a:xfrm>
              <a:off x="8500263" y="2503500"/>
              <a:ext cx="25013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935B65C-F2A0-19BF-4DD8-29379F337803}"/>
                </a:ext>
              </a:extLst>
            </p:cNvPr>
            <p:cNvCxnSpPr>
              <a:cxnSpLocks/>
            </p:cNvCxnSpPr>
            <p:nvPr/>
          </p:nvCxnSpPr>
          <p:spPr>
            <a:xfrm>
              <a:off x="11553046" y="2624100"/>
              <a:ext cx="0" cy="2473242"/>
            </a:xfrm>
            <a:prstGeom prst="line">
              <a:avLst/>
            </a:prstGeom>
            <a:ln w="25400">
              <a:solidFill>
                <a:srgbClr val="062D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A9ACF65D-100F-64DD-2430-02F61DEF01CD}"/>
                </a:ext>
              </a:extLst>
            </p:cNvPr>
            <p:cNvCxnSpPr/>
            <p:nvPr/>
          </p:nvCxnSpPr>
          <p:spPr>
            <a:xfrm flipH="1">
              <a:off x="11003992" y="4004567"/>
              <a:ext cx="549054" cy="0"/>
            </a:xfrm>
            <a:prstGeom prst="straightConnector1">
              <a:avLst/>
            </a:prstGeom>
            <a:ln w="25400">
              <a:solidFill>
                <a:srgbClr val="062D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BBA26D3D-24C0-9F02-0280-016BD9E60207}"/>
                </a:ext>
              </a:extLst>
            </p:cNvPr>
            <p:cNvCxnSpPr/>
            <p:nvPr/>
          </p:nvCxnSpPr>
          <p:spPr>
            <a:xfrm flipH="1">
              <a:off x="11003992" y="5094045"/>
              <a:ext cx="549054" cy="0"/>
            </a:xfrm>
            <a:prstGeom prst="straightConnector1">
              <a:avLst/>
            </a:prstGeom>
            <a:ln w="25400">
              <a:solidFill>
                <a:srgbClr val="062D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F23EFE0-B8C8-F218-8CB4-C37C35E84893}"/>
              </a:ext>
            </a:extLst>
          </p:cNvPr>
          <p:cNvGrpSpPr/>
          <p:nvPr/>
        </p:nvGrpSpPr>
        <p:grpSpPr>
          <a:xfrm>
            <a:off x="4697040" y="3122996"/>
            <a:ext cx="2691899" cy="1255806"/>
            <a:chOff x="4697040" y="3122996"/>
            <a:chExt cx="2691899" cy="1255806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C5FD5A27-3CC1-8895-771B-62FB642EBF8E}"/>
                </a:ext>
              </a:extLst>
            </p:cNvPr>
            <p:cNvGrpSpPr/>
            <p:nvPr/>
          </p:nvGrpSpPr>
          <p:grpSpPr>
            <a:xfrm>
              <a:off x="4697040" y="3122996"/>
              <a:ext cx="2691899" cy="735272"/>
              <a:chOff x="4697040" y="3122996"/>
              <a:chExt cx="2691899" cy="735272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5BB2258-1007-ED1C-FD00-9234ABF41291}"/>
                  </a:ext>
                </a:extLst>
              </p:cNvPr>
              <p:cNvSpPr/>
              <p:nvPr/>
            </p:nvSpPr>
            <p:spPr>
              <a:xfrm>
                <a:off x="4792290" y="3122996"/>
                <a:ext cx="2501399" cy="735272"/>
              </a:xfrm>
              <a:prstGeom prst="rect">
                <a:avLst/>
              </a:prstGeom>
              <a:solidFill>
                <a:srgbClr val="062D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30D3488-AC3D-5CC1-3CAE-BFE5ADCF3B95}"/>
                  </a:ext>
                </a:extLst>
              </p:cNvPr>
              <p:cNvSpPr/>
              <p:nvPr/>
            </p:nvSpPr>
            <p:spPr>
              <a:xfrm>
                <a:off x="4697040" y="3290577"/>
                <a:ext cx="2691899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rtl="1"/>
                <a:r>
                  <a:rPr lang="fa-IR" sz="2000" b="1" dirty="0">
                    <a:solidFill>
                      <a:schemeClr val="bg1"/>
                    </a:solidFill>
                    <a:latin typeface="Shabnam" panose="020B0603030804020204" pitchFamily="34" charset="-78"/>
                    <a:cs typeface="Shabnam" panose="020B0603030804020204" pitchFamily="34" charset="-78"/>
                  </a:rPr>
                  <a:t>تیتر عنوان را بنویسید</a:t>
                </a:r>
                <a:endParaRPr lang="en-US" sz="2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endParaRPr>
              </a:p>
            </p:txBody>
          </p:sp>
        </p:grp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79518CE7-0134-EF54-0E25-21DFC1B6A1E1}"/>
                </a:ext>
              </a:extLst>
            </p:cNvPr>
            <p:cNvCxnSpPr>
              <a:cxnSpLocks/>
            </p:cNvCxnSpPr>
            <p:nvPr/>
          </p:nvCxnSpPr>
          <p:spPr>
            <a:xfrm>
              <a:off x="6035490" y="3858268"/>
              <a:ext cx="0" cy="520534"/>
            </a:xfrm>
            <a:prstGeom prst="straightConnector1">
              <a:avLst/>
            </a:prstGeom>
            <a:ln w="25400">
              <a:solidFill>
                <a:srgbClr val="062D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B3E205B5-0978-A1A6-8B50-58702AE5CFA7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16CE909-7DAF-66BA-F6D7-0E3E1D1D0689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D60630B-09C9-9415-964C-716559D8E53F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076373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73FCD6D-E893-1DDC-0DB3-124DB6FE6FA9}"/>
              </a:ext>
            </a:extLst>
          </p:cNvPr>
          <p:cNvSpPr/>
          <p:nvPr/>
        </p:nvSpPr>
        <p:spPr>
          <a:xfrm>
            <a:off x="3458066" y="6248400"/>
            <a:ext cx="8737600" cy="609600"/>
          </a:xfrm>
          <a:custGeom>
            <a:avLst/>
            <a:gdLst>
              <a:gd name="connsiteX0" fmla="*/ 8737600 w 8737600"/>
              <a:gd name="connsiteY0" fmla="*/ 0 h 609600"/>
              <a:gd name="connsiteX1" fmla="*/ 8737600 w 8737600"/>
              <a:gd name="connsiteY1" fmla="*/ 609600 h 609600"/>
              <a:gd name="connsiteX2" fmla="*/ 0 w 8737600"/>
              <a:gd name="connsiteY2" fmla="*/ 609600 h 609600"/>
              <a:gd name="connsiteX3" fmla="*/ 609600 w 8737600"/>
              <a:gd name="connsiteY3" fmla="*/ 0 h 609600"/>
              <a:gd name="connsiteX4" fmla="*/ 8737600 w 8737600"/>
              <a:gd name="connsiteY4" fmla="*/ 0 h 609600"/>
              <a:gd name="connsiteX0" fmla="*/ 8737600 w 8737600"/>
              <a:gd name="connsiteY0" fmla="*/ 0 h 609600"/>
              <a:gd name="connsiteX1" fmla="*/ 8737600 w 8737600"/>
              <a:gd name="connsiteY1" fmla="*/ 609600 h 609600"/>
              <a:gd name="connsiteX2" fmla="*/ 0 w 8737600"/>
              <a:gd name="connsiteY2" fmla="*/ 609600 h 609600"/>
              <a:gd name="connsiteX3" fmla="*/ 345650 w 8737600"/>
              <a:gd name="connsiteY3" fmla="*/ 0 h 609600"/>
              <a:gd name="connsiteX4" fmla="*/ 8737600 w 8737600"/>
              <a:gd name="connsiteY4" fmla="*/ 0 h 609600"/>
              <a:gd name="connsiteX0" fmla="*/ 8737600 w 8737600"/>
              <a:gd name="connsiteY0" fmla="*/ 0 h 609600"/>
              <a:gd name="connsiteX1" fmla="*/ 8737600 w 8737600"/>
              <a:gd name="connsiteY1" fmla="*/ 609600 h 609600"/>
              <a:gd name="connsiteX2" fmla="*/ 0 w 8737600"/>
              <a:gd name="connsiteY2" fmla="*/ 609600 h 609600"/>
              <a:gd name="connsiteX3" fmla="*/ 320712 w 8737600"/>
              <a:gd name="connsiteY3" fmla="*/ 0 h 609600"/>
              <a:gd name="connsiteX4" fmla="*/ 8737600 w 8737600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37600" h="609600">
                <a:moveTo>
                  <a:pt x="8737600" y="0"/>
                </a:moveTo>
                <a:lnTo>
                  <a:pt x="8737600" y="609600"/>
                </a:lnTo>
                <a:lnTo>
                  <a:pt x="0" y="609600"/>
                </a:lnTo>
                <a:lnTo>
                  <a:pt x="320712" y="0"/>
                </a:lnTo>
                <a:lnTo>
                  <a:pt x="8737600" y="0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D118518-68FA-B594-8AA3-7FFAFA27C1A7}"/>
              </a:ext>
            </a:extLst>
          </p:cNvPr>
          <p:cNvGrpSpPr/>
          <p:nvPr/>
        </p:nvGrpSpPr>
        <p:grpSpPr>
          <a:xfrm>
            <a:off x="0" y="0"/>
            <a:ext cx="12192000" cy="609600"/>
            <a:chOff x="0" y="0"/>
            <a:chExt cx="12192000" cy="609600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185A31A-E164-8F65-4A58-39A7428C5DEB}"/>
                </a:ext>
              </a:extLst>
            </p:cNvPr>
            <p:cNvSpPr/>
            <p:nvPr/>
          </p:nvSpPr>
          <p:spPr>
            <a:xfrm flipH="1">
              <a:off x="10160000" y="0"/>
              <a:ext cx="2032000" cy="609600"/>
            </a:xfrm>
            <a:custGeom>
              <a:avLst/>
              <a:gdLst>
                <a:gd name="connsiteX0" fmla="*/ 0 w 2032000"/>
                <a:gd name="connsiteY0" fmla="*/ 0 h 609600"/>
                <a:gd name="connsiteX1" fmla="*/ 2032000 w 2032000"/>
                <a:gd name="connsiteY1" fmla="*/ 0 h 609600"/>
                <a:gd name="connsiteX2" fmla="*/ 1422400 w 2032000"/>
                <a:gd name="connsiteY2" fmla="*/ 609600 h 609600"/>
                <a:gd name="connsiteX3" fmla="*/ 0 w 2032000"/>
                <a:gd name="connsiteY3" fmla="*/ 609600 h 609600"/>
                <a:gd name="connsiteX4" fmla="*/ 0 w 20320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609600">
                  <a:moveTo>
                    <a:pt x="0" y="0"/>
                  </a:moveTo>
                  <a:lnTo>
                    <a:pt x="2032000" y="0"/>
                  </a:lnTo>
                  <a:lnTo>
                    <a:pt x="1422400" y="609600"/>
                  </a:lnTo>
                  <a:lnTo>
                    <a:pt x="0" y="609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2D3E"/>
            </a:solidFill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714462F-E102-3872-86B3-FEF385B4B4C9}"/>
                </a:ext>
              </a:extLst>
            </p:cNvPr>
            <p:cNvSpPr/>
            <p:nvPr/>
          </p:nvSpPr>
          <p:spPr>
            <a:xfrm>
              <a:off x="0" y="0"/>
              <a:ext cx="11097491" cy="96982"/>
            </a:xfrm>
            <a:prstGeom prst="rect">
              <a:avLst/>
            </a:prstGeom>
            <a:solidFill>
              <a:srgbClr val="062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DCB669A-2643-2C61-07BF-838DDCE7AC79}"/>
              </a:ext>
            </a:extLst>
          </p:cNvPr>
          <p:cNvSpPr/>
          <p:nvPr/>
        </p:nvSpPr>
        <p:spPr>
          <a:xfrm>
            <a:off x="55512" y="0"/>
            <a:ext cx="6096000" cy="6858000"/>
          </a:xfrm>
          <a:custGeom>
            <a:avLst/>
            <a:gdLst>
              <a:gd name="connsiteX0" fmla="*/ 5283200 w 6096000"/>
              <a:gd name="connsiteY0" fmla="*/ 0 h 3657600"/>
              <a:gd name="connsiteX1" fmla="*/ 4470400 w 6096000"/>
              <a:gd name="connsiteY1" fmla="*/ 0 h 3657600"/>
              <a:gd name="connsiteX2" fmla="*/ 3657600 w 6096000"/>
              <a:gd name="connsiteY2" fmla="*/ 0 h 3657600"/>
              <a:gd name="connsiteX3" fmla="*/ 0 w 6096000"/>
              <a:gd name="connsiteY3" fmla="*/ 3657600 h 3657600"/>
              <a:gd name="connsiteX4" fmla="*/ 812800 w 6096000"/>
              <a:gd name="connsiteY4" fmla="*/ 3657600 h 3657600"/>
              <a:gd name="connsiteX5" fmla="*/ 1625600 w 6096000"/>
              <a:gd name="connsiteY5" fmla="*/ 3657600 h 3657600"/>
              <a:gd name="connsiteX6" fmla="*/ 2438400 w 6096000"/>
              <a:gd name="connsiteY6" fmla="*/ 3657600 h 3657600"/>
              <a:gd name="connsiteX7" fmla="*/ 6096000 w 6096000"/>
              <a:gd name="connsiteY7" fmla="*/ 0 h 3657600"/>
              <a:gd name="connsiteX8" fmla="*/ 5283200 w 6096000"/>
              <a:gd name="connsiteY8" fmla="*/ 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3657600">
                <a:moveTo>
                  <a:pt x="5283200" y="0"/>
                </a:moveTo>
                <a:lnTo>
                  <a:pt x="4470400" y="0"/>
                </a:lnTo>
                <a:lnTo>
                  <a:pt x="3657600" y="0"/>
                </a:lnTo>
                <a:lnTo>
                  <a:pt x="0" y="3657600"/>
                </a:lnTo>
                <a:lnTo>
                  <a:pt x="812800" y="3657600"/>
                </a:lnTo>
                <a:lnTo>
                  <a:pt x="1625600" y="3657600"/>
                </a:lnTo>
                <a:lnTo>
                  <a:pt x="2438400" y="3657600"/>
                </a:lnTo>
                <a:lnTo>
                  <a:pt x="6096000" y="0"/>
                </a:lnTo>
                <a:lnTo>
                  <a:pt x="5283200" y="0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5400000" scaled="1"/>
            <a:tileRect/>
          </a:gra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BC99189-3A34-6483-AF6E-80D527A5267C}"/>
              </a:ext>
            </a:extLst>
          </p:cNvPr>
          <p:cNvSpPr/>
          <p:nvPr/>
        </p:nvSpPr>
        <p:spPr>
          <a:xfrm>
            <a:off x="0" y="1260337"/>
            <a:ext cx="2945344" cy="5522520"/>
          </a:xfrm>
          <a:custGeom>
            <a:avLst/>
            <a:gdLst>
              <a:gd name="connsiteX0" fmla="*/ 2605421 w 2945344"/>
              <a:gd name="connsiteY0" fmla="*/ 0 h 5522520"/>
              <a:gd name="connsiteX1" fmla="*/ 2945344 w 2945344"/>
              <a:gd name="connsiteY1" fmla="*/ 0 h 5522520"/>
              <a:gd name="connsiteX2" fmla="*/ 0 w 2945344"/>
              <a:gd name="connsiteY2" fmla="*/ 5522520 h 5522520"/>
              <a:gd name="connsiteX3" fmla="*/ 0 w 2945344"/>
              <a:gd name="connsiteY3" fmla="*/ 4885163 h 552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5344" h="5522520">
                <a:moveTo>
                  <a:pt x="2605421" y="0"/>
                </a:moveTo>
                <a:lnTo>
                  <a:pt x="2945344" y="0"/>
                </a:lnTo>
                <a:lnTo>
                  <a:pt x="0" y="5522520"/>
                </a:lnTo>
                <a:lnTo>
                  <a:pt x="0" y="4885163"/>
                </a:lnTo>
                <a:close/>
              </a:path>
            </a:pathLst>
          </a:custGeom>
          <a:gradFill flip="none" rotWithShape="1">
            <a:gsLst>
              <a:gs pos="0">
                <a:srgbClr val="25AAE1"/>
              </a:gs>
              <a:gs pos="100000">
                <a:srgbClr val="1E88B4"/>
              </a:gs>
            </a:gsLst>
            <a:lin ang="5400000" scaled="1"/>
            <a:tileRect/>
          </a:gradFill>
          <a:ln w="7257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34F8C5F-8516-5F02-FC13-21D91DFC06A0}"/>
              </a:ext>
            </a:extLst>
          </p:cNvPr>
          <p:cNvSpPr/>
          <p:nvPr/>
        </p:nvSpPr>
        <p:spPr>
          <a:xfrm>
            <a:off x="758856" y="1187966"/>
            <a:ext cx="4128941" cy="4128941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1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AF0A69-7754-232D-900E-B895BEF888AB}"/>
              </a:ext>
            </a:extLst>
          </p:cNvPr>
          <p:cNvSpPr txBox="1"/>
          <p:nvPr/>
        </p:nvSpPr>
        <p:spPr>
          <a:xfrm>
            <a:off x="5548744" y="2553396"/>
            <a:ext cx="620969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4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دلخواه فصل خود را در این قسمت وارد نمایید</a:t>
            </a:r>
            <a:endParaRPr lang="en-US" sz="40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9427D6-CAC8-22E1-0791-9BC4F58629DB}"/>
              </a:ext>
            </a:extLst>
          </p:cNvPr>
          <p:cNvSpPr txBox="1"/>
          <p:nvPr/>
        </p:nvSpPr>
        <p:spPr>
          <a:xfrm>
            <a:off x="5408164" y="622762"/>
            <a:ext cx="6490855" cy="1488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6600" b="1" dirty="0">
                <a:solidFill>
                  <a:srgbClr val="D2AC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پنجم</a:t>
            </a:r>
            <a:endParaRPr lang="en-US" sz="6600" b="1" dirty="0">
              <a:solidFill>
                <a:srgbClr val="D2AC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885A822-3D68-8D4D-D6C2-8AECCE8D1ADC}"/>
              </a:ext>
            </a:extLst>
          </p:cNvPr>
          <p:cNvSpPr/>
          <p:nvPr/>
        </p:nvSpPr>
        <p:spPr>
          <a:xfrm>
            <a:off x="112299" y="4919494"/>
            <a:ext cx="1655999" cy="1655999"/>
          </a:xfrm>
          <a:prstGeom prst="ellipse">
            <a:avLst/>
          </a:prstGeom>
          <a:solidFill>
            <a:schemeClr val="bg1"/>
          </a:solidFill>
          <a:ln w="76200">
            <a:solidFill>
              <a:srgbClr val="0071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F16FCF-6395-1EAF-280B-BD9393BE0C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7548" y="4965527"/>
            <a:ext cx="1505499" cy="1496725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FC47518-D2CE-C772-48D9-86FE66CCF79E}"/>
              </a:ext>
            </a:extLst>
          </p:cNvPr>
          <p:cNvSpPr>
            <a:spLocks noChangeAspect="1"/>
          </p:cNvSpPr>
          <p:nvPr/>
        </p:nvSpPr>
        <p:spPr>
          <a:xfrm>
            <a:off x="1659337" y="2091566"/>
            <a:ext cx="2316001" cy="2316001"/>
          </a:xfrm>
          <a:custGeom>
            <a:avLst/>
            <a:gdLst>
              <a:gd name="connsiteX0" fmla="*/ 738187 w 4476750"/>
              <a:gd name="connsiteY0" fmla="*/ 2024063 h 4476750"/>
              <a:gd name="connsiteX1" fmla="*/ 1484309 w 4476750"/>
              <a:gd name="connsiteY1" fmla="*/ 2024063 h 4476750"/>
              <a:gd name="connsiteX2" fmla="*/ 1555747 w 4476750"/>
              <a:gd name="connsiteY2" fmla="*/ 2095500 h 4476750"/>
              <a:gd name="connsiteX3" fmla="*/ 1555747 w 4476750"/>
              <a:gd name="connsiteY3" fmla="*/ 2698747 h 4476750"/>
              <a:gd name="connsiteX4" fmla="*/ 2190750 w 4476750"/>
              <a:gd name="connsiteY4" fmla="*/ 2698747 h 4476750"/>
              <a:gd name="connsiteX5" fmla="*/ 2262187 w 4476750"/>
              <a:gd name="connsiteY5" fmla="*/ 2770185 h 4476750"/>
              <a:gd name="connsiteX6" fmla="*/ 2262187 w 4476750"/>
              <a:gd name="connsiteY6" fmla="*/ 3833813 h 4476750"/>
              <a:gd name="connsiteX7" fmla="*/ 2190750 w 4476750"/>
              <a:gd name="connsiteY7" fmla="*/ 3905250 h 4476750"/>
              <a:gd name="connsiteX8" fmla="*/ 2119312 w 4476750"/>
              <a:gd name="connsiteY8" fmla="*/ 3833813 h 4476750"/>
              <a:gd name="connsiteX9" fmla="*/ 2119312 w 4476750"/>
              <a:gd name="connsiteY9" fmla="*/ 2841622 h 4476750"/>
              <a:gd name="connsiteX10" fmla="*/ 1555747 w 4476750"/>
              <a:gd name="connsiteY10" fmla="*/ 2841622 h 4476750"/>
              <a:gd name="connsiteX11" fmla="*/ 1555747 w 4476750"/>
              <a:gd name="connsiteY11" fmla="*/ 3833813 h 4476750"/>
              <a:gd name="connsiteX12" fmla="*/ 1484309 w 4476750"/>
              <a:gd name="connsiteY12" fmla="*/ 3905250 h 4476750"/>
              <a:gd name="connsiteX13" fmla="*/ 1412872 w 4476750"/>
              <a:gd name="connsiteY13" fmla="*/ 3833813 h 4476750"/>
              <a:gd name="connsiteX14" fmla="*/ 1412872 w 4476750"/>
              <a:gd name="connsiteY14" fmla="*/ 2166938 h 4476750"/>
              <a:gd name="connsiteX15" fmla="*/ 809625 w 4476750"/>
              <a:gd name="connsiteY15" fmla="*/ 2166938 h 4476750"/>
              <a:gd name="connsiteX16" fmla="*/ 809625 w 4476750"/>
              <a:gd name="connsiteY16" fmla="*/ 3833813 h 4476750"/>
              <a:gd name="connsiteX17" fmla="*/ 738187 w 4476750"/>
              <a:gd name="connsiteY17" fmla="*/ 3905250 h 4476750"/>
              <a:gd name="connsiteX18" fmla="*/ 666750 w 4476750"/>
              <a:gd name="connsiteY18" fmla="*/ 3833813 h 4476750"/>
              <a:gd name="connsiteX19" fmla="*/ 666750 w 4476750"/>
              <a:gd name="connsiteY19" fmla="*/ 2095500 h 4476750"/>
              <a:gd name="connsiteX20" fmla="*/ 738187 w 4476750"/>
              <a:gd name="connsiteY20" fmla="*/ 2024063 h 4476750"/>
              <a:gd name="connsiteX21" fmla="*/ 2571750 w 4476750"/>
              <a:gd name="connsiteY21" fmla="*/ 674685 h 4476750"/>
              <a:gd name="connsiteX22" fmla="*/ 3278191 w 4476750"/>
              <a:gd name="connsiteY22" fmla="*/ 674685 h 4476750"/>
              <a:gd name="connsiteX23" fmla="*/ 3349628 w 4476750"/>
              <a:gd name="connsiteY23" fmla="*/ 746122 h 4476750"/>
              <a:gd name="connsiteX24" fmla="*/ 3349628 w 4476750"/>
              <a:gd name="connsiteY24" fmla="*/ 1349379 h 4476750"/>
              <a:gd name="connsiteX25" fmla="*/ 4024313 w 4476750"/>
              <a:gd name="connsiteY25" fmla="*/ 1349379 h 4476750"/>
              <a:gd name="connsiteX26" fmla="*/ 4095750 w 4476750"/>
              <a:gd name="connsiteY26" fmla="*/ 1420816 h 4476750"/>
              <a:gd name="connsiteX27" fmla="*/ 4095750 w 4476750"/>
              <a:gd name="connsiteY27" fmla="*/ 3833813 h 4476750"/>
              <a:gd name="connsiteX28" fmla="*/ 4024313 w 4476750"/>
              <a:gd name="connsiteY28" fmla="*/ 3905251 h 4476750"/>
              <a:gd name="connsiteX29" fmla="*/ 3952875 w 4476750"/>
              <a:gd name="connsiteY29" fmla="*/ 3833813 h 4476750"/>
              <a:gd name="connsiteX30" fmla="*/ 3952875 w 4476750"/>
              <a:gd name="connsiteY30" fmla="*/ 1492254 h 4476750"/>
              <a:gd name="connsiteX31" fmla="*/ 3349628 w 4476750"/>
              <a:gd name="connsiteY31" fmla="*/ 1492254 h 4476750"/>
              <a:gd name="connsiteX32" fmla="*/ 3349628 w 4476750"/>
              <a:gd name="connsiteY32" fmla="*/ 3833813 h 4476750"/>
              <a:gd name="connsiteX33" fmla="*/ 3278191 w 4476750"/>
              <a:gd name="connsiteY33" fmla="*/ 3905251 h 4476750"/>
              <a:gd name="connsiteX34" fmla="*/ 3206753 w 4476750"/>
              <a:gd name="connsiteY34" fmla="*/ 3833813 h 4476750"/>
              <a:gd name="connsiteX35" fmla="*/ 3206753 w 4476750"/>
              <a:gd name="connsiteY35" fmla="*/ 817560 h 4476750"/>
              <a:gd name="connsiteX36" fmla="*/ 2643188 w 4476750"/>
              <a:gd name="connsiteY36" fmla="*/ 817560 h 4476750"/>
              <a:gd name="connsiteX37" fmla="*/ 2643188 w 4476750"/>
              <a:gd name="connsiteY37" fmla="*/ 3833813 h 4476750"/>
              <a:gd name="connsiteX38" fmla="*/ 2571750 w 4476750"/>
              <a:gd name="connsiteY38" fmla="*/ 3905251 h 4476750"/>
              <a:gd name="connsiteX39" fmla="*/ 2500313 w 4476750"/>
              <a:gd name="connsiteY39" fmla="*/ 3833813 h 4476750"/>
              <a:gd name="connsiteX40" fmla="*/ 2500313 w 4476750"/>
              <a:gd name="connsiteY40" fmla="*/ 746122 h 4476750"/>
              <a:gd name="connsiteX41" fmla="*/ 2571750 w 4476750"/>
              <a:gd name="connsiteY41" fmla="*/ 674685 h 4476750"/>
              <a:gd name="connsiteX42" fmla="*/ 357187 w 4476750"/>
              <a:gd name="connsiteY42" fmla="*/ 0 h 4476750"/>
              <a:gd name="connsiteX43" fmla="*/ 428625 w 4476750"/>
              <a:gd name="connsiteY43" fmla="*/ 71437 h 4476750"/>
              <a:gd name="connsiteX44" fmla="*/ 428625 w 4476750"/>
              <a:gd name="connsiteY44" fmla="*/ 4048125 h 4476750"/>
              <a:gd name="connsiteX45" fmla="*/ 4405312 w 4476750"/>
              <a:gd name="connsiteY45" fmla="*/ 4048125 h 4476750"/>
              <a:gd name="connsiteX46" fmla="*/ 4476750 w 4476750"/>
              <a:gd name="connsiteY46" fmla="*/ 4119562 h 4476750"/>
              <a:gd name="connsiteX47" fmla="*/ 4405312 w 4476750"/>
              <a:gd name="connsiteY47" fmla="*/ 4191000 h 4476750"/>
              <a:gd name="connsiteX48" fmla="*/ 3349628 w 4476750"/>
              <a:gd name="connsiteY48" fmla="*/ 4191000 h 4476750"/>
              <a:gd name="connsiteX49" fmla="*/ 3349628 w 4476750"/>
              <a:gd name="connsiteY49" fmla="*/ 4405312 h 4476750"/>
              <a:gd name="connsiteX50" fmla="*/ 3278190 w 4476750"/>
              <a:gd name="connsiteY50" fmla="*/ 4476750 h 4476750"/>
              <a:gd name="connsiteX51" fmla="*/ 3206753 w 4476750"/>
              <a:gd name="connsiteY51" fmla="*/ 4405312 h 4476750"/>
              <a:gd name="connsiteX52" fmla="*/ 3206753 w 4476750"/>
              <a:gd name="connsiteY52" fmla="*/ 4191000 h 4476750"/>
              <a:gd name="connsiteX53" fmla="*/ 1555747 w 4476750"/>
              <a:gd name="connsiteY53" fmla="*/ 4191000 h 4476750"/>
              <a:gd name="connsiteX54" fmla="*/ 1555747 w 4476750"/>
              <a:gd name="connsiteY54" fmla="*/ 4405312 h 4476750"/>
              <a:gd name="connsiteX55" fmla="*/ 1484309 w 4476750"/>
              <a:gd name="connsiteY55" fmla="*/ 4476750 h 4476750"/>
              <a:gd name="connsiteX56" fmla="*/ 1412872 w 4476750"/>
              <a:gd name="connsiteY56" fmla="*/ 4405312 h 4476750"/>
              <a:gd name="connsiteX57" fmla="*/ 1412872 w 4476750"/>
              <a:gd name="connsiteY57" fmla="*/ 4191000 h 4476750"/>
              <a:gd name="connsiteX58" fmla="*/ 357187 w 4476750"/>
              <a:gd name="connsiteY58" fmla="*/ 4191000 h 4476750"/>
              <a:gd name="connsiteX59" fmla="*/ 285750 w 4476750"/>
              <a:gd name="connsiteY59" fmla="*/ 4119562 h 4476750"/>
              <a:gd name="connsiteX60" fmla="*/ 285750 w 4476750"/>
              <a:gd name="connsiteY60" fmla="*/ 3516306 h 4476750"/>
              <a:gd name="connsiteX61" fmla="*/ 71437 w 4476750"/>
              <a:gd name="connsiteY61" fmla="*/ 3516306 h 4476750"/>
              <a:gd name="connsiteX62" fmla="*/ 0 w 4476750"/>
              <a:gd name="connsiteY62" fmla="*/ 3444868 h 4476750"/>
              <a:gd name="connsiteX63" fmla="*/ 71437 w 4476750"/>
              <a:gd name="connsiteY63" fmla="*/ 3373431 h 4476750"/>
              <a:gd name="connsiteX64" fmla="*/ 285750 w 4476750"/>
              <a:gd name="connsiteY64" fmla="*/ 3373431 h 4476750"/>
              <a:gd name="connsiteX65" fmla="*/ 285750 w 4476750"/>
              <a:gd name="connsiteY65" fmla="*/ 2841622 h 4476750"/>
              <a:gd name="connsiteX66" fmla="*/ 71437 w 4476750"/>
              <a:gd name="connsiteY66" fmla="*/ 2841622 h 4476750"/>
              <a:gd name="connsiteX67" fmla="*/ 0 w 4476750"/>
              <a:gd name="connsiteY67" fmla="*/ 2770184 h 4476750"/>
              <a:gd name="connsiteX68" fmla="*/ 71437 w 4476750"/>
              <a:gd name="connsiteY68" fmla="*/ 2698747 h 4476750"/>
              <a:gd name="connsiteX69" fmla="*/ 285750 w 4476750"/>
              <a:gd name="connsiteY69" fmla="*/ 2698747 h 4476750"/>
              <a:gd name="connsiteX70" fmla="*/ 285750 w 4476750"/>
              <a:gd name="connsiteY70" fmla="*/ 2166937 h 4476750"/>
              <a:gd name="connsiteX71" fmla="*/ 71437 w 4476750"/>
              <a:gd name="connsiteY71" fmla="*/ 2166937 h 4476750"/>
              <a:gd name="connsiteX72" fmla="*/ 0 w 4476750"/>
              <a:gd name="connsiteY72" fmla="*/ 2095500 h 4476750"/>
              <a:gd name="connsiteX73" fmla="*/ 71437 w 4476750"/>
              <a:gd name="connsiteY73" fmla="*/ 2024062 h 4476750"/>
              <a:gd name="connsiteX74" fmla="*/ 285750 w 4476750"/>
              <a:gd name="connsiteY74" fmla="*/ 2024062 h 4476750"/>
              <a:gd name="connsiteX75" fmla="*/ 285750 w 4476750"/>
              <a:gd name="connsiteY75" fmla="*/ 1492243 h 4476750"/>
              <a:gd name="connsiteX76" fmla="*/ 71437 w 4476750"/>
              <a:gd name="connsiteY76" fmla="*/ 1492243 h 4476750"/>
              <a:gd name="connsiteX77" fmla="*/ 0 w 4476750"/>
              <a:gd name="connsiteY77" fmla="*/ 1420806 h 4476750"/>
              <a:gd name="connsiteX78" fmla="*/ 71437 w 4476750"/>
              <a:gd name="connsiteY78" fmla="*/ 1349368 h 4476750"/>
              <a:gd name="connsiteX79" fmla="*/ 285750 w 4476750"/>
              <a:gd name="connsiteY79" fmla="*/ 1349368 h 4476750"/>
              <a:gd name="connsiteX80" fmla="*/ 285750 w 4476750"/>
              <a:gd name="connsiteY80" fmla="*/ 817559 h 4476750"/>
              <a:gd name="connsiteX81" fmla="*/ 71437 w 4476750"/>
              <a:gd name="connsiteY81" fmla="*/ 817559 h 4476750"/>
              <a:gd name="connsiteX82" fmla="*/ 0 w 4476750"/>
              <a:gd name="connsiteY82" fmla="*/ 746122 h 4476750"/>
              <a:gd name="connsiteX83" fmla="*/ 71437 w 4476750"/>
              <a:gd name="connsiteY83" fmla="*/ 674684 h 4476750"/>
              <a:gd name="connsiteX84" fmla="*/ 285750 w 4476750"/>
              <a:gd name="connsiteY84" fmla="*/ 674684 h 4476750"/>
              <a:gd name="connsiteX85" fmla="*/ 285750 w 4476750"/>
              <a:gd name="connsiteY85" fmla="*/ 71437 h 4476750"/>
              <a:gd name="connsiteX86" fmla="*/ 357187 w 4476750"/>
              <a:gd name="connsiteY86" fmla="*/ 0 h 447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4476750" h="4476750">
                <a:moveTo>
                  <a:pt x="738187" y="2024063"/>
                </a:moveTo>
                <a:lnTo>
                  <a:pt x="1484309" y="2024063"/>
                </a:lnTo>
                <a:cubicBezTo>
                  <a:pt x="1523771" y="2024063"/>
                  <a:pt x="1555747" y="2056048"/>
                  <a:pt x="1555747" y="2095500"/>
                </a:cubicBezTo>
                <a:lnTo>
                  <a:pt x="1555747" y="2698747"/>
                </a:lnTo>
                <a:lnTo>
                  <a:pt x="2190750" y="2698747"/>
                </a:lnTo>
                <a:cubicBezTo>
                  <a:pt x="2230212" y="2698747"/>
                  <a:pt x="2262187" y="2730732"/>
                  <a:pt x="2262187" y="2770185"/>
                </a:cubicBezTo>
                <a:lnTo>
                  <a:pt x="2262187" y="3833813"/>
                </a:lnTo>
                <a:cubicBezTo>
                  <a:pt x="2262187" y="3873265"/>
                  <a:pt x="2230212" y="3905250"/>
                  <a:pt x="2190750" y="3905250"/>
                </a:cubicBezTo>
                <a:cubicBezTo>
                  <a:pt x="2151288" y="3905250"/>
                  <a:pt x="2119312" y="3873265"/>
                  <a:pt x="2119312" y="3833813"/>
                </a:cubicBezTo>
                <a:lnTo>
                  <a:pt x="2119312" y="2841622"/>
                </a:lnTo>
                <a:lnTo>
                  <a:pt x="1555747" y="2841622"/>
                </a:lnTo>
                <a:lnTo>
                  <a:pt x="1555747" y="3833813"/>
                </a:lnTo>
                <a:cubicBezTo>
                  <a:pt x="1555747" y="3873265"/>
                  <a:pt x="1523771" y="3905250"/>
                  <a:pt x="1484309" y="3905250"/>
                </a:cubicBezTo>
                <a:cubicBezTo>
                  <a:pt x="1444847" y="3905250"/>
                  <a:pt x="1412872" y="3873265"/>
                  <a:pt x="1412872" y="3833813"/>
                </a:cubicBezTo>
                <a:lnTo>
                  <a:pt x="1412872" y="2166938"/>
                </a:lnTo>
                <a:lnTo>
                  <a:pt x="809625" y="2166938"/>
                </a:lnTo>
                <a:lnTo>
                  <a:pt x="809625" y="3833813"/>
                </a:lnTo>
                <a:cubicBezTo>
                  <a:pt x="809625" y="3873265"/>
                  <a:pt x="777649" y="3905250"/>
                  <a:pt x="738187" y="3905250"/>
                </a:cubicBezTo>
                <a:cubicBezTo>
                  <a:pt x="698725" y="3905250"/>
                  <a:pt x="666750" y="3873265"/>
                  <a:pt x="666750" y="3833813"/>
                </a:cubicBezTo>
                <a:lnTo>
                  <a:pt x="666750" y="2095500"/>
                </a:lnTo>
                <a:cubicBezTo>
                  <a:pt x="666750" y="2056048"/>
                  <a:pt x="698725" y="2024063"/>
                  <a:pt x="738187" y="2024063"/>
                </a:cubicBezTo>
                <a:close/>
                <a:moveTo>
                  <a:pt x="2571750" y="674685"/>
                </a:moveTo>
                <a:lnTo>
                  <a:pt x="3278191" y="674685"/>
                </a:lnTo>
                <a:cubicBezTo>
                  <a:pt x="3317653" y="674685"/>
                  <a:pt x="3349628" y="706670"/>
                  <a:pt x="3349628" y="746122"/>
                </a:cubicBezTo>
                <a:lnTo>
                  <a:pt x="3349628" y="1349379"/>
                </a:lnTo>
                <a:lnTo>
                  <a:pt x="4024313" y="1349379"/>
                </a:lnTo>
                <a:cubicBezTo>
                  <a:pt x="4063775" y="1349379"/>
                  <a:pt x="4095750" y="1381364"/>
                  <a:pt x="4095750" y="1420816"/>
                </a:cubicBezTo>
                <a:lnTo>
                  <a:pt x="4095750" y="3833813"/>
                </a:lnTo>
                <a:cubicBezTo>
                  <a:pt x="4095750" y="3873266"/>
                  <a:pt x="4063775" y="3905251"/>
                  <a:pt x="4024313" y="3905251"/>
                </a:cubicBezTo>
                <a:cubicBezTo>
                  <a:pt x="3984851" y="3905251"/>
                  <a:pt x="3952875" y="3873266"/>
                  <a:pt x="3952875" y="3833813"/>
                </a:cubicBezTo>
                <a:lnTo>
                  <a:pt x="3952875" y="1492254"/>
                </a:lnTo>
                <a:lnTo>
                  <a:pt x="3349628" y="1492254"/>
                </a:lnTo>
                <a:lnTo>
                  <a:pt x="3349628" y="3833813"/>
                </a:lnTo>
                <a:cubicBezTo>
                  <a:pt x="3349628" y="3873266"/>
                  <a:pt x="3317653" y="3905251"/>
                  <a:pt x="3278191" y="3905251"/>
                </a:cubicBezTo>
                <a:cubicBezTo>
                  <a:pt x="3238729" y="3905251"/>
                  <a:pt x="3206753" y="3873266"/>
                  <a:pt x="3206753" y="3833813"/>
                </a:cubicBezTo>
                <a:lnTo>
                  <a:pt x="3206753" y="817560"/>
                </a:lnTo>
                <a:lnTo>
                  <a:pt x="2643188" y="817560"/>
                </a:lnTo>
                <a:lnTo>
                  <a:pt x="2643188" y="3833813"/>
                </a:lnTo>
                <a:cubicBezTo>
                  <a:pt x="2643188" y="3873266"/>
                  <a:pt x="2611212" y="3905251"/>
                  <a:pt x="2571750" y="3905251"/>
                </a:cubicBezTo>
                <a:cubicBezTo>
                  <a:pt x="2532288" y="3905251"/>
                  <a:pt x="2500313" y="3873266"/>
                  <a:pt x="2500313" y="3833813"/>
                </a:cubicBezTo>
                <a:lnTo>
                  <a:pt x="2500313" y="746122"/>
                </a:lnTo>
                <a:cubicBezTo>
                  <a:pt x="2500313" y="706670"/>
                  <a:pt x="2532288" y="674685"/>
                  <a:pt x="2571750" y="674685"/>
                </a:cubicBezTo>
                <a:close/>
                <a:moveTo>
                  <a:pt x="357187" y="0"/>
                </a:moveTo>
                <a:cubicBezTo>
                  <a:pt x="396649" y="0"/>
                  <a:pt x="428625" y="31985"/>
                  <a:pt x="428625" y="71437"/>
                </a:cubicBezTo>
                <a:lnTo>
                  <a:pt x="428625" y="4048125"/>
                </a:lnTo>
                <a:lnTo>
                  <a:pt x="4405312" y="4048125"/>
                </a:lnTo>
                <a:cubicBezTo>
                  <a:pt x="4444775" y="4048125"/>
                  <a:pt x="4476750" y="4080110"/>
                  <a:pt x="4476750" y="4119562"/>
                </a:cubicBezTo>
                <a:cubicBezTo>
                  <a:pt x="4476750" y="4159015"/>
                  <a:pt x="4444775" y="4191000"/>
                  <a:pt x="4405312" y="4191000"/>
                </a:cubicBezTo>
                <a:lnTo>
                  <a:pt x="3349628" y="4191000"/>
                </a:lnTo>
                <a:lnTo>
                  <a:pt x="3349628" y="4405312"/>
                </a:lnTo>
                <a:cubicBezTo>
                  <a:pt x="3349628" y="4444765"/>
                  <a:pt x="3317653" y="4476750"/>
                  <a:pt x="3278190" y="4476750"/>
                </a:cubicBezTo>
                <a:cubicBezTo>
                  <a:pt x="3238728" y="4476750"/>
                  <a:pt x="3206753" y="4444765"/>
                  <a:pt x="3206753" y="4405312"/>
                </a:cubicBezTo>
                <a:lnTo>
                  <a:pt x="3206753" y="4191000"/>
                </a:lnTo>
                <a:lnTo>
                  <a:pt x="1555747" y="4191000"/>
                </a:lnTo>
                <a:lnTo>
                  <a:pt x="1555747" y="4405312"/>
                </a:lnTo>
                <a:cubicBezTo>
                  <a:pt x="1555747" y="4444765"/>
                  <a:pt x="1523771" y="4476750"/>
                  <a:pt x="1484309" y="4476750"/>
                </a:cubicBezTo>
                <a:cubicBezTo>
                  <a:pt x="1444847" y="4476750"/>
                  <a:pt x="1412872" y="4444765"/>
                  <a:pt x="1412872" y="4405312"/>
                </a:cubicBezTo>
                <a:lnTo>
                  <a:pt x="1412872" y="4191000"/>
                </a:lnTo>
                <a:lnTo>
                  <a:pt x="357187" y="4191000"/>
                </a:lnTo>
                <a:cubicBezTo>
                  <a:pt x="317725" y="4191000"/>
                  <a:pt x="285750" y="4159015"/>
                  <a:pt x="285750" y="4119562"/>
                </a:cubicBezTo>
                <a:lnTo>
                  <a:pt x="285750" y="3516306"/>
                </a:lnTo>
                <a:lnTo>
                  <a:pt x="71437" y="3516306"/>
                </a:lnTo>
                <a:cubicBezTo>
                  <a:pt x="31975" y="3516306"/>
                  <a:pt x="0" y="3484321"/>
                  <a:pt x="0" y="3444868"/>
                </a:cubicBezTo>
                <a:cubicBezTo>
                  <a:pt x="0" y="3405416"/>
                  <a:pt x="31975" y="3373431"/>
                  <a:pt x="71437" y="3373431"/>
                </a:cubicBezTo>
                <a:lnTo>
                  <a:pt x="285750" y="3373431"/>
                </a:lnTo>
                <a:lnTo>
                  <a:pt x="285750" y="2841622"/>
                </a:lnTo>
                <a:lnTo>
                  <a:pt x="71437" y="2841622"/>
                </a:lnTo>
                <a:cubicBezTo>
                  <a:pt x="31975" y="2841622"/>
                  <a:pt x="0" y="2809637"/>
                  <a:pt x="0" y="2770184"/>
                </a:cubicBezTo>
                <a:cubicBezTo>
                  <a:pt x="0" y="2730732"/>
                  <a:pt x="31975" y="2698747"/>
                  <a:pt x="71437" y="2698747"/>
                </a:cubicBezTo>
                <a:lnTo>
                  <a:pt x="285750" y="2698747"/>
                </a:lnTo>
                <a:lnTo>
                  <a:pt x="285750" y="2166937"/>
                </a:lnTo>
                <a:lnTo>
                  <a:pt x="71437" y="2166937"/>
                </a:lnTo>
                <a:cubicBezTo>
                  <a:pt x="31975" y="2166937"/>
                  <a:pt x="0" y="2134952"/>
                  <a:pt x="0" y="2095500"/>
                </a:cubicBezTo>
                <a:cubicBezTo>
                  <a:pt x="0" y="2056047"/>
                  <a:pt x="31975" y="2024062"/>
                  <a:pt x="71437" y="2024062"/>
                </a:cubicBezTo>
                <a:lnTo>
                  <a:pt x="285750" y="2024062"/>
                </a:lnTo>
                <a:lnTo>
                  <a:pt x="285750" y="1492243"/>
                </a:lnTo>
                <a:lnTo>
                  <a:pt x="71437" y="1492243"/>
                </a:lnTo>
                <a:cubicBezTo>
                  <a:pt x="31975" y="1492243"/>
                  <a:pt x="0" y="1460258"/>
                  <a:pt x="0" y="1420806"/>
                </a:cubicBezTo>
                <a:cubicBezTo>
                  <a:pt x="0" y="1381353"/>
                  <a:pt x="31975" y="1349368"/>
                  <a:pt x="71437" y="1349368"/>
                </a:cubicBezTo>
                <a:lnTo>
                  <a:pt x="285750" y="1349368"/>
                </a:lnTo>
                <a:lnTo>
                  <a:pt x="285750" y="817559"/>
                </a:lnTo>
                <a:lnTo>
                  <a:pt x="71437" y="817559"/>
                </a:lnTo>
                <a:cubicBezTo>
                  <a:pt x="31975" y="817559"/>
                  <a:pt x="0" y="785574"/>
                  <a:pt x="0" y="746122"/>
                </a:cubicBezTo>
                <a:cubicBezTo>
                  <a:pt x="0" y="706669"/>
                  <a:pt x="31975" y="674684"/>
                  <a:pt x="71437" y="674684"/>
                </a:cubicBezTo>
                <a:lnTo>
                  <a:pt x="285750" y="674684"/>
                </a:lnTo>
                <a:lnTo>
                  <a:pt x="285750" y="71437"/>
                </a:lnTo>
                <a:cubicBezTo>
                  <a:pt x="285750" y="31985"/>
                  <a:pt x="317725" y="0"/>
                  <a:pt x="357187" y="0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</p:spPr>
        <p:txBody>
          <a:bodyPr vert="horz" wrap="square" lIns="21469" tIns="10734" rIns="21469" bIns="10734" numCol="1" anchor="t" anchorCtr="0" compatLnSpc="1">
            <a:prstTxWarp prst="textNoShape">
              <a:avLst/>
            </a:prstTxWarp>
          </a:bodyPr>
          <a:lstStyle/>
          <a:p>
            <a:endParaRPr lang="en-US" sz="423"/>
          </a:p>
        </p:txBody>
      </p:sp>
    </p:spTree>
    <p:extLst>
      <p:ext uri="{BB962C8B-B14F-4D97-AF65-F5344CB8AC3E}">
        <p14:creationId xmlns:p14="http://schemas.microsoft.com/office/powerpoint/2010/main" val="1980873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BC5E18-091E-FD4D-894D-1C7CEDB5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B1E1C5-08C3-B288-EB6C-538D43F1F54E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11E3C6-4DB5-5FC6-FDF1-11CEF442817F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B39F1E-A415-77D5-ECE7-584EDF26244D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2D5E88-18EE-5459-2A52-1148CCB1FDDC}"/>
              </a:ext>
            </a:extLst>
          </p:cNvPr>
          <p:cNvSpPr txBox="1"/>
          <p:nvPr/>
        </p:nvSpPr>
        <p:spPr>
          <a:xfrm>
            <a:off x="301083" y="1075096"/>
            <a:ext cx="11586117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  <p:extLst>
      <p:ext uri="{BB962C8B-B14F-4D97-AF65-F5344CB8AC3E}">
        <p14:creationId xmlns:p14="http://schemas.microsoft.com/office/powerpoint/2010/main" val="8239145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0E03F2-2B66-8ECD-624F-9184D027B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49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EDFD85D-AF41-3ACB-6025-50E95072435A}"/>
              </a:ext>
            </a:extLst>
          </p:cNvPr>
          <p:cNvGrpSpPr/>
          <p:nvPr/>
        </p:nvGrpSpPr>
        <p:grpSpPr>
          <a:xfrm>
            <a:off x="1087640" y="2069665"/>
            <a:ext cx="2224088" cy="2222500"/>
            <a:chOff x="1804988" y="3127375"/>
            <a:chExt cx="2224088" cy="2222500"/>
          </a:xfrm>
        </p:grpSpPr>
        <p:sp>
          <p:nvSpPr>
            <p:cNvPr id="4" name="Oval 16">
              <a:extLst>
                <a:ext uri="{FF2B5EF4-FFF2-40B4-BE49-F238E27FC236}">
                  <a16:creationId xmlns:a16="http://schemas.microsoft.com/office/drawing/2014/main" id="{BD5DFD85-7708-F507-24EC-72BC9001F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988" y="3127375"/>
              <a:ext cx="2224088" cy="2222500"/>
            </a:xfrm>
            <a:prstGeom prst="ellipse">
              <a:avLst/>
            </a:pr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Oval 17">
              <a:extLst>
                <a:ext uri="{FF2B5EF4-FFF2-40B4-BE49-F238E27FC236}">
                  <a16:creationId xmlns:a16="http://schemas.microsoft.com/office/drawing/2014/main" id="{E4BED9E4-A8F6-D115-C64F-4A9B766B8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713" y="3206750"/>
              <a:ext cx="2057400" cy="2058988"/>
            </a:xfrm>
            <a:prstGeom prst="ellipse">
              <a:avLst/>
            </a:pr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8">
              <a:extLst>
                <a:ext uri="{FF2B5EF4-FFF2-40B4-BE49-F238E27FC236}">
                  <a16:creationId xmlns:a16="http://schemas.microsoft.com/office/drawing/2014/main" id="{CA4F263E-83BF-8D52-5783-27D2EB76A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6438" y="3292475"/>
              <a:ext cx="1897063" cy="1887538"/>
            </a:xfrm>
            <a:custGeom>
              <a:avLst/>
              <a:gdLst>
                <a:gd name="T0" fmla="*/ 350 w 355"/>
                <a:gd name="T1" fmla="*/ 147 h 353"/>
                <a:gd name="T2" fmla="*/ 176 w 355"/>
                <a:gd name="T3" fmla="*/ 0 h 353"/>
                <a:gd name="T4" fmla="*/ 0 w 355"/>
                <a:gd name="T5" fmla="*/ 177 h 353"/>
                <a:gd name="T6" fmla="*/ 176 w 355"/>
                <a:gd name="T7" fmla="*/ 353 h 353"/>
                <a:gd name="T8" fmla="*/ 351 w 355"/>
                <a:gd name="T9" fmla="*/ 350 h 353"/>
                <a:gd name="T10" fmla="*/ 350 w 355"/>
                <a:gd name="T11" fmla="*/ 14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5" h="353">
                  <a:moveTo>
                    <a:pt x="350" y="147"/>
                  </a:moveTo>
                  <a:cubicBezTo>
                    <a:pt x="343" y="63"/>
                    <a:pt x="264" y="0"/>
                    <a:pt x="176" y="0"/>
                  </a:cubicBez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187" y="353"/>
                    <a:pt x="351" y="350"/>
                    <a:pt x="351" y="350"/>
                  </a:cubicBezTo>
                  <a:cubicBezTo>
                    <a:pt x="351" y="350"/>
                    <a:pt x="355" y="198"/>
                    <a:pt x="350" y="147"/>
                  </a:cubicBez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Oval 19">
              <a:extLst>
                <a:ext uri="{FF2B5EF4-FFF2-40B4-BE49-F238E27FC236}">
                  <a16:creationId xmlns:a16="http://schemas.microsoft.com/office/drawing/2014/main" id="{D547618B-4EE6-0293-D627-BE7A7E1A4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0750" y="3506788"/>
              <a:ext cx="1458913" cy="1458913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20">
              <a:extLst>
                <a:ext uri="{FF2B5EF4-FFF2-40B4-BE49-F238E27FC236}">
                  <a16:creationId xmlns:a16="http://schemas.microsoft.com/office/drawing/2014/main" id="{0CD416E5-DEE7-E206-719C-FB273B0C0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4250" y="3570288"/>
              <a:ext cx="1331913" cy="13319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FC90ECC-7C71-EA3A-30C3-FD0D40C00BA4}"/>
              </a:ext>
            </a:extLst>
          </p:cNvPr>
          <p:cNvGrpSpPr/>
          <p:nvPr/>
        </p:nvGrpSpPr>
        <p:grpSpPr>
          <a:xfrm>
            <a:off x="3722060" y="2149040"/>
            <a:ext cx="2224088" cy="2222500"/>
            <a:chOff x="1804988" y="3127375"/>
            <a:chExt cx="2224088" cy="2222500"/>
          </a:xfrm>
        </p:grpSpPr>
        <p:sp>
          <p:nvSpPr>
            <p:cNvPr id="10" name="Oval 16">
              <a:extLst>
                <a:ext uri="{FF2B5EF4-FFF2-40B4-BE49-F238E27FC236}">
                  <a16:creationId xmlns:a16="http://schemas.microsoft.com/office/drawing/2014/main" id="{77D651D6-1C4A-DADB-CE98-95619423D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988" y="3127375"/>
              <a:ext cx="2224088" cy="2222500"/>
            </a:xfrm>
            <a:prstGeom prst="ellipse">
              <a:avLst/>
            </a:pr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7">
              <a:extLst>
                <a:ext uri="{FF2B5EF4-FFF2-40B4-BE49-F238E27FC236}">
                  <a16:creationId xmlns:a16="http://schemas.microsoft.com/office/drawing/2014/main" id="{D7DBD808-F64C-160E-0CC0-7A8CB892D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713" y="3206750"/>
              <a:ext cx="2057400" cy="2058988"/>
            </a:xfrm>
            <a:prstGeom prst="ellipse">
              <a:avLst/>
            </a:pr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>
              <a:extLst>
                <a:ext uri="{FF2B5EF4-FFF2-40B4-BE49-F238E27FC236}">
                  <a16:creationId xmlns:a16="http://schemas.microsoft.com/office/drawing/2014/main" id="{F5D0A6E2-513F-E26B-6EB7-0B72265DB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6438" y="3292475"/>
              <a:ext cx="1897063" cy="1887538"/>
            </a:xfrm>
            <a:custGeom>
              <a:avLst/>
              <a:gdLst>
                <a:gd name="T0" fmla="*/ 350 w 355"/>
                <a:gd name="T1" fmla="*/ 147 h 353"/>
                <a:gd name="T2" fmla="*/ 176 w 355"/>
                <a:gd name="T3" fmla="*/ 0 h 353"/>
                <a:gd name="T4" fmla="*/ 0 w 355"/>
                <a:gd name="T5" fmla="*/ 177 h 353"/>
                <a:gd name="T6" fmla="*/ 176 w 355"/>
                <a:gd name="T7" fmla="*/ 353 h 353"/>
                <a:gd name="T8" fmla="*/ 351 w 355"/>
                <a:gd name="T9" fmla="*/ 350 h 353"/>
                <a:gd name="T10" fmla="*/ 350 w 355"/>
                <a:gd name="T11" fmla="*/ 14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5" h="353">
                  <a:moveTo>
                    <a:pt x="350" y="147"/>
                  </a:moveTo>
                  <a:cubicBezTo>
                    <a:pt x="343" y="63"/>
                    <a:pt x="264" y="0"/>
                    <a:pt x="176" y="0"/>
                  </a:cubicBez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187" y="353"/>
                    <a:pt x="351" y="350"/>
                    <a:pt x="351" y="350"/>
                  </a:cubicBezTo>
                  <a:cubicBezTo>
                    <a:pt x="351" y="350"/>
                    <a:pt x="355" y="198"/>
                    <a:pt x="350" y="147"/>
                  </a:cubicBez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19">
              <a:extLst>
                <a:ext uri="{FF2B5EF4-FFF2-40B4-BE49-F238E27FC236}">
                  <a16:creationId xmlns:a16="http://schemas.microsoft.com/office/drawing/2014/main" id="{AA779DD4-8AE1-4EB0-ED36-A2817690C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0750" y="3506788"/>
              <a:ext cx="1458913" cy="1458913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20">
              <a:extLst>
                <a:ext uri="{FF2B5EF4-FFF2-40B4-BE49-F238E27FC236}">
                  <a16:creationId xmlns:a16="http://schemas.microsoft.com/office/drawing/2014/main" id="{B8527BD7-B773-7285-5C30-898CAAE79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4250" y="3570288"/>
              <a:ext cx="1331913" cy="13319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DF97F6B-4687-CAC2-819C-5A1FD20325B1}"/>
              </a:ext>
            </a:extLst>
          </p:cNvPr>
          <p:cNvGrpSpPr/>
          <p:nvPr/>
        </p:nvGrpSpPr>
        <p:grpSpPr>
          <a:xfrm>
            <a:off x="6356480" y="2149040"/>
            <a:ext cx="2224088" cy="2222500"/>
            <a:chOff x="1804988" y="3127375"/>
            <a:chExt cx="2224088" cy="2222500"/>
          </a:xfrm>
        </p:grpSpPr>
        <p:sp>
          <p:nvSpPr>
            <p:cNvPr id="16" name="Oval 16">
              <a:extLst>
                <a:ext uri="{FF2B5EF4-FFF2-40B4-BE49-F238E27FC236}">
                  <a16:creationId xmlns:a16="http://schemas.microsoft.com/office/drawing/2014/main" id="{D885067C-FE55-D600-B66B-834935CA74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988" y="3127375"/>
              <a:ext cx="2224088" cy="2222500"/>
            </a:xfrm>
            <a:prstGeom prst="ellipse">
              <a:avLst/>
            </a:pr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17">
              <a:extLst>
                <a:ext uri="{FF2B5EF4-FFF2-40B4-BE49-F238E27FC236}">
                  <a16:creationId xmlns:a16="http://schemas.microsoft.com/office/drawing/2014/main" id="{AE294F83-AAEF-4E72-B3CB-EEEEE3976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713" y="3206750"/>
              <a:ext cx="2057400" cy="2058988"/>
            </a:xfrm>
            <a:prstGeom prst="ellipse">
              <a:avLst/>
            </a:pr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005A9FFC-2872-F60C-DFC4-52A90CC49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6438" y="3292475"/>
              <a:ext cx="1897063" cy="1887538"/>
            </a:xfrm>
            <a:custGeom>
              <a:avLst/>
              <a:gdLst>
                <a:gd name="T0" fmla="*/ 350 w 355"/>
                <a:gd name="T1" fmla="*/ 147 h 353"/>
                <a:gd name="T2" fmla="*/ 176 w 355"/>
                <a:gd name="T3" fmla="*/ 0 h 353"/>
                <a:gd name="T4" fmla="*/ 0 w 355"/>
                <a:gd name="T5" fmla="*/ 177 h 353"/>
                <a:gd name="T6" fmla="*/ 176 w 355"/>
                <a:gd name="T7" fmla="*/ 353 h 353"/>
                <a:gd name="T8" fmla="*/ 351 w 355"/>
                <a:gd name="T9" fmla="*/ 350 h 353"/>
                <a:gd name="T10" fmla="*/ 350 w 355"/>
                <a:gd name="T11" fmla="*/ 14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5" h="353">
                  <a:moveTo>
                    <a:pt x="350" y="147"/>
                  </a:moveTo>
                  <a:cubicBezTo>
                    <a:pt x="343" y="63"/>
                    <a:pt x="264" y="0"/>
                    <a:pt x="176" y="0"/>
                  </a:cubicBez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187" y="353"/>
                    <a:pt x="351" y="350"/>
                    <a:pt x="351" y="350"/>
                  </a:cubicBezTo>
                  <a:cubicBezTo>
                    <a:pt x="351" y="350"/>
                    <a:pt x="355" y="198"/>
                    <a:pt x="350" y="147"/>
                  </a:cubicBez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9">
              <a:extLst>
                <a:ext uri="{FF2B5EF4-FFF2-40B4-BE49-F238E27FC236}">
                  <a16:creationId xmlns:a16="http://schemas.microsoft.com/office/drawing/2014/main" id="{40482DA6-513E-30E8-74FE-EDE491112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0750" y="3506788"/>
              <a:ext cx="1458913" cy="1458913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20">
              <a:extLst>
                <a:ext uri="{FF2B5EF4-FFF2-40B4-BE49-F238E27FC236}">
                  <a16:creationId xmlns:a16="http://schemas.microsoft.com/office/drawing/2014/main" id="{5BC081DB-DBEA-F4E0-2AD1-BF063FADA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4250" y="3570288"/>
              <a:ext cx="1331913" cy="13319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9FDE454-D5DC-7579-96C4-1DD20470D7A2}"/>
              </a:ext>
            </a:extLst>
          </p:cNvPr>
          <p:cNvGrpSpPr/>
          <p:nvPr/>
        </p:nvGrpSpPr>
        <p:grpSpPr>
          <a:xfrm>
            <a:off x="8990900" y="2149040"/>
            <a:ext cx="2224088" cy="2222500"/>
            <a:chOff x="1804988" y="3127375"/>
            <a:chExt cx="2224088" cy="2222500"/>
          </a:xfrm>
        </p:grpSpPr>
        <p:sp>
          <p:nvSpPr>
            <p:cNvPr id="22" name="Oval 16">
              <a:extLst>
                <a:ext uri="{FF2B5EF4-FFF2-40B4-BE49-F238E27FC236}">
                  <a16:creationId xmlns:a16="http://schemas.microsoft.com/office/drawing/2014/main" id="{638735D3-F0D2-6789-00A5-3788ED6F3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988" y="3127375"/>
              <a:ext cx="2224088" cy="2222500"/>
            </a:xfrm>
            <a:prstGeom prst="ellipse">
              <a:avLst/>
            </a:pr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17">
              <a:extLst>
                <a:ext uri="{FF2B5EF4-FFF2-40B4-BE49-F238E27FC236}">
                  <a16:creationId xmlns:a16="http://schemas.microsoft.com/office/drawing/2014/main" id="{58DDA68D-2380-8423-13C0-99F3FFF04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713" y="3206750"/>
              <a:ext cx="2057400" cy="2058988"/>
            </a:xfrm>
            <a:prstGeom prst="ellipse">
              <a:avLst/>
            </a:pr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43E2F1A8-0101-FA5A-6E63-421182EA7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6438" y="3292475"/>
              <a:ext cx="1897063" cy="1887538"/>
            </a:xfrm>
            <a:custGeom>
              <a:avLst/>
              <a:gdLst>
                <a:gd name="T0" fmla="*/ 350 w 355"/>
                <a:gd name="T1" fmla="*/ 147 h 353"/>
                <a:gd name="T2" fmla="*/ 176 w 355"/>
                <a:gd name="T3" fmla="*/ 0 h 353"/>
                <a:gd name="T4" fmla="*/ 0 w 355"/>
                <a:gd name="T5" fmla="*/ 177 h 353"/>
                <a:gd name="T6" fmla="*/ 176 w 355"/>
                <a:gd name="T7" fmla="*/ 353 h 353"/>
                <a:gd name="T8" fmla="*/ 351 w 355"/>
                <a:gd name="T9" fmla="*/ 350 h 353"/>
                <a:gd name="T10" fmla="*/ 350 w 355"/>
                <a:gd name="T11" fmla="*/ 14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5" h="353">
                  <a:moveTo>
                    <a:pt x="350" y="147"/>
                  </a:moveTo>
                  <a:cubicBezTo>
                    <a:pt x="343" y="63"/>
                    <a:pt x="264" y="0"/>
                    <a:pt x="176" y="0"/>
                  </a:cubicBezTo>
                  <a:cubicBezTo>
                    <a:pt x="79" y="0"/>
                    <a:pt x="0" y="79"/>
                    <a:pt x="0" y="177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187" y="353"/>
                    <a:pt x="351" y="350"/>
                    <a:pt x="351" y="350"/>
                  </a:cubicBezTo>
                  <a:cubicBezTo>
                    <a:pt x="351" y="350"/>
                    <a:pt x="355" y="198"/>
                    <a:pt x="350" y="147"/>
                  </a:cubicBez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19">
              <a:extLst>
                <a:ext uri="{FF2B5EF4-FFF2-40B4-BE49-F238E27FC236}">
                  <a16:creationId xmlns:a16="http://schemas.microsoft.com/office/drawing/2014/main" id="{0E4B0B69-5C40-75AD-E544-B1FCA45D1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0750" y="3506788"/>
              <a:ext cx="1458913" cy="1458913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0">
              <a:extLst>
                <a:ext uri="{FF2B5EF4-FFF2-40B4-BE49-F238E27FC236}">
                  <a16:creationId xmlns:a16="http://schemas.microsoft.com/office/drawing/2014/main" id="{6FB3FD33-8486-C120-566A-DEAFB9E07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4250" y="3570288"/>
              <a:ext cx="1331913" cy="13319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A19B283-8FE5-0BD9-8602-2C29C4F2BD87}"/>
              </a:ext>
            </a:extLst>
          </p:cNvPr>
          <p:cNvGrpSpPr/>
          <p:nvPr/>
        </p:nvGrpSpPr>
        <p:grpSpPr>
          <a:xfrm>
            <a:off x="1900439" y="2877989"/>
            <a:ext cx="614363" cy="612775"/>
            <a:chOff x="673100" y="2660651"/>
            <a:chExt cx="614363" cy="612775"/>
          </a:xfrm>
          <a:solidFill>
            <a:srgbClr val="062D3E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8C4923F-7D9E-6A55-2EA3-9496CE328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3275" y="2830513"/>
              <a:ext cx="26988" cy="254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084FE61-E442-5287-4ABD-CC26EF3B9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5350" y="2830513"/>
              <a:ext cx="25400" cy="254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77C1EAC-9CD5-4934-2EC2-9D06CF051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425" y="2830513"/>
              <a:ext cx="25400" cy="254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42CB12EE-2BD9-8DF9-BDCD-162D9266C5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100" y="2660651"/>
              <a:ext cx="614363" cy="612775"/>
            </a:xfrm>
            <a:custGeom>
              <a:avLst/>
              <a:gdLst>
                <a:gd name="T0" fmla="*/ 2668 w 3484"/>
                <a:gd name="T1" fmla="*/ 1997 h 3476"/>
                <a:gd name="T2" fmla="*/ 2659 w 3484"/>
                <a:gd name="T3" fmla="*/ 2036 h 3476"/>
                <a:gd name="T4" fmla="*/ 2633 w 3484"/>
                <a:gd name="T5" fmla="*/ 2061 h 3476"/>
                <a:gd name="T6" fmla="*/ 2594 w 3484"/>
                <a:gd name="T7" fmla="*/ 2071 h 3476"/>
                <a:gd name="T8" fmla="*/ 1409 w 3484"/>
                <a:gd name="T9" fmla="*/ 2966 h 3476"/>
                <a:gd name="T10" fmla="*/ 2632 w 3484"/>
                <a:gd name="T11" fmla="*/ 2967 h 3476"/>
                <a:gd name="T12" fmla="*/ 2656 w 3484"/>
                <a:gd name="T13" fmla="*/ 2978 h 3476"/>
                <a:gd name="T14" fmla="*/ 2906 w 3484"/>
                <a:gd name="T15" fmla="*/ 3225 h 3476"/>
                <a:gd name="T16" fmla="*/ 2908 w 3484"/>
                <a:gd name="T17" fmla="*/ 3019 h 3476"/>
                <a:gd name="T18" fmla="*/ 2926 w 3484"/>
                <a:gd name="T19" fmla="*/ 2987 h 3476"/>
                <a:gd name="T20" fmla="*/ 2959 w 3484"/>
                <a:gd name="T21" fmla="*/ 2969 h 3476"/>
                <a:gd name="T22" fmla="*/ 3335 w 3484"/>
                <a:gd name="T23" fmla="*/ 2966 h 3476"/>
                <a:gd name="T24" fmla="*/ 2668 w 3484"/>
                <a:gd name="T25" fmla="*/ 1525 h 3476"/>
                <a:gd name="T26" fmla="*/ 148 w 3484"/>
                <a:gd name="T27" fmla="*/ 1924 h 3476"/>
                <a:gd name="T28" fmla="*/ 614 w 3484"/>
                <a:gd name="T29" fmla="*/ 1926 h 3476"/>
                <a:gd name="T30" fmla="*/ 647 w 3484"/>
                <a:gd name="T31" fmla="*/ 1944 h 3476"/>
                <a:gd name="T32" fmla="*/ 665 w 3484"/>
                <a:gd name="T33" fmla="*/ 1977 h 3476"/>
                <a:gd name="T34" fmla="*/ 667 w 3484"/>
                <a:gd name="T35" fmla="*/ 2264 h 3476"/>
                <a:gd name="T36" fmla="*/ 997 w 3484"/>
                <a:gd name="T37" fmla="*/ 1935 h 3476"/>
                <a:gd name="T38" fmla="*/ 1023 w 3484"/>
                <a:gd name="T39" fmla="*/ 1925 h 3476"/>
                <a:gd name="T40" fmla="*/ 2521 w 3484"/>
                <a:gd name="T41" fmla="*/ 1924 h 3476"/>
                <a:gd name="T42" fmla="*/ 148 w 3484"/>
                <a:gd name="T43" fmla="*/ 149 h 3476"/>
                <a:gd name="T44" fmla="*/ 2594 w 3484"/>
                <a:gd name="T45" fmla="*/ 0 h 3476"/>
                <a:gd name="T46" fmla="*/ 2633 w 3484"/>
                <a:gd name="T47" fmla="*/ 10 h 3476"/>
                <a:gd name="T48" fmla="*/ 2659 w 3484"/>
                <a:gd name="T49" fmla="*/ 35 h 3476"/>
                <a:gd name="T50" fmla="*/ 2668 w 3484"/>
                <a:gd name="T51" fmla="*/ 75 h 3476"/>
                <a:gd name="T52" fmla="*/ 3410 w 3484"/>
                <a:gd name="T53" fmla="*/ 1377 h 3476"/>
                <a:gd name="T54" fmla="*/ 3448 w 3484"/>
                <a:gd name="T55" fmla="*/ 1385 h 3476"/>
                <a:gd name="T56" fmla="*/ 3474 w 3484"/>
                <a:gd name="T57" fmla="*/ 1411 h 3476"/>
                <a:gd name="T58" fmla="*/ 3484 w 3484"/>
                <a:gd name="T59" fmla="*/ 1450 h 3476"/>
                <a:gd name="T60" fmla="*/ 3481 w 3484"/>
                <a:gd name="T61" fmla="*/ 3053 h 3476"/>
                <a:gd name="T62" fmla="*/ 3464 w 3484"/>
                <a:gd name="T63" fmla="*/ 3086 h 3476"/>
                <a:gd name="T64" fmla="*/ 3431 w 3484"/>
                <a:gd name="T65" fmla="*/ 3104 h 3476"/>
                <a:gd name="T66" fmla="*/ 3054 w 3484"/>
                <a:gd name="T67" fmla="*/ 3106 h 3476"/>
                <a:gd name="T68" fmla="*/ 3052 w 3484"/>
                <a:gd name="T69" fmla="*/ 3416 h 3476"/>
                <a:gd name="T70" fmla="*/ 3033 w 3484"/>
                <a:gd name="T71" fmla="*/ 3451 h 3476"/>
                <a:gd name="T72" fmla="*/ 3003 w 3484"/>
                <a:gd name="T73" fmla="*/ 3472 h 3476"/>
                <a:gd name="T74" fmla="*/ 2966 w 3484"/>
                <a:gd name="T75" fmla="*/ 3474 h 3476"/>
                <a:gd name="T76" fmla="*/ 2928 w 3484"/>
                <a:gd name="T77" fmla="*/ 3454 h 3476"/>
                <a:gd name="T78" fmla="*/ 1335 w 3484"/>
                <a:gd name="T79" fmla="*/ 3114 h 3476"/>
                <a:gd name="T80" fmla="*/ 1296 w 3484"/>
                <a:gd name="T81" fmla="*/ 3104 h 3476"/>
                <a:gd name="T82" fmla="*/ 1270 w 3484"/>
                <a:gd name="T83" fmla="*/ 3079 h 3476"/>
                <a:gd name="T84" fmla="*/ 1260 w 3484"/>
                <a:gd name="T85" fmla="*/ 3039 h 3476"/>
                <a:gd name="T86" fmla="*/ 1068 w 3484"/>
                <a:gd name="T87" fmla="*/ 2071 h 3476"/>
                <a:gd name="T88" fmla="*/ 634 w 3484"/>
                <a:gd name="T89" fmla="*/ 2501 h 3476"/>
                <a:gd name="T90" fmla="*/ 603 w 3484"/>
                <a:gd name="T91" fmla="*/ 2512 h 3476"/>
                <a:gd name="T92" fmla="*/ 564 w 3484"/>
                <a:gd name="T93" fmla="*/ 2507 h 3476"/>
                <a:gd name="T94" fmla="*/ 536 w 3484"/>
                <a:gd name="T95" fmla="*/ 2486 h 3476"/>
                <a:gd name="T96" fmla="*/ 521 w 3484"/>
                <a:gd name="T97" fmla="*/ 2457 h 3476"/>
                <a:gd name="T98" fmla="*/ 519 w 3484"/>
                <a:gd name="T99" fmla="*/ 2071 h 3476"/>
                <a:gd name="T100" fmla="*/ 53 w 3484"/>
                <a:gd name="T101" fmla="*/ 2069 h 3476"/>
                <a:gd name="T102" fmla="*/ 21 w 3484"/>
                <a:gd name="T103" fmla="*/ 2051 h 3476"/>
                <a:gd name="T104" fmla="*/ 3 w 3484"/>
                <a:gd name="T105" fmla="*/ 2018 h 3476"/>
                <a:gd name="T106" fmla="*/ 0 w 3484"/>
                <a:gd name="T107" fmla="*/ 75 h 3476"/>
                <a:gd name="T108" fmla="*/ 9 w 3484"/>
                <a:gd name="T109" fmla="*/ 35 h 3476"/>
                <a:gd name="T110" fmla="*/ 36 w 3484"/>
                <a:gd name="T111" fmla="*/ 10 h 3476"/>
                <a:gd name="T112" fmla="*/ 74 w 3484"/>
                <a:gd name="T113" fmla="*/ 0 h 3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84" h="3476">
                  <a:moveTo>
                    <a:pt x="2668" y="1525"/>
                  </a:moveTo>
                  <a:lnTo>
                    <a:pt x="2668" y="1997"/>
                  </a:lnTo>
                  <a:lnTo>
                    <a:pt x="2666" y="2018"/>
                  </a:lnTo>
                  <a:lnTo>
                    <a:pt x="2659" y="2036"/>
                  </a:lnTo>
                  <a:lnTo>
                    <a:pt x="2648" y="2051"/>
                  </a:lnTo>
                  <a:lnTo>
                    <a:pt x="2633" y="2061"/>
                  </a:lnTo>
                  <a:lnTo>
                    <a:pt x="2615" y="2069"/>
                  </a:lnTo>
                  <a:lnTo>
                    <a:pt x="2594" y="2071"/>
                  </a:lnTo>
                  <a:lnTo>
                    <a:pt x="1409" y="2071"/>
                  </a:lnTo>
                  <a:lnTo>
                    <a:pt x="1409" y="2966"/>
                  </a:lnTo>
                  <a:lnTo>
                    <a:pt x="2616" y="2966"/>
                  </a:lnTo>
                  <a:lnTo>
                    <a:pt x="2632" y="2967"/>
                  </a:lnTo>
                  <a:lnTo>
                    <a:pt x="2645" y="2972"/>
                  </a:lnTo>
                  <a:lnTo>
                    <a:pt x="2656" y="2978"/>
                  </a:lnTo>
                  <a:lnTo>
                    <a:pt x="2668" y="2989"/>
                  </a:lnTo>
                  <a:lnTo>
                    <a:pt x="2906" y="3225"/>
                  </a:lnTo>
                  <a:lnTo>
                    <a:pt x="2906" y="3039"/>
                  </a:lnTo>
                  <a:lnTo>
                    <a:pt x="2908" y="3019"/>
                  </a:lnTo>
                  <a:lnTo>
                    <a:pt x="2915" y="3001"/>
                  </a:lnTo>
                  <a:lnTo>
                    <a:pt x="2926" y="2987"/>
                  </a:lnTo>
                  <a:lnTo>
                    <a:pt x="2941" y="2976"/>
                  </a:lnTo>
                  <a:lnTo>
                    <a:pt x="2959" y="2969"/>
                  </a:lnTo>
                  <a:lnTo>
                    <a:pt x="2980" y="2966"/>
                  </a:lnTo>
                  <a:lnTo>
                    <a:pt x="3335" y="2966"/>
                  </a:lnTo>
                  <a:lnTo>
                    <a:pt x="3335" y="1525"/>
                  </a:lnTo>
                  <a:lnTo>
                    <a:pt x="2668" y="1525"/>
                  </a:lnTo>
                  <a:close/>
                  <a:moveTo>
                    <a:pt x="148" y="149"/>
                  </a:moveTo>
                  <a:lnTo>
                    <a:pt x="148" y="1924"/>
                  </a:lnTo>
                  <a:lnTo>
                    <a:pt x="593" y="1924"/>
                  </a:lnTo>
                  <a:lnTo>
                    <a:pt x="614" y="1926"/>
                  </a:lnTo>
                  <a:lnTo>
                    <a:pt x="632" y="1932"/>
                  </a:lnTo>
                  <a:lnTo>
                    <a:pt x="647" y="1944"/>
                  </a:lnTo>
                  <a:lnTo>
                    <a:pt x="658" y="1959"/>
                  </a:lnTo>
                  <a:lnTo>
                    <a:pt x="665" y="1977"/>
                  </a:lnTo>
                  <a:lnTo>
                    <a:pt x="667" y="1997"/>
                  </a:lnTo>
                  <a:lnTo>
                    <a:pt x="667" y="2264"/>
                  </a:lnTo>
                  <a:lnTo>
                    <a:pt x="987" y="1946"/>
                  </a:lnTo>
                  <a:lnTo>
                    <a:pt x="997" y="1935"/>
                  </a:lnTo>
                  <a:lnTo>
                    <a:pt x="1010" y="1929"/>
                  </a:lnTo>
                  <a:lnTo>
                    <a:pt x="1023" y="1925"/>
                  </a:lnTo>
                  <a:lnTo>
                    <a:pt x="1039" y="1924"/>
                  </a:lnTo>
                  <a:lnTo>
                    <a:pt x="2521" y="1924"/>
                  </a:lnTo>
                  <a:lnTo>
                    <a:pt x="2521" y="149"/>
                  </a:lnTo>
                  <a:lnTo>
                    <a:pt x="148" y="149"/>
                  </a:lnTo>
                  <a:close/>
                  <a:moveTo>
                    <a:pt x="74" y="0"/>
                  </a:moveTo>
                  <a:lnTo>
                    <a:pt x="2594" y="0"/>
                  </a:lnTo>
                  <a:lnTo>
                    <a:pt x="2615" y="3"/>
                  </a:lnTo>
                  <a:lnTo>
                    <a:pt x="2633" y="10"/>
                  </a:lnTo>
                  <a:lnTo>
                    <a:pt x="2648" y="21"/>
                  </a:lnTo>
                  <a:lnTo>
                    <a:pt x="2659" y="35"/>
                  </a:lnTo>
                  <a:lnTo>
                    <a:pt x="2666" y="53"/>
                  </a:lnTo>
                  <a:lnTo>
                    <a:pt x="2668" y="75"/>
                  </a:lnTo>
                  <a:lnTo>
                    <a:pt x="2668" y="1377"/>
                  </a:lnTo>
                  <a:lnTo>
                    <a:pt x="3410" y="1377"/>
                  </a:lnTo>
                  <a:lnTo>
                    <a:pt x="3431" y="1379"/>
                  </a:lnTo>
                  <a:lnTo>
                    <a:pt x="3448" y="1385"/>
                  </a:lnTo>
                  <a:lnTo>
                    <a:pt x="3463" y="1397"/>
                  </a:lnTo>
                  <a:lnTo>
                    <a:pt x="3474" y="1411"/>
                  </a:lnTo>
                  <a:lnTo>
                    <a:pt x="3481" y="1429"/>
                  </a:lnTo>
                  <a:lnTo>
                    <a:pt x="3484" y="1450"/>
                  </a:lnTo>
                  <a:lnTo>
                    <a:pt x="3484" y="3033"/>
                  </a:lnTo>
                  <a:lnTo>
                    <a:pt x="3481" y="3053"/>
                  </a:lnTo>
                  <a:lnTo>
                    <a:pt x="3474" y="3071"/>
                  </a:lnTo>
                  <a:lnTo>
                    <a:pt x="3464" y="3086"/>
                  </a:lnTo>
                  <a:lnTo>
                    <a:pt x="3449" y="3098"/>
                  </a:lnTo>
                  <a:lnTo>
                    <a:pt x="3431" y="3104"/>
                  </a:lnTo>
                  <a:lnTo>
                    <a:pt x="3410" y="3106"/>
                  </a:lnTo>
                  <a:lnTo>
                    <a:pt x="3054" y="3106"/>
                  </a:lnTo>
                  <a:lnTo>
                    <a:pt x="3054" y="3395"/>
                  </a:lnTo>
                  <a:lnTo>
                    <a:pt x="3052" y="3416"/>
                  </a:lnTo>
                  <a:lnTo>
                    <a:pt x="3045" y="3435"/>
                  </a:lnTo>
                  <a:lnTo>
                    <a:pt x="3033" y="3451"/>
                  </a:lnTo>
                  <a:lnTo>
                    <a:pt x="3019" y="3464"/>
                  </a:lnTo>
                  <a:lnTo>
                    <a:pt x="3003" y="3472"/>
                  </a:lnTo>
                  <a:lnTo>
                    <a:pt x="2985" y="3476"/>
                  </a:lnTo>
                  <a:lnTo>
                    <a:pt x="2966" y="3474"/>
                  </a:lnTo>
                  <a:lnTo>
                    <a:pt x="2947" y="3467"/>
                  </a:lnTo>
                  <a:lnTo>
                    <a:pt x="2928" y="3454"/>
                  </a:lnTo>
                  <a:lnTo>
                    <a:pt x="2588" y="3114"/>
                  </a:lnTo>
                  <a:lnTo>
                    <a:pt x="1335" y="3114"/>
                  </a:lnTo>
                  <a:lnTo>
                    <a:pt x="1313" y="3111"/>
                  </a:lnTo>
                  <a:lnTo>
                    <a:pt x="1296" y="3104"/>
                  </a:lnTo>
                  <a:lnTo>
                    <a:pt x="1282" y="3093"/>
                  </a:lnTo>
                  <a:lnTo>
                    <a:pt x="1270" y="3079"/>
                  </a:lnTo>
                  <a:lnTo>
                    <a:pt x="1263" y="3061"/>
                  </a:lnTo>
                  <a:lnTo>
                    <a:pt x="1260" y="3039"/>
                  </a:lnTo>
                  <a:lnTo>
                    <a:pt x="1260" y="2071"/>
                  </a:lnTo>
                  <a:lnTo>
                    <a:pt x="1068" y="2071"/>
                  </a:lnTo>
                  <a:lnTo>
                    <a:pt x="646" y="2492"/>
                  </a:lnTo>
                  <a:lnTo>
                    <a:pt x="634" y="2501"/>
                  </a:lnTo>
                  <a:lnTo>
                    <a:pt x="621" y="2508"/>
                  </a:lnTo>
                  <a:lnTo>
                    <a:pt x="603" y="2512"/>
                  </a:lnTo>
                  <a:lnTo>
                    <a:pt x="583" y="2513"/>
                  </a:lnTo>
                  <a:lnTo>
                    <a:pt x="564" y="2507"/>
                  </a:lnTo>
                  <a:lnTo>
                    <a:pt x="548" y="2497"/>
                  </a:lnTo>
                  <a:lnTo>
                    <a:pt x="536" y="2486"/>
                  </a:lnTo>
                  <a:lnTo>
                    <a:pt x="526" y="2473"/>
                  </a:lnTo>
                  <a:lnTo>
                    <a:pt x="521" y="2457"/>
                  </a:lnTo>
                  <a:lnTo>
                    <a:pt x="519" y="2440"/>
                  </a:lnTo>
                  <a:lnTo>
                    <a:pt x="519" y="2071"/>
                  </a:lnTo>
                  <a:lnTo>
                    <a:pt x="74" y="2071"/>
                  </a:lnTo>
                  <a:lnTo>
                    <a:pt x="53" y="2069"/>
                  </a:lnTo>
                  <a:lnTo>
                    <a:pt x="36" y="2061"/>
                  </a:lnTo>
                  <a:lnTo>
                    <a:pt x="21" y="2051"/>
                  </a:lnTo>
                  <a:lnTo>
                    <a:pt x="9" y="2036"/>
                  </a:lnTo>
                  <a:lnTo>
                    <a:pt x="3" y="2018"/>
                  </a:lnTo>
                  <a:lnTo>
                    <a:pt x="0" y="1997"/>
                  </a:lnTo>
                  <a:lnTo>
                    <a:pt x="0" y="75"/>
                  </a:lnTo>
                  <a:lnTo>
                    <a:pt x="3" y="53"/>
                  </a:lnTo>
                  <a:lnTo>
                    <a:pt x="9" y="35"/>
                  </a:lnTo>
                  <a:lnTo>
                    <a:pt x="21" y="22"/>
                  </a:lnTo>
                  <a:lnTo>
                    <a:pt x="36" y="10"/>
                  </a:lnTo>
                  <a:lnTo>
                    <a:pt x="53" y="4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Freeform 91">
            <a:extLst>
              <a:ext uri="{FF2B5EF4-FFF2-40B4-BE49-F238E27FC236}">
                <a16:creationId xmlns:a16="http://schemas.microsoft.com/office/drawing/2014/main" id="{FC662062-FA51-6EF8-77E7-E77FB837627B}"/>
              </a:ext>
            </a:extLst>
          </p:cNvPr>
          <p:cNvSpPr>
            <a:spLocks noEditPoints="1"/>
          </p:cNvSpPr>
          <p:nvPr/>
        </p:nvSpPr>
        <p:spPr bwMode="auto">
          <a:xfrm>
            <a:off x="7219249" y="2927735"/>
            <a:ext cx="612775" cy="612775"/>
          </a:xfrm>
          <a:custGeom>
            <a:avLst/>
            <a:gdLst>
              <a:gd name="T0" fmla="*/ 1133 w 3474"/>
              <a:gd name="T1" fmla="*/ 1077 h 3475"/>
              <a:gd name="T2" fmla="*/ 1072 w 3474"/>
              <a:gd name="T3" fmla="*/ 1158 h 3475"/>
              <a:gd name="T4" fmla="*/ 1124 w 3474"/>
              <a:gd name="T5" fmla="*/ 1172 h 3475"/>
              <a:gd name="T6" fmla="*/ 1180 w 3474"/>
              <a:gd name="T7" fmla="*/ 1194 h 3475"/>
              <a:gd name="T8" fmla="*/ 1199 w 3474"/>
              <a:gd name="T9" fmla="*/ 1253 h 3475"/>
              <a:gd name="T10" fmla="*/ 1167 w 3474"/>
              <a:gd name="T11" fmla="*/ 1309 h 3475"/>
              <a:gd name="T12" fmla="*/ 1228 w 3474"/>
              <a:gd name="T13" fmla="*/ 1326 h 3475"/>
              <a:gd name="T14" fmla="*/ 1315 w 3474"/>
              <a:gd name="T15" fmla="*/ 1268 h 3475"/>
              <a:gd name="T16" fmla="*/ 1334 w 3474"/>
              <a:gd name="T17" fmla="*/ 1166 h 3475"/>
              <a:gd name="T18" fmla="*/ 1287 w 3474"/>
              <a:gd name="T19" fmla="*/ 1085 h 3475"/>
              <a:gd name="T20" fmla="*/ 1210 w 3474"/>
              <a:gd name="T21" fmla="*/ 1057 h 3475"/>
              <a:gd name="T22" fmla="*/ 736 w 3474"/>
              <a:gd name="T23" fmla="*/ 1040 h 3475"/>
              <a:gd name="T24" fmla="*/ 924 w 3474"/>
              <a:gd name="T25" fmla="*/ 1147 h 3475"/>
              <a:gd name="T26" fmla="*/ 978 w 3474"/>
              <a:gd name="T27" fmla="*/ 1020 h 3475"/>
              <a:gd name="T28" fmla="*/ 1094 w 3474"/>
              <a:gd name="T29" fmla="*/ 934 h 3475"/>
              <a:gd name="T30" fmla="*/ 1236 w 3474"/>
              <a:gd name="T31" fmla="*/ 916 h 3475"/>
              <a:gd name="T32" fmla="*/ 1372 w 3474"/>
              <a:gd name="T33" fmla="*/ 968 h 3475"/>
              <a:gd name="T34" fmla="*/ 1464 w 3474"/>
              <a:gd name="T35" fmla="*/ 1085 h 3475"/>
              <a:gd name="T36" fmla="*/ 1482 w 3474"/>
              <a:gd name="T37" fmla="*/ 1227 h 3475"/>
              <a:gd name="T38" fmla="*/ 1427 w 3474"/>
              <a:gd name="T39" fmla="*/ 1363 h 3475"/>
              <a:gd name="T40" fmla="*/ 1310 w 3474"/>
              <a:gd name="T41" fmla="*/ 1452 h 3475"/>
              <a:gd name="T42" fmla="*/ 1165 w 3474"/>
              <a:gd name="T43" fmla="*/ 1471 h 3475"/>
              <a:gd name="T44" fmla="*/ 1031 w 3474"/>
              <a:gd name="T45" fmla="*/ 1415 h 3475"/>
              <a:gd name="T46" fmla="*/ 942 w 3474"/>
              <a:gd name="T47" fmla="*/ 1299 h 3475"/>
              <a:gd name="T48" fmla="*/ 719 w 3474"/>
              <a:gd name="T49" fmla="*/ 1199 h 3475"/>
              <a:gd name="T50" fmla="*/ 3298 w 3474"/>
              <a:gd name="T51" fmla="*/ 2319 h 3475"/>
              <a:gd name="T52" fmla="*/ 208 w 3474"/>
              <a:gd name="T53" fmla="*/ 148 h 3475"/>
              <a:gd name="T54" fmla="*/ 147 w 3474"/>
              <a:gd name="T55" fmla="*/ 208 h 3475"/>
              <a:gd name="T56" fmla="*/ 151 w 3474"/>
              <a:gd name="T57" fmla="*/ 322 h 3475"/>
              <a:gd name="T58" fmla="*/ 214 w 3474"/>
              <a:gd name="T59" fmla="*/ 473 h 3475"/>
              <a:gd name="T60" fmla="*/ 329 w 3474"/>
              <a:gd name="T61" fmla="*/ 647 h 3475"/>
              <a:gd name="T62" fmla="*/ 489 w 3474"/>
              <a:gd name="T63" fmla="*/ 830 h 3475"/>
              <a:gd name="T64" fmla="*/ 602 w 3474"/>
              <a:gd name="T65" fmla="*/ 609 h 3475"/>
              <a:gd name="T66" fmla="*/ 649 w 3474"/>
              <a:gd name="T67" fmla="*/ 577 h 3475"/>
              <a:gd name="T68" fmla="*/ 734 w 3474"/>
              <a:gd name="T69" fmla="*/ 408 h 3475"/>
              <a:gd name="T70" fmla="*/ 555 w 3474"/>
              <a:gd name="T71" fmla="*/ 269 h 3475"/>
              <a:gd name="T72" fmla="*/ 392 w 3474"/>
              <a:gd name="T73" fmla="*/ 177 h 3475"/>
              <a:gd name="T74" fmla="*/ 259 w 3474"/>
              <a:gd name="T75" fmla="*/ 142 h 3475"/>
              <a:gd name="T76" fmla="*/ 336 w 3474"/>
              <a:gd name="T77" fmla="*/ 15 h 3475"/>
              <a:gd name="T78" fmla="*/ 524 w 3474"/>
              <a:gd name="T79" fmla="*/ 87 h 3475"/>
              <a:gd name="T80" fmla="*/ 726 w 3474"/>
              <a:gd name="T81" fmla="*/ 213 h 3475"/>
              <a:gd name="T82" fmla="*/ 929 w 3474"/>
              <a:gd name="T83" fmla="*/ 389 h 3475"/>
              <a:gd name="T84" fmla="*/ 1592 w 3474"/>
              <a:gd name="T85" fmla="*/ 427 h 3475"/>
              <a:gd name="T86" fmla="*/ 1645 w 3474"/>
              <a:gd name="T87" fmla="*/ 452 h 3475"/>
              <a:gd name="T88" fmla="*/ 3474 w 3474"/>
              <a:gd name="T89" fmla="*/ 2318 h 3475"/>
              <a:gd name="T90" fmla="*/ 2375 w 3474"/>
              <a:gd name="T91" fmla="*/ 3452 h 3475"/>
              <a:gd name="T92" fmla="*/ 2323 w 3474"/>
              <a:gd name="T93" fmla="*/ 3475 h 3475"/>
              <a:gd name="T94" fmla="*/ 2272 w 3474"/>
              <a:gd name="T95" fmla="*/ 3452 h 3475"/>
              <a:gd name="T96" fmla="*/ 443 w 3474"/>
              <a:gd name="T97" fmla="*/ 1592 h 3475"/>
              <a:gd name="T98" fmla="*/ 430 w 3474"/>
              <a:gd name="T99" fmla="*/ 978 h 3475"/>
              <a:gd name="T100" fmla="*/ 249 w 3474"/>
              <a:gd name="T101" fmla="*/ 781 h 3475"/>
              <a:gd name="T102" fmla="*/ 111 w 3474"/>
              <a:gd name="T103" fmla="*/ 575 h 3475"/>
              <a:gd name="T104" fmla="*/ 26 w 3474"/>
              <a:gd name="T105" fmla="*/ 381 h 3475"/>
              <a:gd name="T106" fmla="*/ 0 w 3474"/>
              <a:gd name="T107" fmla="*/ 212 h 3475"/>
              <a:gd name="T108" fmla="*/ 39 w 3474"/>
              <a:gd name="T109" fmla="*/ 83 h 3475"/>
              <a:gd name="T110" fmla="*/ 142 w 3474"/>
              <a:gd name="T111" fmla="*/ 11 h 3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474" h="3475">
                <a:moveTo>
                  <a:pt x="1210" y="1057"/>
                </a:moveTo>
                <a:lnTo>
                  <a:pt x="1184" y="1059"/>
                </a:lnTo>
                <a:lnTo>
                  <a:pt x="1159" y="1065"/>
                </a:lnTo>
                <a:lnTo>
                  <a:pt x="1133" y="1077"/>
                </a:lnTo>
                <a:lnTo>
                  <a:pt x="1107" y="1097"/>
                </a:lnTo>
                <a:lnTo>
                  <a:pt x="1091" y="1115"/>
                </a:lnTo>
                <a:lnTo>
                  <a:pt x="1080" y="1136"/>
                </a:lnTo>
                <a:lnTo>
                  <a:pt x="1072" y="1158"/>
                </a:lnTo>
                <a:lnTo>
                  <a:pt x="1068" y="1181"/>
                </a:lnTo>
                <a:lnTo>
                  <a:pt x="1088" y="1180"/>
                </a:lnTo>
                <a:lnTo>
                  <a:pt x="1106" y="1176"/>
                </a:lnTo>
                <a:lnTo>
                  <a:pt x="1124" y="1172"/>
                </a:lnTo>
                <a:lnTo>
                  <a:pt x="1141" y="1172"/>
                </a:lnTo>
                <a:lnTo>
                  <a:pt x="1157" y="1176"/>
                </a:lnTo>
                <a:lnTo>
                  <a:pt x="1170" y="1183"/>
                </a:lnTo>
                <a:lnTo>
                  <a:pt x="1180" y="1194"/>
                </a:lnTo>
                <a:lnTo>
                  <a:pt x="1190" y="1207"/>
                </a:lnTo>
                <a:lnTo>
                  <a:pt x="1195" y="1222"/>
                </a:lnTo>
                <a:lnTo>
                  <a:pt x="1199" y="1237"/>
                </a:lnTo>
                <a:lnTo>
                  <a:pt x="1199" y="1253"/>
                </a:lnTo>
                <a:lnTo>
                  <a:pt x="1196" y="1269"/>
                </a:lnTo>
                <a:lnTo>
                  <a:pt x="1191" y="1283"/>
                </a:lnTo>
                <a:lnTo>
                  <a:pt x="1181" y="1297"/>
                </a:lnTo>
                <a:lnTo>
                  <a:pt x="1167" y="1309"/>
                </a:lnTo>
                <a:lnTo>
                  <a:pt x="1151" y="1317"/>
                </a:lnTo>
                <a:lnTo>
                  <a:pt x="1175" y="1325"/>
                </a:lnTo>
                <a:lnTo>
                  <a:pt x="1201" y="1328"/>
                </a:lnTo>
                <a:lnTo>
                  <a:pt x="1228" y="1326"/>
                </a:lnTo>
                <a:lnTo>
                  <a:pt x="1253" y="1318"/>
                </a:lnTo>
                <a:lnTo>
                  <a:pt x="1277" y="1306"/>
                </a:lnTo>
                <a:lnTo>
                  <a:pt x="1298" y="1289"/>
                </a:lnTo>
                <a:lnTo>
                  <a:pt x="1315" y="1268"/>
                </a:lnTo>
                <a:lnTo>
                  <a:pt x="1328" y="1244"/>
                </a:lnTo>
                <a:lnTo>
                  <a:pt x="1334" y="1219"/>
                </a:lnTo>
                <a:lnTo>
                  <a:pt x="1337" y="1193"/>
                </a:lnTo>
                <a:lnTo>
                  <a:pt x="1334" y="1166"/>
                </a:lnTo>
                <a:lnTo>
                  <a:pt x="1328" y="1141"/>
                </a:lnTo>
                <a:lnTo>
                  <a:pt x="1315" y="1117"/>
                </a:lnTo>
                <a:lnTo>
                  <a:pt x="1298" y="1097"/>
                </a:lnTo>
                <a:lnTo>
                  <a:pt x="1287" y="1085"/>
                </a:lnTo>
                <a:lnTo>
                  <a:pt x="1271" y="1074"/>
                </a:lnTo>
                <a:lnTo>
                  <a:pt x="1253" y="1066"/>
                </a:lnTo>
                <a:lnTo>
                  <a:pt x="1232" y="1060"/>
                </a:lnTo>
                <a:lnTo>
                  <a:pt x="1210" y="1057"/>
                </a:lnTo>
                <a:close/>
                <a:moveTo>
                  <a:pt x="1572" y="585"/>
                </a:moveTo>
                <a:lnTo>
                  <a:pt x="730" y="718"/>
                </a:lnTo>
                <a:lnTo>
                  <a:pt x="686" y="1004"/>
                </a:lnTo>
                <a:lnTo>
                  <a:pt x="736" y="1040"/>
                </a:lnTo>
                <a:lnTo>
                  <a:pt x="785" y="1073"/>
                </a:lnTo>
                <a:lnTo>
                  <a:pt x="834" y="1102"/>
                </a:lnTo>
                <a:lnTo>
                  <a:pt x="879" y="1126"/>
                </a:lnTo>
                <a:lnTo>
                  <a:pt x="924" y="1147"/>
                </a:lnTo>
                <a:lnTo>
                  <a:pt x="931" y="1114"/>
                </a:lnTo>
                <a:lnTo>
                  <a:pt x="944" y="1081"/>
                </a:lnTo>
                <a:lnTo>
                  <a:pt x="959" y="1049"/>
                </a:lnTo>
                <a:lnTo>
                  <a:pt x="978" y="1020"/>
                </a:lnTo>
                <a:lnTo>
                  <a:pt x="1003" y="992"/>
                </a:lnTo>
                <a:lnTo>
                  <a:pt x="1030" y="968"/>
                </a:lnTo>
                <a:lnTo>
                  <a:pt x="1061" y="949"/>
                </a:lnTo>
                <a:lnTo>
                  <a:pt x="1094" y="934"/>
                </a:lnTo>
                <a:lnTo>
                  <a:pt x="1128" y="922"/>
                </a:lnTo>
                <a:lnTo>
                  <a:pt x="1163" y="916"/>
                </a:lnTo>
                <a:lnTo>
                  <a:pt x="1200" y="914"/>
                </a:lnTo>
                <a:lnTo>
                  <a:pt x="1236" y="916"/>
                </a:lnTo>
                <a:lnTo>
                  <a:pt x="1272" y="922"/>
                </a:lnTo>
                <a:lnTo>
                  <a:pt x="1308" y="934"/>
                </a:lnTo>
                <a:lnTo>
                  <a:pt x="1341" y="949"/>
                </a:lnTo>
                <a:lnTo>
                  <a:pt x="1372" y="968"/>
                </a:lnTo>
                <a:lnTo>
                  <a:pt x="1402" y="992"/>
                </a:lnTo>
                <a:lnTo>
                  <a:pt x="1427" y="1021"/>
                </a:lnTo>
                <a:lnTo>
                  <a:pt x="1448" y="1052"/>
                </a:lnTo>
                <a:lnTo>
                  <a:pt x="1464" y="1085"/>
                </a:lnTo>
                <a:lnTo>
                  <a:pt x="1476" y="1120"/>
                </a:lnTo>
                <a:lnTo>
                  <a:pt x="1482" y="1156"/>
                </a:lnTo>
                <a:lnTo>
                  <a:pt x="1485" y="1192"/>
                </a:lnTo>
                <a:lnTo>
                  <a:pt x="1482" y="1227"/>
                </a:lnTo>
                <a:lnTo>
                  <a:pt x="1476" y="1263"/>
                </a:lnTo>
                <a:lnTo>
                  <a:pt x="1464" y="1298"/>
                </a:lnTo>
                <a:lnTo>
                  <a:pt x="1448" y="1331"/>
                </a:lnTo>
                <a:lnTo>
                  <a:pt x="1427" y="1363"/>
                </a:lnTo>
                <a:lnTo>
                  <a:pt x="1402" y="1392"/>
                </a:lnTo>
                <a:lnTo>
                  <a:pt x="1374" y="1415"/>
                </a:lnTo>
                <a:lnTo>
                  <a:pt x="1344" y="1435"/>
                </a:lnTo>
                <a:lnTo>
                  <a:pt x="1310" y="1452"/>
                </a:lnTo>
                <a:lnTo>
                  <a:pt x="1275" y="1464"/>
                </a:lnTo>
                <a:lnTo>
                  <a:pt x="1239" y="1471"/>
                </a:lnTo>
                <a:lnTo>
                  <a:pt x="1202" y="1473"/>
                </a:lnTo>
                <a:lnTo>
                  <a:pt x="1165" y="1471"/>
                </a:lnTo>
                <a:lnTo>
                  <a:pt x="1129" y="1464"/>
                </a:lnTo>
                <a:lnTo>
                  <a:pt x="1095" y="1452"/>
                </a:lnTo>
                <a:lnTo>
                  <a:pt x="1062" y="1435"/>
                </a:lnTo>
                <a:lnTo>
                  <a:pt x="1031" y="1415"/>
                </a:lnTo>
                <a:lnTo>
                  <a:pt x="1003" y="1392"/>
                </a:lnTo>
                <a:lnTo>
                  <a:pt x="978" y="1363"/>
                </a:lnTo>
                <a:lnTo>
                  <a:pt x="957" y="1332"/>
                </a:lnTo>
                <a:lnTo>
                  <a:pt x="942" y="1299"/>
                </a:lnTo>
                <a:lnTo>
                  <a:pt x="889" y="1281"/>
                </a:lnTo>
                <a:lnTo>
                  <a:pt x="833" y="1258"/>
                </a:lnTo>
                <a:lnTo>
                  <a:pt x="777" y="1231"/>
                </a:lnTo>
                <a:lnTo>
                  <a:pt x="719" y="1199"/>
                </a:lnTo>
                <a:lnTo>
                  <a:pt x="661" y="1162"/>
                </a:lnTo>
                <a:lnTo>
                  <a:pt x="597" y="1563"/>
                </a:lnTo>
                <a:lnTo>
                  <a:pt x="2323" y="3296"/>
                </a:lnTo>
                <a:lnTo>
                  <a:pt x="3298" y="2319"/>
                </a:lnTo>
                <a:lnTo>
                  <a:pt x="1572" y="585"/>
                </a:lnTo>
                <a:close/>
                <a:moveTo>
                  <a:pt x="259" y="142"/>
                </a:moveTo>
                <a:lnTo>
                  <a:pt x="231" y="144"/>
                </a:lnTo>
                <a:lnTo>
                  <a:pt x="208" y="148"/>
                </a:lnTo>
                <a:lnTo>
                  <a:pt x="187" y="157"/>
                </a:lnTo>
                <a:lnTo>
                  <a:pt x="169" y="170"/>
                </a:lnTo>
                <a:lnTo>
                  <a:pt x="156" y="188"/>
                </a:lnTo>
                <a:lnTo>
                  <a:pt x="147" y="208"/>
                </a:lnTo>
                <a:lnTo>
                  <a:pt x="142" y="232"/>
                </a:lnTo>
                <a:lnTo>
                  <a:pt x="141" y="260"/>
                </a:lnTo>
                <a:lnTo>
                  <a:pt x="145" y="289"/>
                </a:lnTo>
                <a:lnTo>
                  <a:pt x="151" y="322"/>
                </a:lnTo>
                <a:lnTo>
                  <a:pt x="161" y="357"/>
                </a:lnTo>
                <a:lnTo>
                  <a:pt x="176" y="394"/>
                </a:lnTo>
                <a:lnTo>
                  <a:pt x="193" y="433"/>
                </a:lnTo>
                <a:lnTo>
                  <a:pt x="214" y="473"/>
                </a:lnTo>
                <a:lnTo>
                  <a:pt x="239" y="515"/>
                </a:lnTo>
                <a:lnTo>
                  <a:pt x="266" y="558"/>
                </a:lnTo>
                <a:lnTo>
                  <a:pt x="296" y="603"/>
                </a:lnTo>
                <a:lnTo>
                  <a:pt x="329" y="647"/>
                </a:lnTo>
                <a:lnTo>
                  <a:pt x="365" y="692"/>
                </a:lnTo>
                <a:lnTo>
                  <a:pt x="403" y="739"/>
                </a:lnTo>
                <a:lnTo>
                  <a:pt x="444" y="784"/>
                </a:lnTo>
                <a:lnTo>
                  <a:pt x="489" y="830"/>
                </a:lnTo>
                <a:lnTo>
                  <a:pt x="550" y="889"/>
                </a:lnTo>
                <a:lnTo>
                  <a:pt x="590" y="637"/>
                </a:lnTo>
                <a:lnTo>
                  <a:pt x="594" y="623"/>
                </a:lnTo>
                <a:lnTo>
                  <a:pt x="602" y="609"/>
                </a:lnTo>
                <a:lnTo>
                  <a:pt x="611" y="596"/>
                </a:lnTo>
                <a:lnTo>
                  <a:pt x="622" y="587"/>
                </a:lnTo>
                <a:lnTo>
                  <a:pt x="634" y="581"/>
                </a:lnTo>
                <a:lnTo>
                  <a:pt x="649" y="577"/>
                </a:lnTo>
                <a:lnTo>
                  <a:pt x="870" y="543"/>
                </a:lnTo>
                <a:lnTo>
                  <a:pt x="824" y="494"/>
                </a:lnTo>
                <a:lnTo>
                  <a:pt x="779" y="450"/>
                </a:lnTo>
                <a:lnTo>
                  <a:pt x="734" y="408"/>
                </a:lnTo>
                <a:lnTo>
                  <a:pt x="688" y="369"/>
                </a:lnTo>
                <a:lnTo>
                  <a:pt x="644" y="334"/>
                </a:lnTo>
                <a:lnTo>
                  <a:pt x="600" y="300"/>
                </a:lnTo>
                <a:lnTo>
                  <a:pt x="555" y="269"/>
                </a:lnTo>
                <a:lnTo>
                  <a:pt x="513" y="242"/>
                </a:lnTo>
                <a:lnTo>
                  <a:pt x="471" y="216"/>
                </a:lnTo>
                <a:lnTo>
                  <a:pt x="431" y="195"/>
                </a:lnTo>
                <a:lnTo>
                  <a:pt x="392" y="177"/>
                </a:lnTo>
                <a:lnTo>
                  <a:pt x="356" y="164"/>
                </a:lnTo>
                <a:lnTo>
                  <a:pt x="321" y="153"/>
                </a:lnTo>
                <a:lnTo>
                  <a:pt x="288" y="146"/>
                </a:lnTo>
                <a:lnTo>
                  <a:pt x="259" y="142"/>
                </a:lnTo>
                <a:close/>
                <a:moveTo>
                  <a:pt x="212" y="0"/>
                </a:moveTo>
                <a:lnTo>
                  <a:pt x="251" y="1"/>
                </a:lnTo>
                <a:lnTo>
                  <a:pt x="292" y="6"/>
                </a:lnTo>
                <a:lnTo>
                  <a:pt x="336" y="15"/>
                </a:lnTo>
                <a:lnTo>
                  <a:pt x="380" y="27"/>
                </a:lnTo>
                <a:lnTo>
                  <a:pt x="426" y="43"/>
                </a:lnTo>
                <a:lnTo>
                  <a:pt x="474" y="63"/>
                </a:lnTo>
                <a:lnTo>
                  <a:pt x="524" y="87"/>
                </a:lnTo>
                <a:lnTo>
                  <a:pt x="573" y="113"/>
                </a:lnTo>
                <a:lnTo>
                  <a:pt x="624" y="144"/>
                </a:lnTo>
                <a:lnTo>
                  <a:pt x="674" y="176"/>
                </a:lnTo>
                <a:lnTo>
                  <a:pt x="726" y="213"/>
                </a:lnTo>
                <a:lnTo>
                  <a:pt x="777" y="253"/>
                </a:lnTo>
                <a:lnTo>
                  <a:pt x="829" y="296"/>
                </a:lnTo>
                <a:lnTo>
                  <a:pt x="879" y="341"/>
                </a:lnTo>
                <a:lnTo>
                  <a:pt x="929" y="389"/>
                </a:lnTo>
                <a:lnTo>
                  <a:pt x="987" y="452"/>
                </a:lnTo>
                <a:lnTo>
                  <a:pt x="1042" y="515"/>
                </a:lnTo>
                <a:lnTo>
                  <a:pt x="1578" y="430"/>
                </a:lnTo>
                <a:lnTo>
                  <a:pt x="1592" y="427"/>
                </a:lnTo>
                <a:lnTo>
                  <a:pt x="1606" y="430"/>
                </a:lnTo>
                <a:lnTo>
                  <a:pt x="1618" y="435"/>
                </a:lnTo>
                <a:lnTo>
                  <a:pt x="1632" y="443"/>
                </a:lnTo>
                <a:lnTo>
                  <a:pt x="1645" y="452"/>
                </a:lnTo>
                <a:lnTo>
                  <a:pt x="3453" y="2267"/>
                </a:lnTo>
                <a:lnTo>
                  <a:pt x="3464" y="2282"/>
                </a:lnTo>
                <a:lnTo>
                  <a:pt x="3472" y="2300"/>
                </a:lnTo>
                <a:lnTo>
                  <a:pt x="3474" y="2318"/>
                </a:lnTo>
                <a:lnTo>
                  <a:pt x="3472" y="2337"/>
                </a:lnTo>
                <a:lnTo>
                  <a:pt x="3464" y="2355"/>
                </a:lnTo>
                <a:lnTo>
                  <a:pt x="3453" y="2371"/>
                </a:lnTo>
                <a:lnTo>
                  <a:pt x="2375" y="3452"/>
                </a:lnTo>
                <a:lnTo>
                  <a:pt x="2365" y="3462"/>
                </a:lnTo>
                <a:lnTo>
                  <a:pt x="2352" y="3468"/>
                </a:lnTo>
                <a:lnTo>
                  <a:pt x="2339" y="3472"/>
                </a:lnTo>
                <a:lnTo>
                  <a:pt x="2323" y="3475"/>
                </a:lnTo>
                <a:lnTo>
                  <a:pt x="2309" y="3472"/>
                </a:lnTo>
                <a:lnTo>
                  <a:pt x="2295" y="3468"/>
                </a:lnTo>
                <a:lnTo>
                  <a:pt x="2283" y="3462"/>
                </a:lnTo>
                <a:lnTo>
                  <a:pt x="2272" y="3452"/>
                </a:lnTo>
                <a:lnTo>
                  <a:pt x="464" y="1637"/>
                </a:lnTo>
                <a:lnTo>
                  <a:pt x="455" y="1624"/>
                </a:lnTo>
                <a:lnTo>
                  <a:pt x="448" y="1610"/>
                </a:lnTo>
                <a:lnTo>
                  <a:pt x="443" y="1592"/>
                </a:lnTo>
                <a:lnTo>
                  <a:pt x="442" y="1571"/>
                </a:lnTo>
                <a:lnTo>
                  <a:pt x="524" y="1061"/>
                </a:lnTo>
                <a:lnTo>
                  <a:pt x="476" y="1021"/>
                </a:lnTo>
                <a:lnTo>
                  <a:pt x="430" y="978"/>
                </a:lnTo>
                <a:lnTo>
                  <a:pt x="384" y="934"/>
                </a:lnTo>
                <a:lnTo>
                  <a:pt x="336" y="883"/>
                </a:lnTo>
                <a:lnTo>
                  <a:pt x="291" y="833"/>
                </a:lnTo>
                <a:lnTo>
                  <a:pt x="249" y="781"/>
                </a:lnTo>
                <a:lnTo>
                  <a:pt x="209" y="729"/>
                </a:lnTo>
                <a:lnTo>
                  <a:pt x="173" y="678"/>
                </a:lnTo>
                <a:lnTo>
                  <a:pt x="140" y="626"/>
                </a:lnTo>
                <a:lnTo>
                  <a:pt x="111" y="575"/>
                </a:lnTo>
                <a:lnTo>
                  <a:pt x="84" y="526"/>
                </a:lnTo>
                <a:lnTo>
                  <a:pt x="61" y="476"/>
                </a:lnTo>
                <a:lnTo>
                  <a:pt x="42" y="427"/>
                </a:lnTo>
                <a:lnTo>
                  <a:pt x="26" y="381"/>
                </a:lnTo>
                <a:lnTo>
                  <a:pt x="14" y="336"/>
                </a:lnTo>
                <a:lnTo>
                  <a:pt x="5" y="292"/>
                </a:lnTo>
                <a:lnTo>
                  <a:pt x="1" y="251"/>
                </a:lnTo>
                <a:lnTo>
                  <a:pt x="0" y="212"/>
                </a:lnTo>
                <a:lnTo>
                  <a:pt x="4" y="175"/>
                </a:lnTo>
                <a:lnTo>
                  <a:pt x="12" y="141"/>
                </a:lnTo>
                <a:lnTo>
                  <a:pt x="23" y="111"/>
                </a:lnTo>
                <a:lnTo>
                  <a:pt x="39" y="83"/>
                </a:lnTo>
                <a:lnTo>
                  <a:pt x="59" y="59"/>
                </a:lnTo>
                <a:lnTo>
                  <a:pt x="83" y="38"/>
                </a:lnTo>
                <a:lnTo>
                  <a:pt x="112" y="22"/>
                </a:lnTo>
                <a:lnTo>
                  <a:pt x="142" y="11"/>
                </a:lnTo>
                <a:lnTo>
                  <a:pt x="176" y="3"/>
                </a:lnTo>
                <a:lnTo>
                  <a:pt x="212" y="0"/>
                </a:lnTo>
                <a:close/>
              </a:path>
            </a:pathLst>
          </a:custGeom>
          <a:solidFill>
            <a:srgbClr val="062D3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4981FB9-E425-AC29-05AA-8AF8A75FE157}"/>
              </a:ext>
            </a:extLst>
          </p:cNvPr>
          <p:cNvGrpSpPr/>
          <p:nvPr/>
        </p:nvGrpSpPr>
        <p:grpSpPr>
          <a:xfrm>
            <a:off x="4489735" y="2957871"/>
            <a:ext cx="614363" cy="600075"/>
            <a:chOff x="5305425" y="1893888"/>
            <a:chExt cx="614363" cy="600075"/>
          </a:xfrm>
          <a:solidFill>
            <a:srgbClr val="062D3E"/>
          </a:solidFill>
        </p:grpSpPr>
        <p:sp>
          <p:nvSpPr>
            <p:cNvPr id="38" name="Freeform 153">
              <a:extLst>
                <a:ext uri="{FF2B5EF4-FFF2-40B4-BE49-F238E27FC236}">
                  <a16:creationId xmlns:a16="http://schemas.microsoft.com/office/drawing/2014/main" id="{CEFAFC4A-8AD8-0C3C-E73B-72B08EB97B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84813" y="1992313"/>
              <a:ext cx="434975" cy="228600"/>
            </a:xfrm>
            <a:custGeom>
              <a:avLst/>
              <a:gdLst>
                <a:gd name="T0" fmla="*/ 403 w 2470"/>
                <a:gd name="T1" fmla="*/ 911 h 1295"/>
                <a:gd name="T2" fmla="*/ 471 w 2470"/>
                <a:gd name="T3" fmla="*/ 1140 h 1295"/>
                <a:gd name="T4" fmla="*/ 2013 w 2470"/>
                <a:gd name="T5" fmla="*/ 1140 h 1295"/>
                <a:gd name="T6" fmla="*/ 2080 w 2470"/>
                <a:gd name="T7" fmla="*/ 911 h 1295"/>
                <a:gd name="T8" fmla="*/ 403 w 2470"/>
                <a:gd name="T9" fmla="*/ 911 h 1295"/>
                <a:gd name="T10" fmla="*/ 291 w 2470"/>
                <a:gd name="T11" fmla="*/ 533 h 1295"/>
                <a:gd name="T12" fmla="*/ 356 w 2470"/>
                <a:gd name="T13" fmla="*/ 762 h 1295"/>
                <a:gd name="T14" fmla="*/ 2117 w 2470"/>
                <a:gd name="T15" fmla="*/ 762 h 1295"/>
                <a:gd name="T16" fmla="*/ 2184 w 2470"/>
                <a:gd name="T17" fmla="*/ 533 h 1295"/>
                <a:gd name="T18" fmla="*/ 291 w 2470"/>
                <a:gd name="T19" fmla="*/ 533 h 1295"/>
                <a:gd name="T20" fmla="*/ 181 w 2470"/>
                <a:gd name="T21" fmla="*/ 149 h 1295"/>
                <a:gd name="T22" fmla="*/ 247 w 2470"/>
                <a:gd name="T23" fmla="*/ 378 h 1295"/>
                <a:gd name="T24" fmla="*/ 2228 w 2470"/>
                <a:gd name="T25" fmla="*/ 378 h 1295"/>
                <a:gd name="T26" fmla="*/ 2296 w 2470"/>
                <a:gd name="T27" fmla="*/ 149 h 1295"/>
                <a:gd name="T28" fmla="*/ 181 w 2470"/>
                <a:gd name="T29" fmla="*/ 149 h 1295"/>
                <a:gd name="T30" fmla="*/ 77 w 2470"/>
                <a:gd name="T31" fmla="*/ 0 h 1295"/>
                <a:gd name="T32" fmla="*/ 2391 w 2470"/>
                <a:gd name="T33" fmla="*/ 0 h 1295"/>
                <a:gd name="T34" fmla="*/ 2412 w 2470"/>
                <a:gd name="T35" fmla="*/ 2 h 1295"/>
                <a:gd name="T36" fmla="*/ 2429 w 2470"/>
                <a:gd name="T37" fmla="*/ 9 h 1295"/>
                <a:gd name="T38" fmla="*/ 2443 w 2470"/>
                <a:gd name="T39" fmla="*/ 17 h 1295"/>
                <a:gd name="T40" fmla="*/ 2454 w 2470"/>
                <a:gd name="T41" fmla="*/ 29 h 1295"/>
                <a:gd name="T42" fmla="*/ 2462 w 2470"/>
                <a:gd name="T43" fmla="*/ 41 h 1295"/>
                <a:gd name="T44" fmla="*/ 2467 w 2470"/>
                <a:gd name="T45" fmla="*/ 55 h 1295"/>
                <a:gd name="T46" fmla="*/ 2470 w 2470"/>
                <a:gd name="T47" fmla="*/ 70 h 1295"/>
                <a:gd name="T48" fmla="*/ 2468 w 2470"/>
                <a:gd name="T49" fmla="*/ 84 h 1295"/>
                <a:gd name="T50" fmla="*/ 2465 w 2470"/>
                <a:gd name="T51" fmla="*/ 97 h 1295"/>
                <a:gd name="T52" fmla="*/ 2139 w 2470"/>
                <a:gd name="T53" fmla="*/ 1243 h 1295"/>
                <a:gd name="T54" fmla="*/ 2132 w 2470"/>
                <a:gd name="T55" fmla="*/ 1260 h 1295"/>
                <a:gd name="T56" fmla="*/ 2120 w 2470"/>
                <a:gd name="T57" fmla="*/ 1274 h 1295"/>
                <a:gd name="T58" fmla="*/ 2106 w 2470"/>
                <a:gd name="T59" fmla="*/ 1286 h 1295"/>
                <a:gd name="T60" fmla="*/ 2086 w 2470"/>
                <a:gd name="T61" fmla="*/ 1292 h 1295"/>
                <a:gd name="T62" fmla="*/ 2065 w 2470"/>
                <a:gd name="T63" fmla="*/ 1295 h 1295"/>
                <a:gd name="T64" fmla="*/ 411 w 2470"/>
                <a:gd name="T65" fmla="*/ 1295 h 1295"/>
                <a:gd name="T66" fmla="*/ 390 w 2470"/>
                <a:gd name="T67" fmla="*/ 1292 h 1295"/>
                <a:gd name="T68" fmla="*/ 371 w 2470"/>
                <a:gd name="T69" fmla="*/ 1286 h 1295"/>
                <a:gd name="T70" fmla="*/ 355 w 2470"/>
                <a:gd name="T71" fmla="*/ 1274 h 1295"/>
                <a:gd name="T72" fmla="*/ 344 w 2470"/>
                <a:gd name="T73" fmla="*/ 1260 h 1295"/>
                <a:gd name="T74" fmla="*/ 337 w 2470"/>
                <a:gd name="T75" fmla="*/ 1243 h 1295"/>
                <a:gd name="T76" fmla="*/ 3 w 2470"/>
                <a:gd name="T77" fmla="*/ 97 h 1295"/>
                <a:gd name="T78" fmla="*/ 0 w 2470"/>
                <a:gd name="T79" fmla="*/ 73 h 1295"/>
                <a:gd name="T80" fmla="*/ 2 w 2470"/>
                <a:gd name="T81" fmla="*/ 53 h 1295"/>
                <a:gd name="T82" fmla="*/ 9 w 2470"/>
                <a:gd name="T83" fmla="*/ 35 h 1295"/>
                <a:gd name="T84" fmla="*/ 20 w 2470"/>
                <a:gd name="T85" fmla="*/ 20 h 1295"/>
                <a:gd name="T86" fmla="*/ 36 w 2470"/>
                <a:gd name="T87" fmla="*/ 10 h 1295"/>
                <a:gd name="T88" fmla="*/ 55 w 2470"/>
                <a:gd name="T89" fmla="*/ 2 h 1295"/>
                <a:gd name="T90" fmla="*/ 77 w 2470"/>
                <a:gd name="T91" fmla="*/ 0 h 1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70" h="1295">
                  <a:moveTo>
                    <a:pt x="403" y="911"/>
                  </a:moveTo>
                  <a:lnTo>
                    <a:pt x="471" y="1140"/>
                  </a:lnTo>
                  <a:lnTo>
                    <a:pt x="2013" y="1140"/>
                  </a:lnTo>
                  <a:lnTo>
                    <a:pt x="2080" y="911"/>
                  </a:lnTo>
                  <a:lnTo>
                    <a:pt x="403" y="911"/>
                  </a:lnTo>
                  <a:close/>
                  <a:moveTo>
                    <a:pt x="291" y="533"/>
                  </a:moveTo>
                  <a:lnTo>
                    <a:pt x="356" y="762"/>
                  </a:lnTo>
                  <a:lnTo>
                    <a:pt x="2117" y="762"/>
                  </a:lnTo>
                  <a:lnTo>
                    <a:pt x="2184" y="533"/>
                  </a:lnTo>
                  <a:lnTo>
                    <a:pt x="291" y="533"/>
                  </a:lnTo>
                  <a:close/>
                  <a:moveTo>
                    <a:pt x="181" y="149"/>
                  </a:moveTo>
                  <a:lnTo>
                    <a:pt x="247" y="378"/>
                  </a:lnTo>
                  <a:lnTo>
                    <a:pt x="2228" y="378"/>
                  </a:lnTo>
                  <a:lnTo>
                    <a:pt x="2296" y="149"/>
                  </a:lnTo>
                  <a:lnTo>
                    <a:pt x="181" y="149"/>
                  </a:lnTo>
                  <a:close/>
                  <a:moveTo>
                    <a:pt x="77" y="0"/>
                  </a:moveTo>
                  <a:lnTo>
                    <a:pt x="2391" y="0"/>
                  </a:lnTo>
                  <a:lnTo>
                    <a:pt x="2412" y="2"/>
                  </a:lnTo>
                  <a:lnTo>
                    <a:pt x="2429" y="9"/>
                  </a:lnTo>
                  <a:lnTo>
                    <a:pt x="2443" y="17"/>
                  </a:lnTo>
                  <a:lnTo>
                    <a:pt x="2454" y="29"/>
                  </a:lnTo>
                  <a:lnTo>
                    <a:pt x="2462" y="41"/>
                  </a:lnTo>
                  <a:lnTo>
                    <a:pt x="2467" y="55"/>
                  </a:lnTo>
                  <a:lnTo>
                    <a:pt x="2470" y="70"/>
                  </a:lnTo>
                  <a:lnTo>
                    <a:pt x="2468" y="84"/>
                  </a:lnTo>
                  <a:lnTo>
                    <a:pt x="2465" y="97"/>
                  </a:lnTo>
                  <a:lnTo>
                    <a:pt x="2139" y="1243"/>
                  </a:lnTo>
                  <a:lnTo>
                    <a:pt x="2132" y="1260"/>
                  </a:lnTo>
                  <a:lnTo>
                    <a:pt x="2120" y="1274"/>
                  </a:lnTo>
                  <a:lnTo>
                    <a:pt x="2106" y="1286"/>
                  </a:lnTo>
                  <a:lnTo>
                    <a:pt x="2086" y="1292"/>
                  </a:lnTo>
                  <a:lnTo>
                    <a:pt x="2065" y="1295"/>
                  </a:lnTo>
                  <a:lnTo>
                    <a:pt x="411" y="1295"/>
                  </a:lnTo>
                  <a:lnTo>
                    <a:pt x="390" y="1292"/>
                  </a:lnTo>
                  <a:lnTo>
                    <a:pt x="371" y="1286"/>
                  </a:lnTo>
                  <a:lnTo>
                    <a:pt x="355" y="1274"/>
                  </a:lnTo>
                  <a:lnTo>
                    <a:pt x="344" y="1260"/>
                  </a:lnTo>
                  <a:lnTo>
                    <a:pt x="337" y="1243"/>
                  </a:lnTo>
                  <a:lnTo>
                    <a:pt x="3" y="97"/>
                  </a:lnTo>
                  <a:lnTo>
                    <a:pt x="0" y="73"/>
                  </a:lnTo>
                  <a:lnTo>
                    <a:pt x="2" y="53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6" y="10"/>
                  </a:lnTo>
                  <a:lnTo>
                    <a:pt x="55" y="2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4">
              <a:extLst>
                <a:ext uri="{FF2B5EF4-FFF2-40B4-BE49-F238E27FC236}">
                  <a16:creationId xmlns:a16="http://schemas.microsoft.com/office/drawing/2014/main" id="{D39D66AD-AA56-1282-9AF1-86802EA49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5425" y="1893888"/>
              <a:ext cx="544513" cy="393700"/>
            </a:xfrm>
            <a:custGeom>
              <a:avLst/>
              <a:gdLst>
                <a:gd name="T0" fmla="*/ 0 w 3086"/>
                <a:gd name="T1" fmla="*/ 0 h 2234"/>
                <a:gd name="T2" fmla="*/ 610 w 3086"/>
                <a:gd name="T3" fmla="*/ 0 h 2234"/>
                <a:gd name="T4" fmla="*/ 628 w 3086"/>
                <a:gd name="T5" fmla="*/ 2 h 2234"/>
                <a:gd name="T6" fmla="*/ 643 w 3086"/>
                <a:gd name="T7" fmla="*/ 7 h 2234"/>
                <a:gd name="T8" fmla="*/ 657 w 3086"/>
                <a:gd name="T9" fmla="*/ 16 h 2234"/>
                <a:gd name="T10" fmla="*/ 669 w 3086"/>
                <a:gd name="T11" fmla="*/ 27 h 2234"/>
                <a:gd name="T12" fmla="*/ 677 w 3086"/>
                <a:gd name="T13" fmla="*/ 42 h 2234"/>
                <a:gd name="T14" fmla="*/ 684 w 3086"/>
                <a:gd name="T15" fmla="*/ 59 h 2234"/>
                <a:gd name="T16" fmla="*/ 1187 w 3086"/>
                <a:gd name="T17" fmla="*/ 2079 h 2234"/>
                <a:gd name="T18" fmla="*/ 3086 w 3086"/>
                <a:gd name="T19" fmla="*/ 2079 h 2234"/>
                <a:gd name="T20" fmla="*/ 3086 w 3086"/>
                <a:gd name="T21" fmla="*/ 2234 h 2234"/>
                <a:gd name="T22" fmla="*/ 1127 w 3086"/>
                <a:gd name="T23" fmla="*/ 2234 h 2234"/>
                <a:gd name="T24" fmla="*/ 1110 w 3086"/>
                <a:gd name="T25" fmla="*/ 2232 h 2234"/>
                <a:gd name="T26" fmla="*/ 1093 w 3086"/>
                <a:gd name="T27" fmla="*/ 2227 h 2234"/>
                <a:gd name="T28" fmla="*/ 1079 w 3086"/>
                <a:gd name="T29" fmla="*/ 2218 h 2234"/>
                <a:gd name="T30" fmla="*/ 1068 w 3086"/>
                <a:gd name="T31" fmla="*/ 2207 h 2234"/>
                <a:gd name="T32" fmla="*/ 1059 w 3086"/>
                <a:gd name="T33" fmla="*/ 2192 h 2234"/>
                <a:gd name="T34" fmla="*/ 1054 w 3086"/>
                <a:gd name="T35" fmla="*/ 2175 h 2234"/>
                <a:gd name="T36" fmla="*/ 549 w 3086"/>
                <a:gd name="T37" fmla="*/ 149 h 2234"/>
                <a:gd name="T38" fmla="*/ 0 w 3086"/>
                <a:gd name="T39" fmla="*/ 149 h 2234"/>
                <a:gd name="T40" fmla="*/ 0 w 3086"/>
                <a:gd name="T41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86" h="2234">
                  <a:moveTo>
                    <a:pt x="0" y="0"/>
                  </a:moveTo>
                  <a:lnTo>
                    <a:pt x="610" y="0"/>
                  </a:lnTo>
                  <a:lnTo>
                    <a:pt x="628" y="2"/>
                  </a:lnTo>
                  <a:lnTo>
                    <a:pt x="643" y="7"/>
                  </a:lnTo>
                  <a:lnTo>
                    <a:pt x="657" y="16"/>
                  </a:lnTo>
                  <a:lnTo>
                    <a:pt x="669" y="27"/>
                  </a:lnTo>
                  <a:lnTo>
                    <a:pt x="677" y="42"/>
                  </a:lnTo>
                  <a:lnTo>
                    <a:pt x="684" y="59"/>
                  </a:lnTo>
                  <a:lnTo>
                    <a:pt x="1187" y="2079"/>
                  </a:lnTo>
                  <a:lnTo>
                    <a:pt x="3086" y="2079"/>
                  </a:lnTo>
                  <a:lnTo>
                    <a:pt x="3086" y="2234"/>
                  </a:lnTo>
                  <a:lnTo>
                    <a:pt x="1127" y="2234"/>
                  </a:lnTo>
                  <a:lnTo>
                    <a:pt x="1110" y="2232"/>
                  </a:lnTo>
                  <a:lnTo>
                    <a:pt x="1093" y="2227"/>
                  </a:lnTo>
                  <a:lnTo>
                    <a:pt x="1079" y="2218"/>
                  </a:lnTo>
                  <a:lnTo>
                    <a:pt x="1068" y="2207"/>
                  </a:lnTo>
                  <a:lnTo>
                    <a:pt x="1059" y="2192"/>
                  </a:lnTo>
                  <a:lnTo>
                    <a:pt x="1054" y="2175"/>
                  </a:lnTo>
                  <a:lnTo>
                    <a:pt x="54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155">
              <a:extLst>
                <a:ext uri="{FF2B5EF4-FFF2-40B4-BE49-F238E27FC236}">
                  <a16:creationId xmlns:a16="http://schemas.microsoft.com/office/drawing/2014/main" id="{31134B1A-656F-914C-3952-726FEEEFC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3863" y="2328863"/>
              <a:ext cx="304800" cy="2540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56">
              <a:extLst>
                <a:ext uri="{FF2B5EF4-FFF2-40B4-BE49-F238E27FC236}">
                  <a16:creationId xmlns:a16="http://schemas.microsoft.com/office/drawing/2014/main" id="{4D0B1719-2A45-23AD-843B-59C2FA4E76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41988" y="2389188"/>
              <a:ext cx="103188" cy="104775"/>
            </a:xfrm>
            <a:custGeom>
              <a:avLst/>
              <a:gdLst>
                <a:gd name="T0" fmla="*/ 267 w 592"/>
                <a:gd name="T1" fmla="*/ 158 h 591"/>
                <a:gd name="T2" fmla="*/ 216 w 592"/>
                <a:gd name="T3" fmla="*/ 180 h 591"/>
                <a:gd name="T4" fmla="*/ 179 w 592"/>
                <a:gd name="T5" fmla="*/ 219 h 591"/>
                <a:gd name="T6" fmla="*/ 159 w 592"/>
                <a:gd name="T7" fmla="*/ 269 h 591"/>
                <a:gd name="T8" fmla="*/ 159 w 592"/>
                <a:gd name="T9" fmla="*/ 322 h 591"/>
                <a:gd name="T10" fmla="*/ 181 w 592"/>
                <a:gd name="T11" fmla="*/ 372 h 591"/>
                <a:gd name="T12" fmla="*/ 219 w 592"/>
                <a:gd name="T13" fmla="*/ 411 h 591"/>
                <a:gd name="T14" fmla="*/ 269 w 592"/>
                <a:gd name="T15" fmla="*/ 433 h 591"/>
                <a:gd name="T16" fmla="*/ 324 w 592"/>
                <a:gd name="T17" fmla="*/ 433 h 591"/>
                <a:gd name="T18" fmla="*/ 373 w 592"/>
                <a:gd name="T19" fmla="*/ 411 h 591"/>
                <a:gd name="T20" fmla="*/ 413 w 592"/>
                <a:gd name="T21" fmla="*/ 372 h 591"/>
                <a:gd name="T22" fmla="*/ 435 w 592"/>
                <a:gd name="T23" fmla="*/ 322 h 591"/>
                <a:gd name="T24" fmla="*/ 435 w 592"/>
                <a:gd name="T25" fmla="*/ 269 h 591"/>
                <a:gd name="T26" fmla="*/ 414 w 592"/>
                <a:gd name="T27" fmla="*/ 219 h 591"/>
                <a:gd name="T28" fmla="*/ 377 w 592"/>
                <a:gd name="T29" fmla="*/ 180 h 591"/>
                <a:gd name="T30" fmla="*/ 326 w 592"/>
                <a:gd name="T31" fmla="*/ 158 h 591"/>
                <a:gd name="T32" fmla="*/ 296 w 592"/>
                <a:gd name="T33" fmla="*/ 0 h 591"/>
                <a:gd name="T34" fmla="*/ 382 w 592"/>
                <a:gd name="T35" fmla="*/ 12 h 591"/>
                <a:gd name="T36" fmla="*/ 458 w 592"/>
                <a:gd name="T37" fmla="*/ 47 h 591"/>
                <a:gd name="T38" fmla="*/ 520 w 592"/>
                <a:gd name="T39" fmla="*/ 101 h 591"/>
                <a:gd name="T40" fmla="*/ 565 w 592"/>
                <a:gd name="T41" fmla="*/ 171 h 591"/>
                <a:gd name="T42" fmla="*/ 589 w 592"/>
                <a:gd name="T43" fmla="*/ 252 h 591"/>
                <a:gd name="T44" fmla="*/ 589 w 592"/>
                <a:gd name="T45" fmla="*/ 338 h 591"/>
                <a:gd name="T46" fmla="*/ 565 w 592"/>
                <a:gd name="T47" fmla="*/ 420 h 591"/>
                <a:gd name="T48" fmla="*/ 519 w 592"/>
                <a:gd name="T49" fmla="*/ 488 h 591"/>
                <a:gd name="T50" fmla="*/ 457 w 592"/>
                <a:gd name="T51" fmla="*/ 543 h 591"/>
                <a:gd name="T52" fmla="*/ 382 w 592"/>
                <a:gd name="T53" fmla="*/ 578 h 591"/>
                <a:gd name="T54" fmla="*/ 296 w 592"/>
                <a:gd name="T55" fmla="*/ 591 h 591"/>
                <a:gd name="T56" fmla="*/ 211 w 592"/>
                <a:gd name="T57" fmla="*/ 578 h 591"/>
                <a:gd name="T58" fmla="*/ 135 w 592"/>
                <a:gd name="T59" fmla="*/ 543 h 591"/>
                <a:gd name="T60" fmla="*/ 73 w 592"/>
                <a:gd name="T61" fmla="*/ 489 h 591"/>
                <a:gd name="T62" fmla="*/ 27 w 592"/>
                <a:gd name="T63" fmla="*/ 420 h 591"/>
                <a:gd name="T64" fmla="*/ 3 w 592"/>
                <a:gd name="T65" fmla="*/ 338 h 591"/>
                <a:gd name="T66" fmla="*/ 3 w 592"/>
                <a:gd name="T67" fmla="*/ 252 h 591"/>
                <a:gd name="T68" fmla="*/ 27 w 592"/>
                <a:gd name="T69" fmla="*/ 171 h 591"/>
                <a:gd name="T70" fmla="*/ 73 w 592"/>
                <a:gd name="T71" fmla="*/ 101 h 591"/>
                <a:gd name="T72" fmla="*/ 135 w 592"/>
                <a:gd name="T73" fmla="*/ 47 h 591"/>
                <a:gd name="T74" fmla="*/ 210 w 592"/>
                <a:gd name="T75" fmla="*/ 12 h 591"/>
                <a:gd name="T76" fmla="*/ 296 w 592"/>
                <a:gd name="T77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2" h="591">
                  <a:moveTo>
                    <a:pt x="296" y="156"/>
                  </a:moveTo>
                  <a:lnTo>
                    <a:pt x="267" y="158"/>
                  </a:lnTo>
                  <a:lnTo>
                    <a:pt x="240" y="167"/>
                  </a:lnTo>
                  <a:lnTo>
                    <a:pt x="216" y="180"/>
                  </a:lnTo>
                  <a:lnTo>
                    <a:pt x="196" y="198"/>
                  </a:lnTo>
                  <a:lnTo>
                    <a:pt x="179" y="219"/>
                  </a:lnTo>
                  <a:lnTo>
                    <a:pt x="166" y="242"/>
                  </a:lnTo>
                  <a:lnTo>
                    <a:pt x="159" y="269"/>
                  </a:lnTo>
                  <a:lnTo>
                    <a:pt x="155" y="296"/>
                  </a:lnTo>
                  <a:lnTo>
                    <a:pt x="159" y="322"/>
                  </a:lnTo>
                  <a:lnTo>
                    <a:pt x="167" y="349"/>
                  </a:lnTo>
                  <a:lnTo>
                    <a:pt x="181" y="372"/>
                  </a:lnTo>
                  <a:lnTo>
                    <a:pt x="198" y="393"/>
                  </a:lnTo>
                  <a:lnTo>
                    <a:pt x="219" y="411"/>
                  </a:lnTo>
                  <a:lnTo>
                    <a:pt x="243" y="425"/>
                  </a:lnTo>
                  <a:lnTo>
                    <a:pt x="269" y="433"/>
                  </a:lnTo>
                  <a:lnTo>
                    <a:pt x="296" y="436"/>
                  </a:lnTo>
                  <a:lnTo>
                    <a:pt x="324" y="433"/>
                  </a:lnTo>
                  <a:lnTo>
                    <a:pt x="350" y="425"/>
                  </a:lnTo>
                  <a:lnTo>
                    <a:pt x="373" y="411"/>
                  </a:lnTo>
                  <a:lnTo>
                    <a:pt x="395" y="393"/>
                  </a:lnTo>
                  <a:lnTo>
                    <a:pt x="413" y="372"/>
                  </a:lnTo>
                  <a:lnTo>
                    <a:pt x="426" y="349"/>
                  </a:lnTo>
                  <a:lnTo>
                    <a:pt x="435" y="322"/>
                  </a:lnTo>
                  <a:lnTo>
                    <a:pt x="437" y="296"/>
                  </a:lnTo>
                  <a:lnTo>
                    <a:pt x="435" y="269"/>
                  </a:lnTo>
                  <a:lnTo>
                    <a:pt x="426" y="242"/>
                  </a:lnTo>
                  <a:lnTo>
                    <a:pt x="414" y="219"/>
                  </a:lnTo>
                  <a:lnTo>
                    <a:pt x="398" y="198"/>
                  </a:lnTo>
                  <a:lnTo>
                    <a:pt x="377" y="180"/>
                  </a:lnTo>
                  <a:lnTo>
                    <a:pt x="353" y="167"/>
                  </a:lnTo>
                  <a:lnTo>
                    <a:pt x="326" y="158"/>
                  </a:lnTo>
                  <a:lnTo>
                    <a:pt x="296" y="156"/>
                  </a:lnTo>
                  <a:close/>
                  <a:moveTo>
                    <a:pt x="296" y="0"/>
                  </a:moveTo>
                  <a:lnTo>
                    <a:pt x="341" y="3"/>
                  </a:lnTo>
                  <a:lnTo>
                    <a:pt x="382" y="12"/>
                  </a:lnTo>
                  <a:lnTo>
                    <a:pt x="421" y="27"/>
                  </a:lnTo>
                  <a:lnTo>
                    <a:pt x="458" y="47"/>
                  </a:lnTo>
                  <a:lnTo>
                    <a:pt x="491" y="72"/>
                  </a:lnTo>
                  <a:lnTo>
                    <a:pt x="520" y="101"/>
                  </a:lnTo>
                  <a:lnTo>
                    <a:pt x="545" y="135"/>
                  </a:lnTo>
                  <a:lnTo>
                    <a:pt x="565" y="171"/>
                  </a:lnTo>
                  <a:lnTo>
                    <a:pt x="581" y="210"/>
                  </a:lnTo>
                  <a:lnTo>
                    <a:pt x="589" y="252"/>
                  </a:lnTo>
                  <a:lnTo>
                    <a:pt x="592" y="295"/>
                  </a:lnTo>
                  <a:lnTo>
                    <a:pt x="589" y="338"/>
                  </a:lnTo>
                  <a:lnTo>
                    <a:pt x="580" y="379"/>
                  </a:lnTo>
                  <a:lnTo>
                    <a:pt x="565" y="420"/>
                  </a:lnTo>
                  <a:lnTo>
                    <a:pt x="545" y="455"/>
                  </a:lnTo>
                  <a:lnTo>
                    <a:pt x="519" y="488"/>
                  </a:lnTo>
                  <a:lnTo>
                    <a:pt x="491" y="518"/>
                  </a:lnTo>
                  <a:lnTo>
                    <a:pt x="457" y="543"/>
                  </a:lnTo>
                  <a:lnTo>
                    <a:pt x="421" y="563"/>
                  </a:lnTo>
                  <a:lnTo>
                    <a:pt x="382" y="578"/>
                  </a:lnTo>
                  <a:lnTo>
                    <a:pt x="340" y="587"/>
                  </a:lnTo>
                  <a:lnTo>
                    <a:pt x="296" y="591"/>
                  </a:lnTo>
                  <a:lnTo>
                    <a:pt x="253" y="587"/>
                  </a:lnTo>
                  <a:lnTo>
                    <a:pt x="211" y="578"/>
                  </a:lnTo>
                  <a:lnTo>
                    <a:pt x="171" y="563"/>
                  </a:lnTo>
                  <a:lnTo>
                    <a:pt x="135" y="543"/>
                  </a:lnTo>
                  <a:lnTo>
                    <a:pt x="102" y="518"/>
                  </a:lnTo>
                  <a:lnTo>
                    <a:pt x="73" y="489"/>
                  </a:lnTo>
                  <a:lnTo>
                    <a:pt x="47" y="455"/>
                  </a:lnTo>
                  <a:lnTo>
                    <a:pt x="27" y="420"/>
                  </a:lnTo>
                  <a:lnTo>
                    <a:pt x="13" y="381"/>
                  </a:lnTo>
                  <a:lnTo>
                    <a:pt x="3" y="338"/>
                  </a:lnTo>
                  <a:lnTo>
                    <a:pt x="0" y="295"/>
                  </a:lnTo>
                  <a:lnTo>
                    <a:pt x="3" y="252"/>
                  </a:lnTo>
                  <a:lnTo>
                    <a:pt x="13" y="210"/>
                  </a:lnTo>
                  <a:lnTo>
                    <a:pt x="27" y="171"/>
                  </a:lnTo>
                  <a:lnTo>
                    <a:pt x="47" y="135"/>
                  </a:lnTo>
                  <a:lnTo>
                    <a:pt x="73" y="101"/>
                  </a:lnTo>
                  <a:lnTo>
                    <a:pt x="101" y="72"/>
                  </a:lnTo>
                  <a:lnTo>
                    <a:pt x="135" y="47"/>
                  </a:lnTo>
                  <a:lnTo>
                    <a:pt x="171" y="27"/>
                  </a:lnTo>
                  <a:lnTo>
                    <a:pt x="210" y="12"/>
                  </a:lnTo>
                  <a:lnTo>
                    <a:pt x="253" y="3"/>
                  </a:lnTo>
                  <a:lnTo>
                    <a:pt x="2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57">
              <a:extLst>
                <a:ext uri="{FF2B5EF4-FFF2-40B4-BE49-F238E27FC236}">
                  <a16:creationId xmlns:a16="http://schemas.microsoft.com/office/drawing/2014/main" id="{38644C0B-2200-0627-12CF-B9449499CD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87988" y="2389188"/>
              <a:ext cx="104775" cy="104775"/>
            </a:xfrm>
            <a:custGeom>
              <a:avLst/>
              <a:gdLst>
                <a:gd name="T0" fmla="*/ 267 w 593"/>
                <a:gd name="T1" fmla="*/ 158 h 591"/>
                <a:gd name="T2" fmla="*/ 216 w 593"/>
                <a:gd name="T3" fmla="*/ 180 h 591"/>
                <a:gd name="T4" fmla="*/ 179 w 593"/>
                <a:gd name="T5" fmla="*/ 219 h 591"/>
                <a:gd name="T6" fmla="*/ 158 w 593"/>
                <a:gd name="T7" fmla="*/ 269 h 591"/>
                <a:gd name="T8" fmla="*/ 158 w 593"/>
                <a:gd name="T9" fmla="*/ 322 h 591"/>
                <a:gd name="T10" fmla="*/ 181 w 593"/>
                <a:gd name="T11" fmla="*/ 372 h 591"/>
                <a:gd name="T12" fmla="*/ 220 w 593"/>
                <a:gd name="T13" fmla="*/ 411 h 591"/>
                <a:gd name="T14" fmla="*/ 270 w 593"/>
                <a:gd name="T15" fmla="*/ 433 h 591"/>
                <a:gd name="T16" fmla="*/ 324 w 593"/>
                <a:gd name="T17" fmla="*/ 433 h 591"/>
                <a:gd name="T18" fmla="*/ 373 w 593"/>
                <a:gd name="T19" fmla="*/ 411 h 591"/>
                <a:gd name="T20" fmla="*/ 412 w 593"/>
                <a:gd name="T21" fmla="*/ 372 h 591"/>
                <a:gd name="T22" fmla="*/ 435 w 593"/>
                <a:gd name="T23" fmla="*/ 322 h 591"/>
                <a:gd name="T24" fmla="*/ 435 w 593"/>
                <a:gd name="T25" fmla="*/ 269 h 591"/>
                <a:gd name="T26" fmla="*/ 412 w 593"/>
                <a:gd name="T27" fmla="*/ 219 h 591"/>
                <a:gd name="T28" fmla="*/ 373 w 593"/>
                <a:gd name="T29" fmla="*/ 180 h 591"/>
                <a:gd name="T30" fmla="*/ 324 w 593"/>
                <a:gd name="T31" fmla="*/ 158 h 591"/>
                <a:gd name="T32" fmla="*/ 297 w 593"/>
                <a:gd name="T33" fmla="*/ 0 h 591"/>
                <a:gd name="T34" fmla="*/ 382 w 593"/>
                <a:gd name="T35" fmla="*/ 12 h 591"/>
                <a:gd name="T36" fmla="*/ 458 w 593"/>
                <a:gd name="T37" fmla="*/ 47 h 591"/>
                <a:gd name="T38" fmla="*/ 520 w 593"/>
                <a:gd name="T39" fmla="*/ 101 h 591"/>
                <a:gd name="T40" fmla="*/ 565 w 593"/>
                <a:gd name="T41" fmla="*/ 171 h 591"/>
                <a:gd name="T42" fmla="*/ 590 w 593"/>
                <a:gd name="T43" fmla="*/ 252 h 591"/>
                <a:gd name="T44" fmla="*/ 590 w 593"/>
                <a:gd name="T45" fmla="*/ 338 h 591"/>
                <a:gd name="T46" fmla="*/ 565 w 593"/>
                <a:gd name="T47" fmla="*/ 420 h 591"/>
                <a:gd name="T48" fmla="*/ 520 w 593"/>
                <a:gd name="T49" fmla="*/ 488 h 591"/>
                <a:gd name="T50" fmla="*/ 458 w 593"/>
                <a:gd name="T51" fmla="*/ 543 h 591"/>
                <a:gd name="T52" fmla="*/ 382 w 593"/>
                <a:gd name="T53" fmla="*/ 578 h 591"/>
                <a:gd name="T54" fmla="*/ 297 w 593"/>
                <a:gd name="T55" fmla="*/ 591 h 591"/>
                <a:gd name="T56" fmla="*/ 211 w 593"/>
                <a:gd name="T57" fmla="*/ 578 h 591"/>
                <a:gd name="T58" fmla="*/ 135 w 593"/>
                <a:gd name="T59" fmla="*/ 543 h 591"/>
                <a:gd name="T60" fmla="*/ 73 w 593"/>
                <a:gd name="T61" fmla="*/ 489 h 591"/>
                <a:gd name="T62" fmla="*/ 28 w 593"/>
                <a:gd name="T63" fmla="*/ 420 h 591"/>
                <a:gd name="T64" fmla="*/ 3 w 593"/>
                <a:gd name="T65" fmla="*/ 338 h 591"/>
                <a:gd name="T66" fmla="*/ 3 w 593"/>
                <a:gd name="T67" fmla="*/ 252 h 591"/>
                <a:gd name="T68" fmla="*/ 27 w 593"/>
                <a:gd name="T69" fmla="*/ 171 h 591"/>
                <a:gd name="T70" fmla="*/ 73 w 593"/>
                <a:gd name="T71" fmla="*/ 101 h 591"/>
                <a:gd name="T72" fmla="*/ 135 w 593"/>
                <a:gd name="T73" fmla="*/ 47 h 591"/>
                <a:gd name="T74" fmla="*/ 211 w 593"/>
                <a:gd name="T75" fmla="*/ 12 h 591"/>
                <a:gd name="T76" fmla="*/ 297 w 593"/>
                <a:gd name="T77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3" h="591">
                  <a:moveTo>
                    <a:pt x="297" y="156"/>
                  </a:moveTo>
                  <a:lnTo>
                    <a:pt x="267" y="158"/>
                  </a:lnTo>
                  <a:lnTo>
                    <a:pt x="240" y="167"/>
                  </a:lnTo>
                  <a:lnTo>
                    <a:pt x="216" y="180"/>
                  </a:lnTo>
                  <a:lnTo>
                    <a:pt x="195" y="198"/>
                  </a:lnTo>
                  <a:lnTo>
                    <a:pt x="179" y="219"/>
                  </a:lnTo>
                  <a:lnTo>
                    <a:pt x="166" y="242"/>
                  </a:lnTo>
                  <a:lnTo>
                    <a:pt x="158" y="269"/>
                  </a:lnTo>
                  <a:lnTo>
                    <a:pt x="156" y="296"/>
                  </a:lnTo>
                  <a:lnTo>
                    <a:pt x="158" y="322"/>
                  </a:lnTo>
                  <a:lnTo>
                    <a:pt x="167" y="349"/>
                  </a:lnTo>
                  <a:lnTo>
                    <a:pt x="181" y="372"/>
                  </a:lnTo>
                  <a:lnTo>
                    <a:pt x="199" y="393"/>
                  </a:lnTo>
                  <a:lnTo>
                    <a:pt x="220" y="411"/>
                  </a:lnTo>
                  <a:lnTo>
                    <a:pt x="243" y="425"/>
                  </a:lnTo>
                  <a:lnTo>
                    <a:pt x="270" y="433"/>
                  </a:lnTo>
                  <a:lnTo>
                    <a:pt x="297" y="436"/>
                  </a:lnTo>
                  <a:lnTo>
                    <a:pt x="324" y="433"/>
                  </a:lnTo>
                  <a:lnTo>
                    <a:pt x="350" y="425"/>
                  </a:lnTo>
                  <a:lnTo>
                    <a:pt x="373" y="411"/>
                  </a:lnTo>
                  <a:lnTo>
                    <a:pt x="394" y="393"/>
                  </a:lnTo>
                  <a:lnTo>
                    <a:pt x="412" y="372"/>
                  </a:lnTo>
                  <a:lnTo>
                    <a:pt x="426" y="349"/>
                  </a:lnTo>
                  <a:lnTo>
                    <a:pt x="435" y="322"/>
                  </a:lnTo>
                  <a:lnTo>
                    <a:pt x="438" y="296"/>
                  </a:lnTo>
                  <a:lnTo>
                    <a:pt x="435" y="269"/>
                  </a:lnTo>
                  <a:lnTo>
                    <a:pt x="426" y="242"/>
                  </a:lnTo>
                  <a:lnTo>
                    <a:pt x="412" y="219"/>
                  </a:lnTo>
                  <a:lnTo>
                    <a:pt x="394" y="198"/>
                  </a:lnTo>
                  <a:lnTo>
                    <a:pt x="373" y="180"/>
                  </a:lnTo>
                  <a:lnTo>
                    <a:pt x="350" y="167"/>
                  </a:lnTo>
                  <a:lnTo>
                    <a:pt x="324" y="158"/>
                  </a:lnTo>
                  <a:lnTo>
                    <a:pt x="297" y="156"/>
                  </a:lnTo>
                  <a:close/>
                  <a:moveTo>
                    <a:pt x="297" y="0"/>
                  </a:moveTo>
                  <a:lnTo>
                    <a:pt x="340" y="3"/>
                  </a:lnTo>
                  <a:lnTo>
                    <a:pt x="382" y="12"/>
                  </a:lnTo>
                  <a:lnTo>
                    <a:pt x="421" y="27"/>
                  </a:lnTo>
                  <a:lnTo>
                    <a:pt x="458" y="47"/>
                  </a:lnTo>
                  <a:lnTo>
                    <a:pt x="491" y="72"/>
                  </a:lnTo>
                  <a:lnTo>
                    <a:pt x="520" y="101"/>
                  </a:lnTo>
                  <a:lnTo>
                    <a:pt x="545" y="135"/>
                  </a:lnTo>
                  <a:lnTo>
                    <a:pt x="565" y="171"/>
                  </a:lnTo>
                  <a:lnTo>
                    <a:pt x="581" y="210"/>
                  </a:lnTo>
                  <a:lnTo>
                    <a:pt x="590" y="252"/>
                  </a:lnTo>
                  <a:lnTo>
                    <a:pt x="593" y="295"/>
                  </a:lnTo>
                  <a:lnTo>
                    <a:pt x="590" y="338"/>
                  </a:lnTo>
                  <a:lnTo>
                    <a:pt x="581" y="379"/>
                  </a:lnTo>
                  <a:lnTo>
                    <a:pt x="565" y="420"/>
                  </a:lnTo>
                  <a:lnTo>
                    <a:pt x="545" y="455"/>
                  </a:lnTo>
                  <a:lnTo>
                    <a:pt x="520" y="488"/>
                  </a:lnTo>
                  <a:lnTo>
                    <a:pt x="491" y="518"/>
                  </a:lnTo>
                  <a:lnTo>
                    <a:pt x="458" y="543"/>
                  </a:lnTo>
                  <a:lnTo>
                    <a:pt x="421" y="563"/>
                  </a:lnTo>
                  <a:lnTo>
                    <a:pt x="382" y="578"/>
                  </a:lnTo>
                  <a:lnTo>
                    <a:pt x="340" y="587"/>
                  </a:lnTo>
                  <a:lnTo>
                    <a:pt x="297" y="591"/>
                  </a:lnTo>
                  <a:lnTo>
                    <a:pt x="253" y="587"/>
                  </a:lnTo>
                  <a:lnTo>
                    <a:pt x="211" y="578"/>
                  </a:lnTo>
                  <a:lnTo>
                    <a:pt x="172" y="563"/>
                  </a:lnTo>
                  <a:lnTo>
                    <a:pt x="135" y="543"/>
                  </a:lnTo>
                  <a:lnTo>
                    <a:pt x="102" y="518"/>
                  </a:lnTo>
                  <a:lnTo>
                    <a:pt x="73" y="489"/>
                  </a:lnTo>
                  <a:lnTo>
                    <a:pt x="48" y="455"/>
                  </a:lnTo>
                  <a:lnTo>
                    <a:pt x="28" y="420"/>
                  </a:lnTo>
                  <a:lnTo>
                    <a:pt x="12" y="381"/>
                  </a:lnTo>
                  <a:lnTo>
                    <a:pt x="3" y="338"/>
                  </a:lnTo>
                  <a:lnTo>
                    <a:pt x="0" y="295"/>
                  </a:lnTo>
                  <a:lnTo>
                    <a:pt x="3" y="252"/>
                  </a:lnTo>
                  <a:lnTo>
                    <a:pt x="12" y="210"/>
                  </a:lnTo>
                  <a:lnTo>
                    <a:pt x="27" y="171"/>
                  </a:lnTo>
                  <a:lnTo>
                    <a:pt x="48" y="135"/>
                  </a:lnTo>
                  <a:lnTo>
                    <a:pt x="73" y="101"/>
                  </a:lnTo>
                  <a:lnTo>
                    <a:pt x="102" y="72"/>
                  </a:lnTo>
                  <a:lnTo>
                    <a:pt x="135" y="47"/>
                  </a:lnTo>
                  <a:lnTo>
                    <a:pt x="172" y="27"/>
                  </a:lnTo>
                  <a:lnTo>
                    <a:pt x="211" y="12"/>
                  </a:lnTo>
                  <a:lnTo>
                    <a:pt x="253" y="3"/>
                  </a:lnTo>
                  <a:lnTo>
                    <a:pt x="2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597A315-6344-F23F-E041-C51BA921339F}"/>
              </a:ext>
            </a:extLst>
          </p:cNvPr>
          <p:cNvGrpSpPr/>
          <p:nvPr/>
        </p:nvGrpSpPr>
        <p:grpSpPr>
          <a:xfrm>
            <a:off x="9844888" y="2957871"/>
            <a:ext cx="516112" cy="517586"/>
            <a:chOff x="7216775" y="2687638"/>
            <a:chExt cx="555625" cy="557212"/>
          </a:xfrm>
          <a:solidFill>
            <a:srgbClr val="062D3E"/>
          </a:solidFill>
        </p:grpSpPr>
        <p:sp>
          <p:nvSpPr>
            <p:cNvPr id="44" name="Freeform 123">
              <a:extLst>
                <a:ext uri="{FF2B5EF4-FFF2-40B4-BE49-F238E27FC236}">
                  <a16:creationId xmlns:a16="http://schemas.microsoft.com/office/drawing/2014/main" id="{8DFA1F12-2FFB-4C83-F05A-56E5335C6B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6775" y="2687638"/>
              <a:ext cx="555625" cy="557212"/>
            </a:xfrm>
            <a:custGeom>
              <a:avLst/>
              <a:gdLst>
                <a:gd name="T0" fmla="*/ 1528 w 3500"/>
                <a:gd name="T1" fmla="*/ 438 h 3510"/>
                <a:gd name="T2" fmla="*/ 1195 w 3500"/>
                <a:gd name="T3" fmla="*/ 616 h 3510"/>
                <a:gd name="T4" fmla="*/ 924 w 3500"/>
                <a:gd name="T5" fmla="*/ 637 h 3510"/>
                <a:gd name="T6" fmla="*/ 512 w 3500"/>
                <a:gd name="T7" fmla="*/ 758 h 3510"/>
                <a:gd name="T8" fmla="*/ 671 w 3500"/>
                <a:gd name="T9" fmla="*/ 1072 h 3510"/>
                <a:gd name="T10" fmla="*/ 505 w 3500"/>
                <a:gd name="T11" fmla="*/ 1473 h 3510"/>
                <a:gd name="T12" fmla="*/ 172 w 3500"/>
                <a:gd name="T13" fmla="*/ 1582 h 3510"/>
                <a:gd name="T14" fmla="*/ 378 w 3500"/>
                <a:gd name="T15" fmla="*/ 1959 h 3510"/>
                <a:gd name="T16" fmla="*/ 555 w 3500"/>
                <a:gd name="T17" fmla="*/ 2168 h 3510"/>
                <a:gd name="T18" fmla="*/ 665 w 3500"/>
                <a:gd name="T19" fmla="*/ 2528 h 3510"/>
                <a:gd name="T20" fmla="*/ 739 w 3500"/>
                <a:gd name="T21" fmla="*/ 2991 h 3510"/>
                <a:gd name="T22" fmla="*/ 1007 w 3500"/>
                <a:gd name="T23" fmla="*/ 2837 h 3510"/>
                <a:gd name="T24" fmla="*/ 1413 w 3500"/>
                <a:gd name="T25" fmla="*/ 2977 h 3510"/>
                <a:gd name="T26" fmla="*/ 1559 w 3500"/>
                <a:gd name="T27" fmla="*/ 3231 h 3510"/>
                <a:gd name="T28" fmla="*/ 1926 w 3500"/>
                <a:gd name="T29" fmla="*/ 3329 h 3510"/>
                <a:gd name="T30" fmla="*/ 2058 w 3500"/>
                <a:gd name="T31" fmla="*/ 2988 h 3510"/>
                <a:gd name="T32" fmla="*/ 2462 w 3500"/>
                <a:gd name="T33" fmla="*/ 2835 h 3510"/>
                <a:gd name="T34" fmla="*/ 2753 w 3500"/>
                <a:gd name="T35" fmla="*/ 2996 h 3510"/>
                <a:gd name="T36" fmla="*/ 2848 w 3500"/>
                <a:gd name="T37" fmla="*/ 2557 h 3510"/>
                <a:gd name="T38" fmla="*/ 2918 w 3500"/>
                <a:gd name="T39" fmla="*/ 2240 h 3510"/>
                <a:gd name="T40" fmla="*/ 3092 w 3500"/>
                <a:gd name="T41" fmla="*/ 1967 h 3510"/>
                <a:gd name="T42" fmla="*/ 3335 w 3500"/>
                <a:gd name="T43" fmla="*/ 1589 h 3510"/>
                <a:gd name="T44" fmla="*/ 3014 w 3500"/>
                <a:gd name="T45" fmla="*/ 1497 h 3510"/>
                <a:gd name="T46" fmla="*/ 2837 w 3500"/>
                <a:gd name="T47" fmla="*/ 1101 h 3510"/>
                <a:gd name="T48" fmla="*/ 2985 w 3500"/>
                <a:gd name="T49" fmla="*/ 767 h 3510"/>
                <a:gd name="T50" fmla="*/ 2656 w 3500"/>
                <a:gd name="T51" fmla="*/ 576 h 3510"/>
                <a:gd name="T52" fmla="*/ 2374 w 3500"/>
                <a:gd name="T53" fmla="*/ 652 h 3510"/>
                <a:gd name="T54" fmla="*/ 1988 w 3500"/>
                <a:gd name="T55" fmla="*/ 465 h 3510"/>
                <a:gd name="T56" fmla="*/ 1907 w 3500"/>
                <a:gd name="T57" fmla="*/ 164 h 3510"/>
                <a:gd name="T58" fmla="*/ 2048 w 3500"/>
                <a:gd name="T59" fmla="*/ 68 h 3510"/>
                <a:gd name="T60" fmla="*/ 2122 w 3500"/>
                <a:gd name="T61" fmla="*/ 370 h 3510"/>
                <a:gd name="T62" fmla="*/ 2469 w 3500"/>
                <a:gd name="T63" fmla="*/ 512 h 3510"/>
                <a:gd name="T64" fmla="*/ 2775 w 3500"/>
                <a:gd name="T65" fmla="*/ 352 h 3510"/>
                <a:gd name="T66" fmla="*/ 3143 w 3500"/>
                <a:gd name="T67" fmla="*/ 699 h 3510"/>
                <a:gd name="T68" fmla="*/ 2994 w 3500"/>
                <a:gd name="T69" fmla="*/ 1026 h 3510"/>
                <a:gd name="T70" fmla="*/ 3128 w 3500"/>
                <a:gd name="T71" fmla="*/ 1378 h 3510"/>
                <a:gd name="T72" fmla="*/ 3406 w 3500"/>
                <a:gd name="T73" fmla="*/ 1437 h 3510"/>
                <a:gd name="T74" fmla="*/ 3497 w 3500"/>
                <a:gd name="T75" fmla="*/ 1945 h 3510"/>
                <a:gd name="T76" fmla="*/ 3244 w 3500"/>
                <a:gd name="T77" fmla="*/ 2108 h 3510"/>
                <a:gd name="T78" fmla="*/ 3069 w 3500"/>
                <a:gd name="T79" fmla="*/ 2303 h 3510"/>
                <a:gd name="T80" fmla="*/ 3132 w 3500"/>
                <a:gd name="T81" fmla="*/ 2671 h 3510"/>
                <a:gd name="T82" fmla="*/ 3098 w 3500"/>
                <a:gd name="T83" fmla="*/ 2885 h 3510"/>
                <a:gd name="T84" fmla="*/ 2690 w 3500"/>
                <a:gd name="T85" fmla="*/ 3152 h 3510"/>
                <a:gd name="T86" fmla="*/ 2377 w 3500"/>
                <a:gd name="T87" fmla="*/ 3042 h 3510"/>
                <a:gd name="T88" fmla="*/ 2116 w 3500"/>
                <a:gd name="T89" fmla="*/ 3153 h 3510"/>
                <a:gd name="T90" fmla="*/ 1971 w 3500"/>
                <a:gd name="T91" fmla="*/ 3498 h 3510"/>
                <a:gd name="T92" fmla="*/ 1452 w 3500"/>
                <a:gd name="T93" fmla="*/ 3442 h 3510"/>
                <a:gd name="T94" fmla="*/ 1378 w 3500"/>
                <a:gd name="T95" fmla="*/ 3140 h 3510"/>
                <a:gd name="T96" fmla="*/ 1031 w 3500"/>
                <a:gd name="T97" fmla="*/ 2998 h 3510"/>
                <a:gd name="T98" fmla="*/ 725 w 3500"/>
                <a:gd name="T99" fmla="*/ 3158 h 3510"/>
                <a:gd name="T100" fmla="*/ 357 w 3500"/>
                <a:gd name="T101" fmla="*/ 2811 h 3510"/>
                <a:gd name="T102" fmla="*/ 506 w 3500"/>
                <a:gd name="T103" fmla="*/ 2484 h 3510"/>
                <a:gd name="T104" fmla="*/ 372 w 3500"/>
                <a:gd name="T105" fmla="*/ 2132 h 3510"/>
                <a:gd name="T106" fmla="*/ 94 w 3500"/>
                <a:gd name="T107" fmla="*/ 2073 h 3510"/>
                <a:gd name="T108" fmla="*/ 3 w 3500"/>
                <a:gd name="T109" fmla="*/ 1565 h 3510"/>
                <a:gd name="T110" fmla="*/ 256 w 3500"/>
                <a:gd name="T111" fmla="*/ 1402 h 3510"/>
                <a:gd name="T112" fmla="*/ 431 w 3500"/>
                <a:gd name="T113" fmla="*/ 1207 h 3510"/>
                <a:gd name="T114" fmla="*/ 368 w 3500"/>
                <a:gd name="T115" fmla="*/ 839 h 3510"/>
                <a:gd name="T116" fmla="*/ 402 w 3500"/>
                <a:gd name="T117" fmla="*/ 625 h 3510"/>
                <a:gd name="T118" fmla="*/ 810 w 3500"/>
                <a:gd name="T119" fmla="*/ 358 h 3510"/>
                <a:gd name="T120" fmla="*/ 1123 w 3500"/>
                <a:gd name="T121" fmla="*/ 468 h 3510"/>
                <a:gd name="T122" fmla="*/ 1384 w 3500"/>
                <a:gd name="T123" fmla="*/ 357 h 3510"/>
                <a:gd name="T124" fmla="*/ 1529 w 3500"/>
                <a:gd name="T125" fmla="*/ 12 h 3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00" h="3510">
                  <a:moveTo>
                    <a:pt x="1593" y="164"/>
                  </a:moveTo>
                  <a:lnTo>
                    <a:pt x="1585" y="166"/>
                  </a:lnTo>
                  <a:lnTo>
                    <a:pt x="1577" y="172"/>
                  </a:lnTo>
                  <a:lnTo>
                    <a:pt x="1574" y="181"/>
                  </a:lnTo>
                  <a:lnTo>
                    <a:pt x="1559" y="280"/>
                  </a:lnTo>
                  <a:lnTo>
                    <a:pt x="1546" y="379"/>
                  </a:lnTo>
                  <a:lnTo>
                    <a:pt x="1539" y="410"/>
                  </a:lnTo>
                  <a:lnTo>
                    <a:pt x="1528" y="438"/>
                  </a:lnTo>
                  <a:lnTo>
                    <a:pt x="1512" y="465"/>
                  </a:lnTo>
                  <a:lnTo>
                    <a:pt x="1492" y="487"/>
                  </a:lnTo>
                  <a:lnTo>
                    <a:pt x="1469" y="506"/>
                  </a:lnTo>
                  <a:lnTo>
                    <a:pt x="1442" y="522"/>
                  </a:lnTo>
                  <a:lnTo>
                    <a:pt x="1413" y="533"/>
                  </a:lnTo>
                  <a:lnTo>
                    <a:pt x="1338" y="556"/>
                  </a:lnTo>
                  <a:lnTo>
                    <a:pt x="1266" y="584"/>
                  </a:lnTo>
                  <a:lnTo>
                    <a:pt x="1195" y="616"/>
                  </a:lnTo>
                  <a:lnTo>
                    <a:pt x="1126" y="652"/>
                  </a:lnTo>
                  <a:lnTo>
                    <a:pt x="1098" y="665"/>
                  </a:lnTo>
                  <a:lnTo>
                    <a:pt x="1069" y="673"/>
                  </a:lnTo>
                  <a:lnTo>
                    <a:pt x="1038" y="675"/>
                  </a:lnTo>
                  <a:lnTo>
                    <a:pt x="1009" y="673"/>
                  </a:lnTo>
                  <a:lnTo>
                    <a:pt x="979" y="667"/>
                  </a:lnTo>
                  <a:lnTo>
                    <a:pt x="950" y="654"/>
                  </a:lnTo>
                  <a:lnTo>
                    <a:pt x="924" y="637"/>
                  </a:lnTo>
                  <a:lnTo>
                    <a:pt x="844" y="576"/>
                  </a:lnTo>
                  <a:lnTo>
                    <a:pt x="765" y="517"/>
                  </a:lnTo>
                  <a:lnTo>
                    <a:pt x="756" y="514"/>
                  </a:lnTo>
                  <a:lnTo>
                    <a:pt x="747" y="514"/>
                  </a:lnTo>
                  <a:lnTo>
                    <a:pt x="739" y="519"/>
                  </a:lnTo>
                  <a:lnTo>
                    <a:pt x="518" y="741"/>
                  </a:lnTo>
                  <a:lnTo>
                    <a:pt x="512" y="749"/>
                  </a:lnTo>
                  <a:lnTo>
                    <a:pt x="512" y="758"/>
                  </a:lnTo>
                  <a:lnTo>
                    <a:pt x="515" y="767"/>
                  </a:lnTo>
                  <a:lnTo>
                    <a:pt x="575" y="847"/>
                  </a:lnTo>
                  <a:lnTo>
                    <a:pt x="635" y="926"/>
                  </a:lnTo>
                  <a:lnTo>
                    <a:pt x="652" y="953"/>
                  </a:lnTo>
                  <a:lnTo>
                    <a:pt x="665" y="982"/>
                  </a:lnTo>
                  <a:lnTo>
                    <a:pt x="671" y="1012"/>
                  </a:lnTo>
                  <a:lnTo>
                    <a:pt x="673" y="1041"/>
                  </a:lnTo>
                  <a:lnTo>
                    <a:pt x="671" y="1072"/>
                  </a:lnTo>
                  <a:lnTo>
                    <a:pt x="663" y="1101"/>
                  </a:lnTo>
                  <a:lnTo>
                    <a:pt x="650" y="1130"/>
                  </a:lnTo>
                  <a:lnTo>
                    <a:pt x="614" y="1199"/>
                  </a:lnTo>
                  <a:lnTo>
                    <a:pt x="582" y="1270"/>
                  </a:lnTo>
                  <a:lnTo>
                    <a:pt x="555" y="1342"/>
                  </a:lnTo>
                  <a:lnTo>
                    <a:pt x="531" y="1417"/>
                  </a:lnTo>
                  <a:lnTo>
                    <a:pt x="521" y="1447"/>
                  </a:lnTo>
                  <a:lnTo>
                    <a:pt x="505" y="1473"/>
                  </a:lnTo>
                  <a:lnTo>
                    <a:pt x="486" y="1497"/>
                  </a:lnTo>
                  <a:lnTo>
                    <a:pt x="463" y="1517"/>
                  </a:lnTo>
                  <a:lnTo>
                    <a:pt x="437" y="1533"/>
                  </a:lnTo>
                  <a:lnTo>
                    <a:pt x="408" y="1543"/>
                  </a:lnTo>
                  <a:lnTo>
                    <a:pt x="378" y="1551"/>
                  </a:lnTo>
                  <a:lnTo>
                    <a:pt x="279" y="1564"/>
                  </a:lnTo>
                  <a:lnTo>
                    <a:pt x="180" y="1578"/>
                  </a:lnTo>
                  <a:lnTo>
                    <a:pt x="172" y="1582"/>
                  </a:lnTo>
                  <a:lnTo>
                    <a:pt x="165" y="1589"/>
                  </a:lnTo>
                  <a:lnTo>
                    <a:pt x="163" y="1599"/>
                  </a:lnTo>
                  <a:lnTo>
                    <a:pt x="163" y="1912"/>
                  </a:lnTo>
                  <a:lnTo>
                    <a:pt x="165" y="1921"/>
                  </a:lnTo>
                  <a:lnTo>
                    <a:pt x="172" y="1928"/>
                  </a:lnTo>
                  <a:lnTo>
                    <a:pt x="180" y="1932"/>
                  </a:lnTo>
                  <a:lnTo>
                    <a:pt x="279" y="1946"/>
                  </a:lnTo>
                  <a:lnTo>
                    <a:pt x="378" y="1959"/>
                  </a:lnTo>
                  <a:lnTo>
                    <a:pt x="408" y="1967"/>
                  </a:lnTo>
                  <a:lnTo>
                    <a:pt x="437" y="1977"/>
                  </a:lnTo>
                  <a:lnTo>
                    <a:pt x="463" y="1993"/>
                  </a:lnTo>
                  <a:lnTo>
                    <a:pt x="486" y="2013"/>
                  </a:lnTo>
                  <a:lnTo>
                    <a:pt x="505" y="2037"/>
                  </a:lnTo>
                  <a:lnTo>
                    <a:pt x="521" y="2063"/>
                  </a:lnTo>
                  <a:lnTo>
                    <a:pt x="531" y="2093"/>
                  </a:lnTo>
                  <a:lnTo>
                    <a:pt x="555" y="2168"/>
                  </a:lnTo>
                  <a:lnTo>
                    <a:pt x="582" y="2240"/>
                  </a:lnTo>
                  <a:lnTo>
                    <a:pt x="614" y="2311"/>
                  </a:lnTo>
                  <a:lnTo>
                    <a:pt x="650" y="2380"/>
                  </a:lnTo>
                  <a:lnTo>
                    <a:pt x="663" y="2409"/>
                  </a:lnTo>
                  <a:lnTo>
                    <a:pt x="671" y="2438"/>
                  </a:lnTo>
                  <a:lnTo>
                    <a:pt x="673" y="2469"/>
                  </a:lnTo>
                  <a:lnTo>
                    <a:pt x="671" y="2498"/>
                  </a:lnTo>
                  <a:lnTo>
                    <a:pt x="665" y="2528"/>
                  </a:lnTo>
                  <a:lnTo>
                    <a:pt x="652" y="2557"/>
                  </a:lnTo>
                  <a:lnTo>
                    <a:pt x="635" y="2584"/>
                  </a:lnTo>
                  <a:lnTo>
                    <a:pt x="575" y="2663"/>
                  </a:lnTo>
                  <a:lnTo>
                    <a:pt x="515" y="2743"/>
                  </a:lnTo>
                  <a:lnTo>
                    <a:pt x="512" y="2752"/>
                  </a:lnTo>
                  <a:lnTo>
                    <a:pt x="512" y="2761"/>
                  </a:lnTo>
                  <a:lnTo>
                    <a:pt x="518" y="2769"/>
                  </a:lnTo>
                  <a:lnTo>
                    <a:pt x="739" y="2991"/>
                  </a:lnTo>
                  <a:lnTo>
                    <a:pt x="747" y="2996"/>
                  </a:lnTo>
                  <a:lnTo>
                    <a:pt x="756" y="2997"/>
                  </a:lnTo>
                  <a:lnTo>
                    <a:pt x="765" y="2993"/>
                  </a:lnTo>
                  <a:lnTo>
                    <a:pt x="844" y="2934"/>
                  </a:lnTo>
                  <a:lnTo>
                    <a:pt x="924" y="2873"/>
                  </a:lnTo>
                  <a:lnTo>
                    <a:pt x="950" y="2856"/>
                  </a:lnTo>
                  <a:lnTo>
                    <a:pt x="978" y="2844"/>
                  </a:lnTo>
                  <a:lnTo>
                    <a:pt x="1007" y="2837"/>
                  </a:lnTo>
                  <a:lnTo>
                    <a:pt x="1036" y="2835"/>
                  </a:lnTo>
                  <a:lnTo>
                    <a:pt x="1067" y="2837"/>
                  </a:lnTo>
                  <a:lnTo>
                    <a:pt x="1098" y="2845"/>
                  </a:lnTo>
                  <a:lnTo>
                    <a:pt x="1126" y="2858"/>
                  </a:lnTo>
                  <a:lnTo>
                    <a:pt x="1195" y="2894"/>
                  </a:lnTo>
                  <a:lnTo>
                    <a:pt x="1266" y="2926"/>
                  </a:lnTo>
                  <a:lnTo>
                    <a:pt x="1338" y="2954"/>
                  </a:lnTo>
                  <a:lnTo>
                    <a:pt x="1413" y="2977"/>
                  </a:lnTo>
                  <a:lnTo>
                    <a:pt x="1442" y="2988"/>
                  </a:lnTo>
                  <a:lnTo>
                    <a:pt x="1469" y="3004"/>
                  </a:lnTo>
                  <a:lnTo>
                    <a:pt x="1492" y="3023"/>
                  </a:lnTo>
                  <a:lnTo>
                    <a:pt x="1512" y="3045"/>
                  </a:lnTo>
                  <a:lnTo>
                    <a:pt x="1528" y="3072"/>
                  </a:lnTo>
                  <a:lnTo>
                    <a:pt x="1539" y="3101"/>
                  </a:lnTo>
                  <a:lnTo>
                    <a:pt x="1546" y="3131"/>
                  </a:lnTo>
                  <a:lnTo>
                    <a:pt x="1559" y="3231"/>
                  </a:lnTo>
                  <a:lnTo>
                    <a:pt x="1574" y="3329"/>
                  </a:lnTo>
                  <a:lnTo>
                    <a:pt x="1577" y="3338"/>
                  </a:lnTo>
                  <a:lnTo>
                    <a:pt x="1585" y="3344"/>
                  </a:lnTo>
                  <a:lnTo>
                    <a:pt x="1593" y="3346"/>
                  </a:lnTo>
                  <a:lnTo>
                    <a:pt x="1907" y="3346"/>
                  </a:lnTo>
                  <a:lnTo>
                    <a:pt x="1915" y="3344"/>
                  </a:lnTo>
                  <a:lnTo>
                    <a:pt x="1923" y="3338"/>
                  </a:lnTo>
                  <a:lnTo>
                    <a:pt x="1926" y="3329"/>
                  </a:lnTo>
                  <a:lnTo>
                    <a:pt x="1941" y="3230"/>
                  </a:lnTo>
                  <a:lnTo>
                    <a:pt x="1954" y="3131"/>
                  </a:lnTo>
                  <a:lnTo>
                    <a:pt x="1961" y="3101"/>
                  </a:lnTo>
                  <a:lnTo>
                    <a:pt x="1972" y="3072"/>
                  </a:lnTo>
                  <a:lnTo>
                    <a:pt x="1988" y="3045"/>
                  </a:lnTo>
                  <a:lnTo>
                    <a:pt x="2008" y="3023"/>
                  </a:lnTo>
                  <a:lnTo>
                    <a:pt x="2031" y="3004"/>
                  </a:lnTo>
                  <a:lnTo>
                    <a:pt x="2058" y="2988"/>
                  </a:lnTo>
                  <a:lnTo>
                    <a:pt x="2087" y="2977"/>
                  </a:lnTo>
                  <a:lnTo>
                    <a:pt x="2162" y="2954"/>
                  </a:lnTo>
                  <a:lnTo>
                    <a:pt x="2234" y="2926"/>
                  </a:lnTo>
                  <a:lnTo>
                    <a:pt x="2305" y="2894"/>
                  </a:lnTo>
                  <a:lnTo>
                    <a:pt x="2374" y="2858"/>
                  </a:lnTo>
                  <a:lnTo>
                    <a:pt x="2402" y="2845"/>
                  </a:lnTo>
                  <a:lnTo>
                    <a:pt x="2431" y="2837"/>
                  </a:lnTo>
                  <a:lnTo>
                    <a:pt x="2462" y="2835"/>
                  </a:lnTo>
                  <a:lnTo>
                    <a:pt x="2491" y="2837"/>
                  </a:lnTo>
                  <a:lnTo>
                    <a:pt x="2521" y="2843"/>
                  </a:lnTo>
                  <a:lnTo>
                    <a:pt x="2550" y="2856"/>
                  </a:lnTo>
                  <a:lnTo>
                    <a:pt x="2576" y="2873"/>
                  </a:lnTo>
                  <a:lnTo>
                    <a:pt x="2656" y="2934"/>
                  </a:lnTo>
                  <a:lnTo>
                    <a:pt x="2735" y="2993"/>
                  </a:lnTo>
                  <a:lnTo>
                    <a:pt x="2744" y="2997"/>
                  </a:lnTo>
                  <a:lnTo>
                    <a:pt x="2753" y="2996"/>
                  </a:lnTo>
                  <a:lnTo>
                    <a:pt x="2761" y="2991"/>
                  </a:lnTo>
                  <a:lnTo>
                    <a:pt x="2982" y="2769"/>
                  </a:lnTo>
                  <a:lnTo>
                    <a:pt x="2988" y="2761"/>
                  </a:lnTo>
                  <a:lnTo>
                    <a:pt x="2988" y="2752"/>
                  </a:lnTo>
                  <a:lnTo>
                    <a:pt x="2985" y="2743"/>
                  </a:lnTo>
                  <a:lnTo>
                    <a:pt x="2925" y="2663"/>
                  </a:lnTo>
                  <a:lnTo>
                    <a:pt x="2865" y="2584"/>
                  </a:lnTo>
                  <a:lnTo>
                    <a:pt x="2848" y="2557"/>
                  </a:lnTo>
                  <a:lnTo>
                    <a:pt x="2835" y="2528"/>
                  </a:lnTo>
                  <a:lnTo>
                    <a:pt x="2829" y="2498"/>
                  </a:lnTo>
                  <a:lnTo>
                    <a:pt x="2827" y="2469"/>
                  </a:lnTo>
                  <a:lnTo>
                    <a:pt x="2829" y="2438"/>
                  </a:lnTo>
                  <a:lnTo>
                    <a:pt x="2837" y="2409"/>
                  </a:lnTo>
                  <a:lnTo>
                    <a:pt x="2850" y="2380"/>
                  </a:lnTo>
                  <a:lnTo>
                    <a:pt x="2886" y="2311"/>
                  </a:lnTo>
                  <a:lnTo>
                    <a:pt x="2918" y="2240"/>
                  </a:lnTo>
                  <a:lnTo>
                    <a:pt x="2945" y="2168"/>
                  </a:lnTo>
                  <a:lnTo>
                    <a:pt x="2969" y="2093"/>
                  </a:lnTo>
                  <a:lnTo>
                    <a:pt x="2979" y="2063"/>
                  </a:lnTo>
                  <a:lnTo>
                    <a:pt x="2995" y="2037"/>
                  </a:lnTo>
                  <a:lnTo>
                    <a:pt x="3014" y="2013"/>
                  </a:lnTo>
                  <a:lnTo>
                    <a:pt x="3037" y="1993"/>
                  </a:lnTo>
                  <a:lnTo>
                    <a:pt x="3063" y="1977"/>
                  </a:lnTo>
                  <a:lnTo>
                    <a:pt x="3092" y="1967"/>
                  </a:lnTo>
                  <a:lnTo>
                    <a:pt x="3122" y="1959"/>
                  </a:lnTo>
                  <a:lnTo>
                    <a:pt x="3221" y="1946"/>
                  </a:lnTo>
                  <a:lnTo>
                    <a:pt x="3320" y="1932"/>
                  </a:lnTo>
                  <a:lnTo>
                    <a:pt x="3328" y="1928"/>
                  </a:lnTo>
                  <a:lnTo>
                    <a:pt x="3335" y="1921"/>
                  </a:lnTo>
                  <a:lnTo>
                    <a:pt x="3337" y="1912"/>
                  </a:lnTo>
                  <a:lnTo>
                    <a:pt x="3337" y="1598"/>
                  </a:lnTo>
                  <a:lnTo>
                    <a:pt x="3335" y="1589"/>
                  </a:lnTo>
                  <a:lnTo>
                    <a:pt x="3328" y="1582"/>
                  </a:lnTo>
                  <a:lnTo>
                    <a:pt x="3320" y="1578"/>
                  </a:lnTo>
                  <a:lnTo>
                    <a:pt x="3221" y="1564"/>
                  </a:lnTo>
                  <a:lnTo>
                    <a:pt x="3122" y="1551"/>
                  </a:lnTo>
                  <a:lnTo>
                    <a:pt x="3092" y="1543"/>
                  </a:lnTo>
                  <a:lnTo>
                    <a:pt x="3063" y="1533"/>
                  </a:lnTo>
                  <a:lnTo>
                    <a:pt x="3037" y="1517"/>
                  </a:lnTo>
                  <a:lnTo>
                    <a:pt x="3014" y="1497"/>
                  </a:lnTo>
                  <a:lnTo>
                    <a:pt x="2995" y="1473"/>
                  </a:lnTo>
                  <a:lnTo>
                    <a:pt x="2979" y="1447"/>
                  </a:lnTo>
                  <a:lnTo>
                    <a:pt x="2969" y="1417"/>
                  </a:lnTo>
                  <a:lnTo>
                    <a:pt x="2945" y="1342"/>
                  </a:lnTo>
                  <a:lnTo>
                    <a:pt x="2918" y="1270"/>
                  </a:lnTo>
                  <a:lnTo>
                    <a:pt x="2886" y="1199"/>
                  </a:lnTo>
                  <a:lnTo>
                    <a:pt x="2850" y="1130"/>
                  </a:lnTo>
                  <a:lnTo>
                    <a:pt x="2837" y="1101"/>
                  </a:lnTo>
                  <a:lnTo>
                    <a:pt x="2829" y="1072"/>
                  </a:lnTo>
                  <a:lnTo>
                    <a:pt x="2827" y="1041"/>
                  </a:lnTo>
                  <a:lnTo>
                    <a:pt x="2829" y="1012"/>
                  </a:lnTo>
                  <a:lnTo>
                    <a:pt x="2835" y="982"/>
                  </a:lnTo>
                  <a:lnTo>
                    <a:pt x="2848" y="953"/>
                  </a:lnTo>
                  <a:lnTo>
                    <a:pt x="2865" y="926"/>
                  </a:lnTo>
                  <a:lnTo>
                    <a:pt x="2925" y="847"/>
                  </a:lnTo>
                  <a:lnTo>
                    <a:pt x="2985" y="767"/>
                  </a:lnTo>
                  <a:lnTo>
                    <a:pt x="2988" y="758"/>
                  </a:lnTo>
                  <a:lnTo>
                    <a:pt x="2988" y="749"/>
                  </a:lnTo>
                  <a:lnTo>
                    <a:pt x="2982" y="741"/>
                  </a:lnTo>
                  <a:lnTo>
                    <a:pt x="2761" y="519"/>
                  </a:lnTo>
                  <a:lnTo>
                    <a:pt x="2753" y="514"/>
                  </a:lnTo>
                  <a:lnTo>
                    <a:pt x="2744" y="514"/>
                  </a:lnTo>
                  <a:lnTo>
                    <a:pt x="2735" y="517"/>
                  </a:lnTo>
                  <a:lnTo>
                    <a:pt x="2656" y="576"/>
                  </a:lnTo>
                  <a:lnTo>
                    <a:pt x="2576" y="637"/>
                  </a:lnTo>
                  <a:lnTo>
                    <a:pt x="2550" y="654"/>
                  </a:lnTo>
                  <a:lnTo>
                    <a:pt x="2521" y="667"/>
                  </a:lnTo>
                  <a:lnTo>
                    <a:pt x="2491" y="673"/>
                  </a:lnTo>
                  <a:lnTo>
                    <a:pt x="2462" y="675"/>
                  </a:lnTo>
                  <a:lnTo>
                    <a:pt x="2431" y="673"/>
                  </a:lnTo>
                  <a:lnTo>
                    <a:pt x="2402" y="665"/>
                  </a:lnTo>
                  <a:lnTo>
                    <a:pt x="2374" y="652"/>
                  </a:lnTo>
                  <a:lnTo>
                    <a:pt x="2305" y="616"/>
                  </a:lnTo>
                  <a:lnTo>
                    <a:pt x="2234" y="584"/>
                  </a:lnTo>
                  <a:lnTo>
                    <a:pt x="2162" y="556"/>
                  </a:lnTo>
                  <a:lnTo>
                    <a:pt x="2087" y="533"/>
                  </a:lnTo>
                  <a:lnTo>
                    <a:pt x="2058" y="522"/>
                  </a:lnTo>
                  <a:lnTo>
                    <a:pt x="2031" y="506"/>
                  </a:lnTo>
                  <a:lnTo>
                    <a:pt x="2008" y="487"/>
                  </a:lnTo>
                  <a:lnTo>
                    <a:pt x="1988" y="465"/>
                  </a:lnTo>
                  <a:lnTo>
                    <a:pt x="1972" y="438"/>
                  </a:lnTo>
                  <a:lnTo>
                    <a:pt x="1961" y="410"/>
                  </a:lnTo>
                  <a:lnTo>
                    <a:pt x="1954" y="379"/>
                  </a:lnTo>
                  <a:lnTo>
                    <a:pt x="1941" y="280"/>
                  </a:lnTo>
                  <a:lnTo>
                    <a:pt x="1926" y="181"/>
                  </a:lnTo>
                  <a:lnTo>
                    <a:pt x="1923" y="172"/>
                  </a:lnTo>
                  <a:lnTo>
                    <a:pt x="1915" y="166"/>
                  </a:lnTo>
                  <a:lnTo>
                    <a:pt x="1907" y="164"/>
                  </a:lnTo>
                  <a:lnTo>
                    <a:pt x="1593" y="164"/>
                  </a:lnTo>
                  <a:close/>
                  <a:moveTo>
                    <a:pt x="1593" y="0"/>
                  </a:moveTo>
                  <a:lnTo>
                    <a:pt x="1907" y="0"/>
                  </a:lnTo>
                  <a:lnTo>
                    <a:pt x="1940" y="3"/>
                  </a:lnTo>
                  <a:lnTo>
                    <a:pt x="1971" y="12"/>
                  </a:lnTo>
                  <a:lnTo>
                    <a:pt x="2000" y="26"/>
                  </a:lnTo>
                  <a:lnTo>
                    <a:pt x="2026" y="45"/>
                  </a:lnTo>
                  <a:lnTo>
                    <a:pt x="2048" y="68"/>
                  </a:lnTo>
                  <a:lnTo>
                    <a:pt x="2067" y="95"/>
                  </a:lnTo>
                  <a:lnTo>
                    <a:pt x="2080" y="124"/>
                  </a:lnTo>
                  <a:lnTo>
                    <a:pt x="2088" y="156"/>
                  </a:lnTo>
                  <a:lnTo>
                    <a:pt x="2102" y="256"/>
                  </a:lnTo>
                  <a:lnTo>
                    <a:pt x="2116" y="357"/>
                  </a:lnTo>
                  <a:lnTo>
                    <a:pt x="2117" y="363"/>
                  </a:lnTo>
                  <a:lnTo>
                    <a:pt x="2119" y="367"/>
                  </a:lnTo>
                  <a:lnTo>
                    <a:pt x="2122" y="370"/>
                  </a:lnTo>
                  <a:lnTo>
                    <a:pt x="2125" y="373"/>
                  </a:lnTo>
                  <a:lnTo>
                    <a:pt x="2130" y="374"/>
                  </a:lnTo>
                  <a:lnTo>
                    <a:pt x="2215" y="401"/>
                  </a:lnTo>
                  <a:lnTo>
                    <a:pt x="2296" y="432"/>
                  </a:lnTo>
                  <a:lnTo>
                    <a:pt x="2377" y="468"/>
                  </a:lnTo>
                  <a:lnTo>
                    <a:pt x="2454" y="509"/>
                  </a:lnTo>
                  <a:lnTo>
                    <a:pt x="2462" y="512"/>
                  </a:lnTo>
                  <a:lnTo>
                    <a:pt x="2469" y="512"/>
                  </a:lnTo>
                  <a:lnTo>
                    <a:pt x="2477" y="507"/>
                  </a:lnTo>
                  <a:lnTo>
                    <a:pt x="2557" y="446"/>
                  </a:lnTo>
                  <a:lnTo>
                    <a:pt x="2638" y="385"/>
                  </a:lnTo>
                  <a:lnTo>
                    <a:pt x="2663" y="369"/>
                  </a:lnTo>
                  <a:lnTo>
                    <a:pt x="2690" y="358"/>
                  </a:lnTo>
                  <a:lnTo>
                    <a:pt x="2718" y="352"/>
                  </a:lnTo>
                  <a:lnTo>
                    <a:pt x="2746" y="350"/>
                  </a:lnTo>
                  <a:lnTo>
                    <a:pt x="2775" y="352"/>
                  </a:lnTo>
                  <a:lnTo>
                    <a:pt x="2803" y="358"/>
                  </a:lnTo>
                  <a:lnTo>
                    <a:pt x="2830" y="369"/>
                  </a:lnTo>
                  <a:lnTo>
                    <a:pt x="2854" y="384"/>
                  </a:lnTo>
                  <a:lnTo>
                    <a:pt x="2876" y="403"/>
                  </a:lnTo>
                  <a:lnTo>
                    <a:pt x="3098" y="625"/>
                  </a:lnTo>
                  <a:lnTo>
                    <a:pt x="3117" y="648"/>
                  </a:lnTo>
                  <a:lnTo>
                    <a:pt x="3132" y="672"/>
                  </a:lnTo>
                  <a:lnTo>
                    <a:pt x="3143" y="699"/>
                  </a:lnTo>
                  <a:lnTo>
                    <a:pt x="3149" y="728"/>
                  </a:lnTo>
                  <a:lnTo>
                    <a:pt x="3151" y="756"/>
                  </a:lnTo>
                  <a:lnTo>
                    <a:pt x="3149" y="784"/>
                  </a:lnTo>
                  <a:lnTo>
                    <a:pt x="3143" y="813"/>
                  </a:lnTo>
                  <a:lnTo>
                    <a:pt x="3132" y="839"/>
                  </a:lnTo>
                  <a:lnTo>
                    <a:pt x="3116" y="865"/>
                  </a:lnTo>
                  <a:lnTo>
                    <a:pt x="3056" y="946"/>
                  </a:lnTo>
                  <a:lnTo>
                    <a:pt x="2994" y="1026"/>
                  </a:lnTo>
                  <a:lnTo>
                    <a:pt x="2990" y="1034"/>
                  </a:lnTo>
                  <a:lnTo>
                    <a:pt x="2990" y="1041"/>
                  </a:lnTo>
                  <a:lnTo>
                    <a:pt x="2992" y="1049"/>
                  </a:lnTo>
                  <a:lnTo>
                    <a:pt x="3033" y="1126"/>
                  </a:lnTo>
                  <a:lnTo>
                    <a:pt x="3069" y="1207"/>
                  </a:lnTo>
                  <a:lnTo>
                    <a:pt x="3100" y="1289"/>
                  </a:lnTo>
                  <a:lnTo>
                    <a:pt x="3127" y="1374"/>
                  </a:lnTo>
                  <a:lnTo>
                    <a:pt x="3128" y="1378"/>
                  </a:lnTo>
                  <a:lnTo>
                    <a:pt x="3131" y="1382"/>
                  </a:lnTo>
                  <a:lnTo>
                    <a:pt x="3134" y="1385"/>
                  </a:lnTo>
                  <a:lnTo>
                    <a:pt x="3138" y="1387"/>
                  </a:lnTo>
                  <a:lnTo>
                    <a:pt x="3144" y="1388"/>
                  </a:lnTo>
                  <a:lnTo>
                    <a:pt x="3244" y="1402"/>
                  </a:lnTo>
                  <a:lnTo>
                    <a:pt x="3344" y="1416"/>
                  </a:lnTo>
                  <a:lnTo>
                    <a:pt x="3376" y="1424"/>
                  </a:lnTo>
                  <a:lnTo>
                    <a:pt x="3406" y="1437"/>
                  </a:lnTo>
                  <a:lnTo>
                    <a:pt x="3432" y="1456"/>
                  </a:lnTo>
                  <a:lnTo>
                    <a:pt x="3455" y="1478"/>
                  </a:lnTo>
                  <a:lnTo>
                    <a:pt x="3475" y="1504"/>
                  </a:lnTo>
                  <a:lnTo>
                    <a:pt x="3488" y="1534"/>
                  </a:lnTo>
                  <a:lnTo>
                    <a:pt x="3497" y="1565"/>
                  </a:lnTo>
                  <a:lnTo>
                    <a:pt x="3500" y="1598"/>
                  </a:lnTo>
                  <a:lnTo>
                    <a:pt x="3500" y="1912"/>
                  </a:lnTo>
                  <a:lnTo>
                    <a:pt x="3497" y="1945"/>
                  </a:lnTo>
                  <a:lnTo>
                    <a:pt x="3488" y="1976"/>
                  </a:lnTo>
                  <a:lnTo>
                    <a:pt x="3475" y="2006"/>
                  </a:lnTo>
                  <a:lnTo>
                    <a:pt x="3455" y="2032"/>
                  </a:lnTo>
                  <a:lnTo>
                    <a:pt x="3432" y="2054"/>
                  </a:lnTo>
                  <a:lnTo>
                    <a:pt x="3406" y="2073"/>
                  </a:lnTo>
                  <a:lnTo>
                    <a:pt x="3376" y="2086"/>
                  </a:lnTo>
                  <a:lnTo>
                    <a:pt x="3344" y="2094"/>
                  </a:lnTo>
                  <a:lnTo>
                    <a:pt x="3244" y="2108"/>
                  </a:lnTo>
                  <a:lnTo>
                    <a:pt x="3144" y="2122"/>
                  </a:lnTo>
                  <a:lnTo>
                    <a:pt x="3138" y="2123"/>
                  </a:lnTo>
                  <a:lnTo>
                    <a:pt x="3134" y="2125"/>
                  </a:lnTo>
                  <a:lnTo>
                    <a:pt x="3131" y="2128"/>
                  </a:lnTo>
                  <a:lnTo>
                    <a:pt x="3128" y="2132"/>
                  </a:lnTo>
                  <a:lnTo>
                    <a:pt x="3127" y="2136"/>
                  </a:lnTo>
                  <a:lnTo>
                    <a:pt x="3100" y="2221"/>
                  </a:lnTo>
                  <a:lnTo>
                    <a:pt x="3069" y="2303"/>
                  </a:lnTo>
                  <a:lnTo>
                    <a:pt x="3033" y="2384"/>
                  </a:lnTo>
                  <a:lnTo>
                    <a:pt x="2992" y="2461"/>
                  </a:lnTo>
                  <a:lnTo>
                    <a:pt x="2990" y="2469"/>
                  </a:lnTo>
                  <a:lnTo>
                    <a:pt x="2990" y="2476"/>
                  </a:lnTo>
                  <a:lnTo>
                    <a:pt x="2994" y="2484"/>
                  </a:lnTo>
                  <a:lnTo>
                    <a:pt x="3056" y="2564"/>
                  </a:lnTo>
                  <a:lnTo>
                    <a:pt x="3116" y="2645"/>
                  </a:lnTo>
                  <a:lnTo>
                    <a:pt x="3132" y="2671"/>
                  </a:lnTo>
                  <a:lnTo>
                    <a:pt x="3143" y="2697"/>
                  </a:lnTo>
                  <a:lnTo>
                    <a:pt x="3149" y="2726"/>
                  </a:lnTo>
                  <a:lnTo>
                    <a:pt x="3151" y="2754"/>
                  </a:lnTo>
                  <a:lnTo>
                    <a:pt x="3149" y="2782"/>
                  </a:lnTo>
                  <a:lnTo>
                    <a:pt x="3143" y="2810"/>
                  </a:lnTo>
                  <a:lnTo>
                    <a:pt x="3132" y="2838"/>
                  </a:lnTo>
                  <a:lnTo>
                    <a:pt x="3117" y="2862"/>
                  </a:lnTo>
                  <a:lnTo>
                    <a:pt x="3098" y="2885"/>
                  </a:lnTo>
                  <a:lnTo>
                    <a:pt x="2876" y="3107"/>
                  </a:lnTo>
                  <a:lnTo>
                    <a:pt x="2854" y="3126"/>
                  </a:lnTo>
                  <a:lnTo>
                    <a:pt x="2830" y="3141"/>
                  </a:lnTo>
                  <a:lnTo>
                    <a:pt x="2802" y="3152"/>
                  </a:lnTo>
                  <a:lnTo>
                    <a:pt x="2775" y="3158"/>
                  </a:lnTo>
                  <a:lnTo>
                    <a:pt x="2746" y="3160"/>
                  </a:lnTo>
                  <a:lnTo>
                    <a:pt x="2718" y="3158"/>
                  </a:lnTo>
                  <a:lnTo>
                    <a:pt x="2690" y="3152"/>
                  </a:lnTo>
                  <a:lnTo>
                    <a:pt x="2663" y="3141"/>
                  </a:lnTo>
                  <a:lnTo>
                    <a:pt x="2638" y="3125"/>
                  </a:lnTo>
                  <a:lnTo>
                    <a:pt x="2557" y="3064"/>
                  </a:lnTo>
                  <a:lnTo>
                    <a:pt x="2477" y="3003"/>
                  </a:lnTo>
                  <a:lnTo>
                    <a:pt x="2469" y="2998"/>
                  </a:lnTo>
                  <a:lnTo>
                    <a:pt x="2462" y="2998"/>
                  </a:lnTo>
                  <a:lnTo>
                    <a:pt x="2454" y="3001"/>
                  </a:lnTo>
                  <a:lnTo>
                    <a:pt x="2377" y="3042"/>
                  </a:lnTo>
                  <a:lnTo>
                    <a:pt x="2296" y="3078"/>
                  </a:lnTo>
                  <a:lnTo>
                    <a:pt x="2215" y="3109"/>
                  </a:lnTo>
                  <a:lnTo>
                    <a:pt x="2130" y="3136"/>
                  </a:lnTo>
                  <a:lnTo>
                    <a:pt x="2125" y="3137"/>
                  </a:lnTo>
                  <a:lnTo>
                    <a:pt x="2122" y="3140"/>
                  </a:lnTo>
                  <a:lnTo>
                    <a:pt x="2119" y="3143"/>
                  </a:lnTo>
                  <a:lnTo>
                    <a:pt x="2117" y="3147"/>
                  </a:lnTo>
                  <a:lnTo>
                    <a:pt x="2116" y="3153"/>
                  </a:lnTo>
                  <a:lnTo>
                    <a:pt x="2102" y="3254"/>
                  </a:lnTo>
                  <a:lnTo>
                    <a:pt x="2088" y="3354"/>
                  </a:lnTo>
                  <a:lnTo>
                    <a:pt x="2080" y="3386"/>
                  </a:lnTo>
                  <a:lnTo>
                    <a:pt x="2067" y="3415"/>
                  </a:lnTo>
                  <a:lnTo>
                    <a:pt x="2048" y="3442"/>
                  </a:lnTo>
                  <a:lnTo>
                    <a:pt x="2026" y="3465"/>
                  </a:lnTo>
                  <a:lnTo>
                    <a:pt x="2000" y="3484"/>
                  </a:lnTo>
                  <a:lnTo>
                    <a:pt x="1971" y="3498"/>
                  </a:lnTo>
                  <a:lnTo>
                    <a:pt x="1940" y="3507"/>
                  </a:lnTo>
                  <a:lnTo>
                    <a:pt x="1907" y="3510"/>
                  </a:lnTo>
                  <a:lnTo>
                    <a:pt x="1593" y="3510"/>
                  </a:lnTo>
                  <a:lnTo>
                    <a:pt x="1560" y="3507"/>
                  </a:lnTo>
                  <a:lnTo>
                    <a:pt x="1529" y="3498"/>
                  </a:lnTo>
                  <a:lnTo>
                    <a:pt x="1500" y="3484"/>
                  </a:lnTo>
                  <a:lnTo>
                    <a:pt x="1474" y="3465"/>
                  </a:lnTo>
                  <a:lnTo>
                    <a:pt x="1452" y="3442"/>
                  </a:lnTo>
                  <a:lnTo>
                    <a:pt x="1433" y="3415"/>
                  </a:lnTo>
                  <a:lnTo>
                    <a:pt x="1420" y="3386"/>
                  </a:lnTo>
                  <a:lnTo>
                    <a:pt x="1412" y="3354"/>
                  </a:lnTo>
                  <a:lnTo>
                    <a:pt x="1398" y="3254"/>
                  </a:lnTo>
                  <a:lnTo>
                    <a:pt x="1384" y="3153"/>
                  </a:lnTo>
                  <a:lnTo>
                    <a:pt x="1383" y="3147"/>
                  </a:lnTo>
                  <a:lnTo>
                    <a:pt x="1381" y="3143"/>
                  </a:lnTo>
                  <a:lnTo>
                    <a:pt x="1378" y="3140"/>
                  </a:lnTo>
                  <a:lnTo>
                    <a:pt x="1375" y="3137"/>
                  </a:lnTo>
                  <a:lnTo>
                    <a:pt x="1370" y="3136"/>
                  </a:lnTo>
                  <a:lnTo>
                    <a:pt x="1285" y="3109"/>
                  </a:lnTo>
                  <a:lnTo>
                    <a:pt x="1204" y="3078"/>
                  </a:lnTo>
                  <a:lnTo>
                    <a:pt x="1123" y="3042"/>
                  </a:lnTo>
                  <a:lnTo>
                    <a:pt x="1046" y="3001"/>
                  </a:lnTo>
                  <a:lnTo>
                    <a:pt x="1038" y="2998"/>
                  </a:lnTo>
                  <a:lnTo>
                    <a:pt x="1031" y="2998"/>
                  </a:lnTo>
                  <a:lnTo>
                    <a:pt x="1023" y="3003"/>
                  </a:lnTo>
                  <a:lnTo>
                    <a:pt x="943" y="3064"/>
                  </a:lnTo>
                  <a:lnTo>
                    <a:pt x="862" y="3125"/>
                  </a:lnTo>
                  <a:lnTo>
                    <a:pt x="837" y="3141"/>
                  </a:lnTo>
                  <a:lnTo>
                    <a:pt x="810" y="3152"/>
                  </a:lnTo>
                  <a:lnTo>
                    <a:pt x="782" y="3158"/>
                  </a:lnTo>
                  <a:lnTo>
                    <a:pt x="754" y="3161"/>
                  </a:lnTo>
                  <a:lnTo>
                    <a:pt x="725" y="3158"/>
                  </a:lnTo>
                  <a:lnTo>
                    <a:pt x="697" y="3152"/>
                  </a:lnTo>
                  <a:lnTo>
                    <a:pt x="670" y="3141"/>
                  </a:lnTo>
                  <a:lnTo>
                    <a:pt x="646" y="3126"/>
                  </a:lnTo>
                  <a:lnTo>
                    <a:pt x="624" y="3107"/>
                  </a:lnTo>
                  <a:lnTo>
                    <a:pt x="402" y="2885"/>
                  </a:lnTo>
                  <a:lnTo>
                    <a:pt x="383" y="2862"/>
                  </a:lnTo>
                  <a:lnTo>
                    <a:pt x="368" y="2838"/>
                  </a:lnTo>
                  <a:lnTo>
                    <a:pt x="357" y="2811"/>
                  </a:lnTo>
                  <a:lnTo>
                    <a:pt x="351" y="2782"/>
                  </a:lnTo>
                  <a:lnTo>
                    <a:pt x="348" y="2754"/>
                  </a:lnTo>
                  <a:lnTo>
                    <a:pt x="351" y="2726"/>
                  </a:lnTo>
                  <a:lnTo>
                    <a:pt x="357" y="2697"/>
                  </a:lnTo>
                  <a:lnTo>
                    <a:pt x="368" y="2671"/>
                  </a:lnTo>
                  <a:lnTo>
                    <a:pt x="384" y="2645"/>
                  </a:lnTo>
                  <a:lnTo>
                    <a:pt x="444" y="2564"/>
                  </a:lnTo>
                  <a:lnTo>
                    <a:pt x="506" y="2484"/>
                  </a:lnTo>
                  <a:lnTo>
                    <a:pt x="510" y="2476"/>
                  </a:lnTo>
                  <a:lnTo>
                    <a:pt x="510" y="2469"/>
                  </a:lnTo>
                  <a:lnTo>
                    <a:pt x="508" y="2461"/>
                  </a:lnTo>
                  <a:lnTo>
                    <a:pt x="467" y="2384"/>
                  </a:lnTo>
                  <a:lnTo>
                    <a:pt x="431" y="2303"/>
                  </a:lnTo>
                  <a:lnTo>
                    <a:pt x="400" y="2221"/>
                  </a:lnTo>
                  <a:lnTo>
                    <a:pt x="373" y="2136"/>
                  </a:lnTo>
                  <a:lnTo>
                    <a:pt x="372" y="2132"/>
                  </a:lnTo>
                  <a:lnTo>
                    <a:pt x="369" y="2128"/>
                  </a:lnTo>
                  <a:lnTo>
                    <a:pt x="366" y="2125"/>
                  </a:lnTo>
                  <a:lnTo>
                    <a:pt x="362" y="2123"/>
                  </a:lnTo>
                  <a:lnTo>
                    <a:pt x="356" y="2122"/>
                  </a:lnTo>
                  <a:lnTo>
                    <a:pt x="256" y="2108"/>
                  </a:lnTo>
                  <a:lnTo>
                    <a:pt x="156" y="2094"/>
                  </a:lnTo>
                  <a:lnTo>
                    <a:pt x="124" y="2086"/>
                  </a:lnTo>
                  <a:lnTo>
                    <a:pt x="94" y="2073"/>
                  </a:lnTo>
                  <a:lnTo>
                    <a:pt x="68" y="2054"/>
                  </a:lnTo>
                  <a:lnTo>
                    <a:pt x="45" y="2032"/>
                  </a:lnTo>
                  <a:lnTo>
                    <a:pt x="25" y="2006"/>
                  </a:lnTo>
                  <a:lnTo>
                    <a:pt x="12" y="1976"/>
                  </a:lnTo>
                  <a:lnTo>
                    <a:pt x="3" y="1945"/>
                  </a:lnTo>
                  <a:lnTo>
                    <a:pt x="0" y="1912"/>
                  </a:lnTo>
                  <a:lnTo>
                    <a:pt x="0" y="1598"/>
                  </a:lnTo>
                  <a:lnTo>
                    <a:pt x="3" y="1565"/>
                  </a:lnTo>
                  <a:lnTo>
                    <a:pt x="12" y="1534"/>
                  </a:lnTo>
                  <a:lnTo>
                    <a:pt x="25" y="1504"/>
                  </a:lnTo>
                  <a:lnTo>
                    <a:pt x="45" y="1478"/>
                  </a:lnTo>
                  <a:lnTo>
                    <a:pt x="68" y="1456"/>
                  </a:lnTo>
                  <a:lnTo>
                    <a:pt x="94" y="1437"/>
                  </a:lnTo>
                  <a:lnTo>
                    <a:pt x="124" y="1424"/>
                  </a:lnTo>
                  <a:lnTo>
                    <a:pt x="156" y="1416"/>
                  </a:lnTo>
                  <a:lnTo>
                    <a:pt x="256" y="1402"/>
                  </a:lnTo>
                  <a:lnTo>
                    <a:pt x="356" y="1388"/>
                  </a:lnTo>
                  <a:lnTo>
                    <a:pt x="362" y="1387"/>
                  </a:lnTo>
                  <a:lnTo>
                    <a:pt x="366" y="1385"/>
                  </a:lnTo>
                  <a:lnTo>
                    <a:pt x="369" y="1382"/>
                  </a:lnTo>
                  <a:lnTo>
                    <a:pt x="372" y="1378"/>
                  </a:lnTo>
                  <a:lnTo>
                    <a:pt x="373" y="1374"/>
                  </a:lnTo>
                  <a:lnTo>
                    <a:pt x="400" y="1289"/>
                  </a:lnTo>
                  <a:lnTo>
                    <a:pt x="431" y="1207"/>
                  </a:lnTo>
                  <a:lnTo>
                    <a:pt x="467" y="1126"/>
                  </a:lnTo>
                  <a:lnTo>
                    <a:pt x="508" y="1049"/>
                  </a:lnTo>
                  <a:lnTo>
                    <a:pt x="510" y="1041"/>
                  </a:lnTo>
                  <a:lnTo>
                    <a:pt x="510" y="1034"/>
                  </a:lnTo>
                  <a:lnTo>
                    <a:pt x="506" y="1026"/>
                  </a:lnTo>
                  <a:lnTo>
                    <a:pt x="444" y="946"/>
                  </a:lnTo>
                  <a:lnTo>
                    <a:pt x="384" y="865"/>
                  </a:lnTo>
                  <a:lnTo>
                    <a:pt x="368" y="839"/>
                  </a:lnTo>
                  <a:lnTo>
                    <a:pt x="357" y="813"/>
                  </a:lnTo>
                  <a:lnTo>
                    <a:pt x="351" y="784"/>
                  </a:lnTo>
                  <a:lnTo>
                    <a:pt x="348" y="756"/>
                  </a:lnTo>
                  <a:lnTo>
                    <a:pt x="351" y="728"/>
                  </a:lnTo>
                  <a:lnTo>
                    <a:pt x="357" y="700"/>
                  </a:lnTo>
                  <a:lnTo>
                    <a:pt x="368" y="672"/>
                  </a:lnTo>
                  <a:lnTo>
                    <a:pt x="383" y="648"/>
                  </a:lnTo>
                  <a:lnTo>
                    <a:pt x="402" y="625"/>
                  </a:lnTo>
                  <a:lnTo>
                    <a:pt x="624" y="403"/>
                  </a:lnTo>
                  <a:lnTo>
                    <a:pt x="646" y="384"/>
                  </a:lnTo>
                  <a:lnTo>
                    <a:pt x="670" y="369"/>
                  </a:lnTo>
                  <a:lnTo>
                    <a:pt x="697" y="358"/>
                  </a:lnTo>
                  <a:lnTo>
                    <a:pt x="725" y="352"/>
                  </a:lnTo>
                  <a:lnTo>
                    <a:pt x="754" y="350"/>
                  </a:lnTo>
                  <a:lnTo>
                    <a:pt x="782" y="352"/>
                  </a:lnTo>
                  <a:lnTo>
                    <a:pt x="810" y="358"/>
                  </a:lnTo>
                  <a:lnTo>
                    <a:pt x="837" y="369"/>
                  </a:lnTo>
                  <a:lnTo>
                    <a:pt x="862" y="385"/>
                  </a:lnTo>
                  <a:lnTo>
                    <a:pt x="943" y="446"/>
                  </a:lnTo>
                  <a:lnTo>
                    <a:pt x="1023" y="507"/>
                  </a:lnTo>
                  <a:lnTo>
                    <a:pt x="1031" y="512"/>
                  </a:lnTo>
                  <a:lnTo>
                    <a:pt x="1038" y="512"/>
                  </a:lnTo>
                  <a:lnTo>
                    <a:pt x="1046" y="509"/>
                  </a:lnTo>
                  <a:lnTo>
                    <a:pt x="1123" y="468"/>
                  </a:lnTo>
                  <a:lnTo>
                    <a:pt x="1204" y="432"/>
                  </a:lnTo>
                  <a:lnTo>
                    <a:pt x="1285" y="401"/>
                  </a:lnTo>
                  <a:lnTo>
                    <a:pt x="1370" y="374"/>
                  </a:lnTo>
                  <a:lnTo>
                    <a:pt x="1375" y="373"/>
                  </a:lnTo>
                  <a:lnTo>
                    <a:pt x="1378" y="370"/>
                  </a:lnTo>
                  <a:lnTo>
                    <a:pt x="1381" y="367"/>
                  </a:lnTo>
                  <a:lnTo>
                    <a:pt x="1383" y="363"/>
                  </a:lnTo>
                  <a:lnTo>
                    <a:pt x="1384" y="357"/>
                  </a:lnTo>
                  <a:lnTo>
                    <a:pt x="1398" y="256"/>
                  </a:lnTo>
                  <a:lnTo>
                    <a:pt x="1412" y="156"/>
                  </a:lnTo>
                  <a:lnTo>
                    <a:pt x="1420" y="124"/>
                  </a:lnTo>
                  <a:lnTo>
                    <a:pt x="1433" y="95"/>
                  </a:lnTo>
                  <a:lnTo>
                    <a:pt x="1452" y="68"/>
                  </a:lnTo>
                  <a:lnTo>
                    <a:pt x="1474" y="45"/>
                  </a:lnTo>
                  <a:lnTo>
                    <a:pt x="1500" y="26"/>
                  </a:lnTo>
                  <a:lnTo>
                    <a:pt x="1529" y="12"/>
                  </a:lnTo>
                  <a:lnTo>
                    <a:pt x="1560" y="3"/>
                  </a:lnTo>
                  <a:lnTo>
                    <a:pt x="15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24">
              <a:extLst>
                <a:ext uri="{FF2B5EF4-FFF2-40B4-BE49-F238E27FC236}">
                  <a16:creationId xmlns:a16="http://schemas.microsoft.com/office/drawing/2014/main" id="{CDB6505D-055A-8AFB-08D7-32ADE61707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73938" y="2844800"/>
              <a:ext cx="241300" cy="242887"/>
            </a:xfrm>
            <a:custGeom>
              <a:avLst/>
              <a:gdLst>
                <a:gd name="T0" fmla="*/ 639 w 1518"/>
                <a:gd name="T1" fmla="*/ 176 h 1524"/>
                <a:gd name="T2" fmla="*/ 475 w 1518"/>
                <a:gd name="T3" fmla="*/ 237 h 1524"/>
                <a:gd name="T4" fmla="*/ 338 w 1518"/>
                <a:gd name="T5" fmla="*/ 340 h 1524"/>
                <a:gd name="T6" fmla="*/ 235 w 1518"/>
                <a:gd name="T7" fmla="*/ 477 h 1524"/>
                <a:gd name="T8" fmla="*/ 175 w 1518"/>
                <a:gd name="T9" fmla="*/ 642 h 1524"/>
                <a:gd name="T10" fmla="*/ 166 w 1518"/>
                <a:gd name="T11" fmla="*/ 823 h 1524"/>
                <a:gd name="T12" fmla="*/ 210 w 1518"/>
                <a:gd name="T13" fmla="*/ 995 h 1524"/>
                <a:gd name="T14" fmla="*/ 299 w 1518"/>
                <a:gd name="T15" fmla="*/ 1142 h 1524"/>
                <a:gd name="T16" fmla="*/ 426 w 1518"/>
                <a:gd name="T17" fmla="*/ 1258 h 1524"/>
                <a:gd name="T18" fmla="*/ 582 w 1518"/>
                <a:gd name="T19" fmla="*/ 1333 h 1524"/>
                <a:gd name="T20" fmla="*/ 759 w 1518"/>
                <a:gd name="T21" fmla="*/ 1360 h 1524"/>
                <a:gd name="T22" fmla="*/ 936 w 1518"/>
                <a:gd name="T23" fmla="*/ 1333 h 1524"/>
                <a:gd name="T24" fmla="*/ 1092 w 1518"/>
                <a:gd name="T25" fmla="*/ 1258 h 1524"/>
                <a:gd name="T26" fmla="*/ 1219 w 1518"/>
                <a:gd name="T27" fmla="*/ 1142 h 1524"/>
                <a:gd name="T28" fmla="*/ 1308 w 1518"/>
                <a:gd name="T29" fmla="*/ 995 h 1524"/>
                <a:gd name="T30" fmla="*/ 1352 w 1518"/>
                <a:gd name="T31" fmla="*/ 823 h 1524"/>
                <a:gd name="T32" fmla="*/ 1343 w 1518"/>
                <a:gd name="T33" fmla="*/ 642 h 1524"/>
                <a:gd name="T34" fmla="*/ 1283 w 1518"/>
                <a:gd name="T35" fmla="*/ 477 h 1524"/>
                <a:gd name="T36" fmla="*/ 1180 w 1518"/>
                <a:gd name="T37" fmla="*/ 340 h 1524"/>
                <a:gd name="T38" fmla="*/ 1043 w 1518"/>
                <a:gd name="T39" fmla="*/ 237 h 1524"/>
                <a:gd name="T40" fmla="*/ 879 w 1518"/>
                <a:gd name="T41" fmla="*/ 176 h 1524"/>
                <a:gd name="T42" fmla="*/ 759 w 1518"/>
                <a:gd name="T43" fmla="*/ 0 h 1524"/>
                <a:gd name="T44" fmla="*/ 961 w 1518"/>
                <a:gd name="T45" fmla="*/ 27 h 1524"/>
                <a:gd name="T46" fmla="*/ 1142 w 1518"/>
                <a:gd name="T47" fmla="*/ 105 h 1524"/>
                <a:gd name="T48" fmla="*/ 1296 w 1518"/>
                <a:gd name="T49" fmla="*/ 224 h 1524"/>
                <a:gd name="T50" fmla="*/ 1414 w 1518"/>
                <a:gd name="T51" fmla="*/ 378 h 1524"/>
                <a:gd name="T52" fmla="*/ 1492 w 1518"/>
                <a:gd name="T53" fmla="*/ 560 h 1524"/>
                <a:gd name="T54" fmla="*/ 1518 w 1518"/>
                <a:gd name="T55" fmla="*/ 762 h 1524"/>
                <a:gd name="T56" fmla="*/ 1492 w 1518"/>
                <a:gd name="T57" fmla="*/ 964 h 1524"/>
                <a:gd name="T58" fmla="*/ 1414 w 1518"/>
                <a:gd name="T59" fmla="*/ 1146 h 1524"/>
                <a:gd name="T60" fmla="*/ 1296 w 1518"/>
                <a:gd name="T61" fmla="*/ 1300 h 1524"/>
                <a:gd name="T62" fmla="*/ 1142 w 1518"/>
                <a:gd name="T63" fmla="*/ 1419 h 1524"/>
                <a:gd name="T64" fmla="*/ 961 w 1518"/>
                <a:gd name="T65" fmla="*/ 1497 h 1524"/>
                <a:gd name="T66" fmla="*/ 759 w 1518"/>
                <a:gd name="T67" fmla="*/ 1524 h 1524"/>
                <a:gd name="T68" fmla="*/ 557 w 1518"/>
                <a:gd name="T69" fmla="*/ 1497 h 1524"/>
                <a:gd name="T70" fmla="*/ 376 w 1518"/>
                <a:gd name="T71" fmla="*/ 1419 h 1524"/>
                <a:gd name="T72" fmla="*/ 222 w 1518"/>
                <a:gd name="T73" fmla="*/ 1300 h 1524"/>
                <a:gd name="T74" fmla="*/ 104 w 1518"/>
                <a:gd name="T75" fmla="*/ 1146 h 1524"/>
                <a:gd name="T76" fmla="*/ 26 w 1518"/>
                <a:gd name="T77" fmla="*/ 964 h 1524"/>
                <a:gd name="T78" fmla="*/ 0 w 1518"/>
                <a:gd name="T79" fmla="*/ 762 h 1524"/>
                <a:gd name="T80" fmla="*/ 26 w 1518"/>
                <a:gd name="T81" fmla="*/ 560 h 1524"/>
                <a:gd name="T82" fmla="*/ 104 w 1518"/>
                <a:gd name="T83" fmla="*/ 378 h 1524"/>
                <a:gd name="T84" fmla="*/ 222 w 1518"/>
                <a:gd name="T85" fmla="*/ 224 h 1524"/>
                <a:gd name="T86" fmla="*/ 376 w 1518"/>
                <a:gd name="T87" fmla="*/ 105 h 1524"/>
                <a:gd name="T88" fmla="*/ 557 w 1518"/>
                <a:gd name="T89" fmla="*/ 27 h 1524"/>
                <a:gd name="T90" fmla="*/ 759 w 1518"/>
                <a:gd name="T91" fmla="*/ 0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18" h="1524">
                  <a:moveTo>
                    <a:pt x="759" y="164"/>
                  </a:moveTo>
                  <a:lnTo>
                    <a:pt x="699" y="167"/>
                  </a:lnTo>
                  <a:lnTo>
                    <a:pt x="639" y="176"/>
                  </a:lnTo>
                  <a:lnTo>
                    <a:pt x="582" y="191"/>
                  </a:lnTo>
                  <a:lnTo>
                    <a:pt x="527" y="211"/>
                  </a:lnTo>
                  <a:lnTo>
                    <a:pt x="475" y="237"/>
                  </a:lnTo>
                  <a:lnTo>
                    <a:pt x="426" y="266"/>
                  </a:lnTo>
                  <a:lnTo>
                    <a:pt x="380" y="300"/>
                  </a:lnTo>
                  <a:lnTo>
                    <a:pt x="338" y="340"/>
                  </a:lnTo>
                  <a:lnTo>
                    <a:pt x="299" y="382"/>
                  </a:lnTo>
                  <a:lnTo>
                    <a:pt x="265" y="428"/>
                  </a:lnTo>
                  <a:lnTo>
                    <a:pt x="235" y="477"/>
                  </a:lnTo>
                  <a:lnTo>
                    <a:pt x="210" y="529"/>
                  </a:lnTo>
                  <a:lnTo>
                    <a:pt x="189" y="584"/>
                  </a:lnTo>
                  <a:lnTo>
                    <a:pt x="175" y="642"/>
                  </a:lnTo>
                  <a:lnTo>
                    <a:pt x="166" y="701"/>
                  </a:lnTo>
                  <a:lnTo>
                    <a:pt x="163" y="762"/>
                  </a:lnTo>
                  <a:lnTo>
                    <a:pt x="166" y="823"/>
                  </a:lnTo>
                  <a:lnTo>
                    <a:pt x="175" y="882"/>
                  </a:lnTo>
                  <a:lnTo>
                    <a:pt x="189" y="940"/>
                  </a:lnTo>
                  <a:lnTo>
                    <a:pt x="210" y="995"/>
                  </a:lnTo>
                  <a:lnTo>
                    <a:pt x="235" y="1047"/>
                  </a:lnTo>
                  <a:lnTo>
                    <a:pt x="265" y="1096"/>
                  </a:lnTo>
                  <a:lnTo>
                    <a:pt x="299" y="1142"/>
                  </a:lnTo>
                  <a:lnTo>
                    <a:pt x="338" y="1184"/>
                  </a:lnTo>
                  <a:lnTo>
                    <a:pt x="380" y="1224"/>
                  </a:lnTo>
                  <a:lnTo>
                    <a:pt x="426" y="1258"/>
                  </a:lnTo>
                  <a:lnTo>
                    <a:pt x="475" y="1287"/>
                  </a:lnTo>
                  <a:lnTo>
                    <a:pt x="527" y="1313"/>
                  </a:lnTo>
                  <a:lnTo>
                    <a:pt x="582" y="1333"/>
                  </a:lnTo>
                  <a:lnTo>
                    <a:pt x="639" y="1348"/>
                  </a:lnTo>
                  <a:lnTo>
                    <a:pt x="699" y="1357"/>
                  </a:lnTo>
                  <a:lnTo>
                    <a:pt x="759" y="1360"/>
                  </a:lnTo>
                  <a:lnTo>
                    <a:pt x="819" y="1357"/>
                  </a:lnTo>
                  <a:lnTo>
                    <a:pt x="879" y="1348"/>
                  </a:lnTo>
                  <a:lnTo>
                    <a:pt x="936" y="1333"/>
                  </a:lnTo>
                  <a:lnTo>
                    <a:pt x="991" y="1313"/>
                  </a:lnTo>
                  <a:lnTo>
                    <a:pt x="1043" y="1287"/>
                  </a:lnTo>
                  <a:lnTo>
                    <a:pt x="1092" y="1258"/>
                  </a:lnTo>
                  <a:lnTo>
                    <a:pt x="1138" y="1224"/>
                  </a:lnTo>
                  <a:lnTo>
                    <a:pt x="1180" y="1184"/>
                  </a:lnTo>
                  <a:lnTo>
                    <a:pt x="1219" y="1142"/>
                  </a:lnTo>
                  <a:lnTo>
                    <a:pt x="1253" y="1096"/>
                  </a:lnTo>
                  <a:lnTo>
                    <a:pt x="1283" y="1047"/>
                  </a:lnTo>
                  <a:lnTo>
                    <a:pt x="1308" y="995"/>
                  </a:lnTo>
                  <a:lnTo>
                    <a:pt x="1329" y="940"/>
                  </a:lnTo>
                  <a:lnTo>
                    <a:pt x="1343" y="882"/>
                  </a:lnTo>
                  <a:lnTo>
                    <a:pt x="1352" y="823"/>
                  </a:lnTo>
                  <a:lnTo>
                    <a:pt x="1355" y="762"/>
                  </a:lnTo>
                  <a:lnTo>
                    <a:pt x="1352" y="701"/>
                  </a:lnTo>
                  <a:lnTo>
                    <a:pt x="1343" y="642"/>
                  </a:lnTo>
                  <a:lnTo>
                    <a:pt x="1329" y="584"/>
                  </a:lnTo>
                  <a:lnTo>
                    <a:pt x="1308" y="529"/>
                  </a:lnTo>
                  <a:lnTo>
                    <a:pt x="1283" y="477"/>
                  </a:lnTo>
                  <a:lnTo>
                    <a:pt x="1253" y="428"/>
                  </a:lnTo>
                  <a:lnTo>
                    <a:pt x="1219" y="382"/>
                  </a:lnTo>
                  <a:lnTo>
                    <a:pt x="1180" y="340"/>
                  </a:lnTo>
                  <a:lnTo>
                    <a:pt x="1138" y="300"/>
                  </a:lnTo>
                  <a:lnTo>
                    <a:pt x="1092" y="266"/>
                  </a:lnTo>
                  <a:lnTo>
                    <a:pt x="1043" y="237"/>
                  </a:lnTo>
                  <a:lnTo>
                    <a:pt x="991" y="211"/>
                  </a:lnTo>
                  <a:lnTo>
                    <a:pt x="936" y="191"/>
                  </a:lnTo>
                  <a:lnTo>
                    <a:pt x="879" y="176"/>
                  </a:lnTo>
                  <a:lnTo>
                    <a:pt x="819" y="167"/>
                  </a:lnTo>
                  <a:lnTo>
                    <a:pt x="759" y="164"/>
                  </a:lnTo>
                  <a:close/>
                  <a:moveTo>
                    <a:pt x="759" y="0"/>
                  </a:moveTo>
                  <a:lnTo>
                    <a:pt x="828" y="4"/>
                  </a:lnTo>
                  <a:lnTo>
                    <a:pt x="896" y="12"/>
                  </a:lnTo>
                  <a:lnTo>
                    <a:pt x="961" y="27"/>
                  </a:lnTo>
                  <a:lnTo>
                    <a:pt x="1024" y="48"/>
                  </a:lnTo>
                  <a:lnTo>
                    <a:pt x="1085" y="74"/>
                  </a:lnTo>
                  <a:lnTo>
                    <a:pt x="1142" y="105"/>
                  </a:lnTo>
                  <a:lnTo>
                    <a:pt x="1197" y="140"/>
                  </a:lnTo>
                  <a:lnTo>
                    <a:pt x="1248" y="179"/>
                  </a:lnTo>
                  <a:lnTo>
                    <a:pt x="1296" y="224"/>
                  </a:lnTo>
                  <a:lnTo>
                    <a:pt x="1340" y="272"/>
                  </a:lnTo>
                  <a:lnTo>
                    <a:pt x="1379" y="323"/>
                  </a:lnTo>
                  <a:lnTo>
                    <a:pt x="1414" y="378"/>
                  </a:lnTo>
                  <a:lnTo>
                    <a:pt x="1445" y="435"/>
                  </a:lnTo>
                  <a:lnTo>
                    <a:pt x="1471" y="496"/>
                  </a:lnTo>
                  <a:lnTo>
                    <a:pt x="1492" y="560"/>
                  </a:lnTo>
                  <a:lnTo>
                    <a:pt x="1507" y="625"/>
                  </a:lnTo>
                  <a:lnTo>
                    <a:pt x="1515" y="693"/>
                  </a:lnTo>
                  <a:lnTo>
                    <a:pt x="1518" y="762"/>
                  </a:lnTo>
                  <a:lnTo>
                    <a:pt x="1515" y="831"/>
                  </a:lnTo>
                  <a:lnTo>
                    <a:pt x="1507" y="899"/>
                  </a:lnTo>
                  <a:lnTo>
                    <a:pt x="1492" y="964"/>
                  </a:lnTo>
                  <a:lnTo>
                    <a:pt x="1471" y="1028"/>
                  </a:lnTo>
                  <a:lnTo>
                    <a:pt x="1445" y="1089"/>
                  </a:lnTo>
                  <a:lnTo>
                    <a:pt x="1414" y="1146"/>
                  </a:lnTo>
                  <a:lnTo>
                    <a:pt x="1379" y="1201"/>
                  </a:lnTo>
                  <a:lnTo>
                    <a:pt x="1340" y="1252"/>
                  </a:lnTo>
                  <a:lnTo>
                    <a:pt x="1296" y="1300"/>
                  </a:lnTo>
                  <a:lnTo>
                    <a:pt x="1248" y="1345"/>
                  </a:lnTo>
                  <a:lnTo>
                    <a:pt x="1197" y="1384"/>
                  </a:lnTo>
                  <a:lnTo>
                    <a:pt x="1142" y="1419"/>
                  </a:lnTo>
                  <a:lnTo>
                    <a:pt x="1085" y="1450"/>
                  </a:lnTo>
                  <a:lnTo>
                    <a:pt x="1024" y="1476"/>
                  </a:lnTo>
                  <a:lnTo>
                    <a:pt x="961" y="1497"/>
                  </a:lnTo>
                  <a:lnTo>
                    <a:pt x="896" y="1512"/>
                  </a:lnTo>
                  <a:lnTo>
                    <a:pt x="828" y="1520"/>
                  </a:lnTo>
                  <a:lnTo>
                    <a:pt x="759" y="1524"/>
                  </a:lnTo>
                  <a:lnTo>
                    <a:pt x="690" y="1520"/>
                  </a:lnTo>
                  <a:lnTo>
                    <a:pt x="622" y="1512"/>
                  </a:lnTo>
                  <a:lnTo>
                    <a:pt x="557" y="1497"/>
                  </a:lnTo>
                  <a:lnTo>
                    <a:pt x="494" y="1476"/>
                  </a:lnTo>
                  <a:lnTo>
                    <a:pt x="433" y="1450"/>
                  </a:lnTo>
                  <a:lnTo>
                    <a:pt x="376" y="1419"/>
                  </a:lnTo>
                  <a:lnTo>
                    <a:pt x="321" y="1384"/>
                  </a:lnTo>
                  <a:lnTo>
                    <a:pt x="270" y="1345"/>
                  </a:lnTo>
                  <a:lnTo>
                    <a:pt x="222" y="1300"/>
                  </a:lnTo>
                  <a:lnTo>
                    <a:pt x="178" y="1252"/>
                  </a:lnTo>
                  <a:lnTo>
                    <a:pt x="139" y="1201"/>
                  </a:lnTo>
                  <a:lnTo>
                    <a:pt x="104" y="1146"/>
                  </a:lnTo>
                  <a:lnTo>
                    <a:pt x="73" y="1089"/>
                  </a:lnTo>
                  <a:lnTo>
                    <a:pt x="47" y="1028"/>
                  </a:lnTo>
                  <a:lnTo>
                    <a:pt x="26" y="964"/>
                  </a:lnTo>
                  <a:lnTo>
                    <a:pt x="11" y="899"/>
                  </a:lnTo>
                  <a:lnTo>
                    <a:pt x="3" y="831"/>
                  </a:lnTo>
                  <a:lnTo>
                    <a:pt x="0" y="762"/>
                  </a:lnTo>
                  <a:lnTo>
                    <a:pt x="3" y="693"/>
                  </a:lnTo>
                  <a:lnTo>
                    <a:pt x="11" y="625"/>
                  </a:lnTo>
                  <a:lnTo>
                    <a:pt x="26" y="560"/>
                  </a:lnTo>
                  <a:lnTo>
                    <a:pt x="47" y="496"/>
                  </a:lnTo>
                  <a:lnTo>
                    <a:pt x="73" y="435"/>
                  </a:lnTo>
                  <a:lnTo>
                    <a:pt x="104" y="378"/>
                  </a:lnTo>
                  <a:lnTo>
                    <a:pt x="139" y="323"/>
                  </a:lnTo>
                  <a:lnTo>
                    <a:pt x="178" y="272"/>
                  </a:lnTo>
                  <a:lnTo>
                    <a:pt x="222" y="224"/>
                  </a:lnTo>
                  <a:lnTo>
                    <a:pt x="270" y="179"/>
                  </a:lnTo>
                  <a:lnTo>
                    <a:pt x="321" y="140"/>
                  </a:lnTo>
                  <a:lnTo>
                    <a:pt x="376" y="105"/>
                  </a:lnTo>
                  <a:lnTo>
                    <a:pt x="433" y="74"/>
                  </a:lnTo>
                  <a:lnTo>
                    <a:pt x="494" y="48"/>
                  </a:lnTo>
                  <a:lnTo>
                    <a:pt x="557" y="27"/>
                  </a:lnTo>
                  <a:lnTo>
                    <a:pt x="622" y="12"/>
                  </a:lnTo>
                  <a:lnTo>
                    <a:pt x="690" y="4"/>
                  </a:lnTo>
                  <a:lnTo>
                    <a:pt x="7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" name="Inhaltsplatzhalter 4">
            <a:extLst>
              <a:ext uri="{FF2B5EF4-FFF2-40B4-BE49-F238E27FC236}">
                <a16:creationId xmlns:a16="http://schemas.microsoft.com/office/drawing/2014/main" id="{3E1590B0-8650-E89F-341D-A83C16AF2333}"/>
              </a:ext>
            </a:extLst>
          </p:cNvPr>
          <p:cNvSpPr txBox="1">
            <a:spLocks/>
          </p:cNvSpPr>
          <p:nvPr/>
        </p:nvSpPr>
        <p:spPr>
          <a:xfrm>
            <a:off x="1765000" y="1469999"/>
            <a:ext cx="885242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2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40%</a:t>
            </a:r>
            <a:endParaRPr lang="en-US" sz="2400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7" name="Inhaltsplatzhalter 4">
            <a:extLst>
              <a:ext uri="{FF2B5EF4-FFF2-40B4-BE49-F238E27FC236}">
                <a16:creationId xmlns:a16="http://schemas.microsoft.com/office/drawing/2014/main" id="{B530754C-67C4-832E-8F6F-DDA6B414D1CA}"/>
              </a:ext>
            </a:extLst>
          </p:cNvPr>
          <p:cNvSpPr txBox="1">
            <a:spLocks/>
          </p:cNvSpPr>
          <p:nvPr/>
        </p:nvSpPr>
        <p:spPr>
          <a:xfrm>
            <a:off x="4401690" y="1469999"/>
            <a:ext cx="885242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2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50%</a:t>
            </a:r>
            <a:endParaRPr lang="en-US" sz="2400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8" name="Inhaltsplatzhalter 4">
            <a:extLst>
              <a:ext uri="{FF2B5EF4-FFF2-40B4-BE49-F238E27FC236}">
                <a16:creationId xmlns:a16="http://schemas.microsoft.com/office/drawing/2014/main" id="{906B30A3-ADA2-A661-922B-82662E95B13E}"/>
              </a:ext>
            </a:extLst>
          </p:cNvPr>
          <p:cNvSpPr txBox="1">
            <a:spLocks/>
          </p:cNvSpPr>
          <p:nvPr/>
        </p:nvSpPr>
        <p:spPr>
          <a:xfrm>
            <a:off x="7038380" y="1469999"/>
            <a:ext cx="885242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2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70%</a:t>
            </a:r>
            <a:endParaRPr lang="en-US" sz="2400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9" name="Inhaltsplatzhalter 4">
            <a:extLst>
              <a:ext uri="{FF2B5EF4-FFF2-40B4-BE49-F238E27FC236}">
                <a16:creationId xmlns:a16="http://schemas.microsoft.com/office/drawing/2014/main" id="{D2B090F1-577B-4517-F13D-76CE9765E417}"/>
              </a:ext>
            </a:extLst>
          </p:cNvPr>
          <p:cNvSpPr txBox="1">
            <a:spLocks/>
          </p:cNvSpPr>
          <p:nvPr/>
        </p:nvSpPr>
        <p:spPr>
          <a:xfrm>
            <a:off x="9675069" y="1469999"/>
            <a:ext cx="885242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2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50%</a:t>
            </a:r>
            <a:endParaRPr lang="en-US" sz="2400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E29369F-C6C1-5B7B-DC3E-E382EDE9B096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F7EFD87-A690-3ADC-1BC8-7F9D73CF0C40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761D3D-B801-A140-2571-9528797C772A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5DA952F-999D-0D74-70E0-8268DD1B63D7}"/>
              </a:ext>
            </a:extLst>
          </p:cNvPr>
          <p:cNvSpPr txBox="1"/>
          <p:nvPr/>
        </p:nvSpPr>
        <p:spPr>
          <a:xfrm>
            <a:off x="879880" y="4439763"/>
            <a:ext cx="253256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5FC127F-C3F9-E089-45F7-C98A3D894115}"/>
              </a:ext>
            </a:extLst>
          </p:cNvPr>
          <p:cNvSpPr txBox="1"/>
          <p:nvPr/>
        </p:nvSpPr>
        <p:spPr>
          <a:xfrm>
            <a:off x="3421890" y="4439763"/>
            <a:ext cx="253256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405DA03-5AB5-DB4C-2F59-67326F4498F7}"/>
              </a:ext>
            </a:extLst>
          </p:cNvPr>
          <p:cNvSpPr txBox="1"/>
          <p:nvPr/>
        </p:nvSpPr>
        <p:spPr>
          <a:xfrm>
            <a:off x="6337268" y="4439763"/>
            <a:ext cx="253256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8D5ECB-AA87-36AB-276B-C6C4F0D04C6A}"/>
              </a:ext>
            </a:extLst>
          </p:cNvPr>
          <p:cNvSpPr txBox="1"/>
          <p:nvPr/>
        </p:nvSpPr>
        <p:spPr>
          <a:xfrm>
            <a:off x="8879278" y="4439763"/>
            <a:ext cx="253256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62D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3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2000" decel="88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12000" decel="8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accel="12000" decel="8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4" accel="12000" decel="8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6" grpId="0"/>
      <p:bldP spid="47" grpId="0"/>
      <p:bldP spid="48" grpId="0"/>
      <p:bldP spid="49" grpId="0"/>
      <p:bldP spid="53" grpId="0"/>
      <p:bldP spid="54" grpId="0"/>
      <p:bldP spid="55" grpId="0"/>
      <p:bldP spid="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BC5E18-091E-FD4D-894D-1C7CEDB5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B1E1C5-08C3-B288-EB6C-538D43F1F54E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11E3C6-4DB5-5FC6-FDF1-11CEF442817F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B39F1E-A415-77D5-ECE7-584EDF26244D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2D5E88-18EE-5459-2A52-1148CCB1FDDC}"/>
              </a:ext>
            </a:extLst>
          </p:cNvPr>
          <p:cNvSpPr txBox="1"/>
          <p:nvPr/>
        </p:nvSpPr>
        <p:spPr>
          <a:xfrm>
            <a:off x="301083" y="1075096"/>
            <a:ext cx="11586117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  <p:extLst>
      <p:ext uri="{BB962C8B-B14F-4D97-AF65-F5344CB8AC3E}">
        <p14:creationId xmlns:p14="http://schemas.microsoft.com/office/powerpoint/2010/main" val="185130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006676-F2CA-BDF6-058A-74A3F901D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50</a:t>
            </a:fld>
            <a:endParaRPr lang="en-US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4758806-0020-66E6-0BE0-9BF8556817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6545626"/>
              </p:ext>
            </p:extLst>
          </p:nvPr>
        </p:nvGraphicFramePr>
        <p:xfrm>
          <a:off x="4074515" y="1127206"/>
          <a:ext cx="7831538" cy="4136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>
            <a:extLst>
              <a:ext uri="{FF2B5EF4-FFF2-40B4-BE49-F238E27FC236}">
                <a16:creationId xmlns:a16="http://schemas.microsoft.com/office/drawing/2014/main" id="{95A324EE-94CC-758F-13CF-0FB81C972D2A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B75395B-F1BC-01AC-0EED-8C1721D9824F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B07AF49-5C5C-B1D7-4F07-54A9F53B3281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5230A0D-2D34-9BD0-1468-694F89FA6F0B}"/>
              </a:ext>
            </a:extLst>
          </p:cNvPr>
          <p:cNvGrpSpPr/>
          <p:nvPr/>
        </p:nvGrpSpPr>
        <p:grpSpPr>
          <a:xfrm>
            <a:off x="514436" y="1127206"/>
            <a:ext cx="3067050" cy="1028700"/>
            <a:chOff x="514436" y="1127206"/>
            <a:chExt cx="3067050" cy="1028700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886442E-E4A8-167B-C30D-6C107CB05C88}"/>
                </a:ext>
              </a:extLst>
            </p:cNvPr>
            <p:cNvSpPr/>
            <p:nvPr/>
          </p:nvSpPr>
          <p:spPr>
            <a:xfrm>
              <a:off x="514436" y="1127206"/>
              <a:ext cx="3067050" cy="1028700"/>
            </a:xfrm>
            <a:prstGeom prst="roundRect">
              <a:avLst>
                <a:gd name="adj" fmla="val 9260"/>
              </a:avLst>
            </a:prstGeom>
            <a:solidFill>
              <a:srgbClr val="062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aphic 89">
              <a:extLst>
                <a:ext uri="{FF2B5EF4-FFF2-40B4-BE49-F238E27FC236}">
                  <a16:creationId xmlns:a16="http://schemas.microsoft.com/office/drawing/2014/main" id="{AE987BD9-2EB6-E6CF-62A5-36EDE2A44E89}"/>
                </a:ext>
              </a:extLst>
            </p:cNvPr>
            <p:cNvGrpSpPr/>
            <p:nvPr/>
          </p:nvGrpSpPr>
          <p:grpSpPr>
            <a:xfrm>
              <a:off x="3216278" y="1284183"/>
              <a:ext cx="244200" cy="244200"/>
              <a:chOff x="3657600" y="990600"/>
              <a:chExt cx="4876800" cy="4876800"/>
            </a:xfrm>
            <a:solidFill>
              <a:srgbClr val="FFFFFF"/>
            </a:solidFill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EF24542E-0CF8-BD8C-FE4B-2AA53BDA7106}"/>
                  </a:ext>
                </a:extLst>
              </p:cNvPr>
              <p:cNvSpPr/>
              <p:nvPr/>
            </p:nvSpPr>
            <p:spPr>
              <a:xfrm>
                <a:off x="6507480" y="990600"/>
                <a:ext cx="857250" cy="857250"/>
              </a:xfrm>
              <a:custGeom>
                <a:avLst/>
                <a:gdLst>
                  <a:gd name="connsiteX0" fmla="*/ 860107 w 857250"/>
                  <a:gd name="connsiteY0" fmla="*/ 832485 h 857250"/>
                  <a:gd name="connsiteX1" fmla="*/ 734377 w 857250"/>
                  <a:gd name="connsiteY1" fmla="*/ 529590 h 857250"/>
                  <a:gd name="connsiteX2" fmla="*/ 330517 w 857250"/>
                  <a:gd name="connsiteY2" fmla="*/ 125730 h 857250"/>
                  <a:gd name="connsiteX3" fmla="*/ 24765 w 857250"/>
                  <a:gd name="connsiteY3" fmla="*/ 0 h 857250"/>
                  <a:gd name="connsiteX4" fmla="*/ 0 w 857250"/>
                  <a:gd name="connsiteY4" fmla="*/ 0 h 857250"/>
                  <a:gd name="connsiteX5" fmla="*/ 0 w 857250"/>
                  <a:gd name="connsiteY5" fmla="*/ 857250 h 857250"/>
                  <a:gd name="connsiteX6" fmla="*/ 860107 w 857250"/>
                  <a:gd name="connsiteY6" fmla="*/ 857250 h 857250"/>
                  <a:gd name="connsiteX7" fmla="*/ 860107 w 857250"/>
                  <a:gd name="connsiteY7" fmla="*/ 832485 h 857250"/>
                  <a:gd name="connsiteX8" fmla="*/ 860107 w 857250"/>
                  <a:gd name="connsiteY8" fmla="*/ 832485 h 85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7250" h="857250">
                    <a:moveTo>
                      <a:pt x="860107" y="832485"/>
                    </a:moveTo>
                    <a:cubicBezTo>
                      <a:pt x="860107" y="718185"/>
                      <a:pt x="815340" y="610553"/>
                      <a:pt x="734377" y="529590"/>
                    </a:cubicBezTo>
                    <a:lnTo>
                      <a:pt x="330517" y="125730"/>
                    </a:lnTo>
                    <a:cubicBezTo>
                      <a:pt x="250507" y="45720"/>
                      <a:pt x="137160" y="0"/>
                      <a:pt x="24765" y="0"/>
                    </a:cubicBezTo>
                    <a:lnTo>
                      <a:pt x="0" y="0"/>
                    </a:lnTo>
                    <a:lnTo>
                      <a:pt x="0" y="857250"/>
                    </a:lnTo>
                    <a:lnTo>
                      <a:pt x="860107" y="857250"/>
                    </a:lnTo>
                    <a:lnTo>
                      <a:pt x="860107" y="832485"/>
                    </a:lnTo>
                    <a:lnTo>
                      <a:pt x="860107" y="83248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8D89FB48-F088-EC0B-BA29-DF42850F50CD}"/>
                  </a:ext>
                </a:extLst>
              </p:cNvPr>
              <p:cNvSpPr/>
              <p:nvPr/>
            </p:nvSpPr>
            <p:spPr>
              <a:xfrm>
                <a:off x="3657600" y="990600"/>
                <a:ext cx="3705225" cy="4876800"/>
              </a:xfrm>
              <a:custGeom>
                <a:avLst/>
                <a:gdLst>
                  <a:gd name="connsiteX0" fmla="*/ 2608898 w 3705225"/>
                  <a:gd name="connsiteY0" fmla="*/ 2947988 h 4876800"/>
                  <a:gd name="connsiteX1" fmla="*/ 2746058 w 3705225"/>
                  <a:gd name="connsiteY1" fmla="*/ 2725103 h 4876800"/>
                  <a:gd name="connsiteX2" fmla="*/ 3713798 w 3705225"/>
                  <a:gd name="connsiteY2" fmla="*/ 1762125 h 4876800"/>
                  <a:gd name="connsiteX3" fmla="*/ 3713798 w 3705225"/>
                  <a:gd name="connsiteY3" fmla="*/ 1143000 h 4876800"/>
                  <a:gd name="connsiteX4" fmla="*/ 2709863 w 3705225"/>
                  <a:gd name="connsiteY4" fmla="*/ 1143000 h 4876800"/>
                  <a:gd name="connsiteX5" fmla="*/ 2571750 w 3705225"/>
                  <a:gd name="connsiteY5" fmla="*/ 1000125 h 4876800"/>
                  <a:gd name="connsiteX6" fmla="*/ 2571750 w 3705225"/>
                  <a:gd name="connsiteY6" fmla="*/ 0 h 4876800"/>
                  <a:gd name="connsiteX7" fmla="*/ 428625 w 3705225"/>
                  <a:gd name="connsiteY7" fmla="*/ 0 h 4876800"/>
                  <a:gd name="connsiteX8" fmla="*/ 0 w 3705225"/>
                  <a:gd name="connsiteY8" fmla="*/ 428625 h 4876800"/>
                  <a:gd name="connsiteX9" fmla="*/ 0 w 3705225"/>
                  <a:gd name="connsiteY9" fmla="*/ 4448175 h 4876800"/>
                  <a:gd name="connsiteX10" fmla="*/ 428625 w 3705225"/>
                  <a:gd name="connsiteY10" fmla="*/ 4876800 h 4876800"/>
                  <a:gd name="connsiteX11" fmla="*/ 3281363 w 3705225"/>
                  <a:gd name="connsiteY11" fmla="*/ 4876800 h 4876800"/>
                  <a:gd name="connsiteX12" fmla="*/ 3713798 w 3705225"/>
                  <a:gd name="connsiteY12" fmla="*/ 4448175 h 4876800"/>
                  <a:gd name="connsiteX13" fmla="*/ 3713798 w 3705225"/>
                  <a:gd name="connsiteY13" fmla="*/ 3381375 h 4876800"/>
                  <a:gd name="connsiteX14" fmla="*/ 3556635 w 3705225"/>
                  <a:gd name="connsiteY14" fmla="*/ 3534728 h 4876800"/>
                  <a:gd name="connsiteX15" fmla="*/ 3334703 w 3705225"/>
                  <a:gd name="connsiteY15" fmla="*/ 3671888 h 4876800"/>
                  <a:gd name="connsiteX16" fmla="*/ 2880360 w 3705225"/>
                  <a:gd name="connsiteY16" fmla="*/ 3823335 h 4876800"/>
                  <a:gd name="connsiteX17" fmla="*/ 2810828 w 3705225"/>
                  <a:gd name="connsiteY17" fmla="*/ 3827145 h 4876800"/>
                  <a:gd name="connsiteX18" fmla="*/ 2521268 w 3705225"/>
                  <a:gd name="connsiteY18" fmla="*/ 3678555 h 4876800"/>
                  <a:gd name="connsiteX19" fmla="*/ 2472690 w 3705225"/>
                  <a:gd name="connsiteY19" fmla="*/ 3356610 h 4876800"/>
                  <a:gd name="connsiteX20" fmla="*/ 2608898 w 3705225"/>
                  <a:gd name="connsiteY20" fmla="*/ 2947988 h 4876800"/>
                  <a:gd name="connsiteX21" fmla="*/ 714375 w 3705225"/>
                  <a:gd name="connsiteY21" fmla="*/ 2571750 h 4876800"/>
                  <a:gd name="connsiteX22" fmla="*/ 2138363 w 3705225"/>
                  <a:gd name="connsiteY22" fmla="*/ 2571750 h 4876800"/>
                  <a:gd name="connsiteX23" fmla="*/ 2281238 w 3705225"/>
                  <a:gd name="connsiteY23" fmla="*/ 2714625 h 4876800"/>
                  <a:gd name="connsiteX24" fmla="*/ 2138363 w 3705225"/>
                  <a:gd name="connsiteY24" fmla="*/ 2857500 h 4876800"/>
                  <a:gd name="connsiteX25" fmla="*/ 714375 w 3705225"/>
                  <a:gd name="connsiteY25" fmla="*/ 2857500 h 4876800"/>
                  <a:gd name="connsiteX26" fmla="*/ 571500 w 3705225"/>
                  <a:gd name="connsiteY26" fmla="*/ 2714625 h 4876800"/>
                  <a:gd name="connsiteX27" fmla="*/ 714375 w 3705225"/>
                  <a:gd name="connsiteY27" fmla="*/ 2571750 h 4876800"/>
                  <a:gd name="connsiteX28" fmla="*/ 571500 w 3705225"/>
                  <a:gd name="connsiteY28" fmla="*/ 2143125 h 4876800"/>
                  <a:gd name="connsiteX29" fmla="*/ 714375 w 3705225"/>
                  <a:gd name="connsiteY29" fmla="*/ 2000250 h 4876800"/>
                  <a:gd name="connsiteX30" fmla="*/ 2138363 w 3705225"/>
                  <a:gd name="connsiteY30" fmla="*/ 2000250 h 4876800"/>
                  <a:gd name="connsiteX31" fmla="*/ 2281238 w 3705225"/>
                  <a:gd name="connsiteY31" fmla="*/ 2143125 h 4876800"/>
                  <a:gd name="connsiteX32" fmla="*/ 2138363 w 3705225"/>
                  <a:gd name="connsiteY32" fmla="*/ 2286000 h 4876800"/>
                  <a:gd name="connsiteX33" fmla="*/ 714375 w 3705225"/>
                  <a:gd name="connsiteY33" fmla="*/ 2286000 h 4876800"/>
                  <a:gd name="connsiteX34" fmla="*/ 571500 w 3705225"/>
                  <a:gd name="connsiteY34" fmla="*/ 2143125 h 4876800"/>
                  <a:gd name="connsiteX35" fmla="*/ 571500 w 3705225"/>
                  <a:gd name="connsiteY35" fmla="*/ 3286125 h 4876800"/>
                  <a:gd name="connsiteX36" fmla="*/ 714375 w 3705225"/>
                  <a:gd name="connsiteY36" fmla="*/ 3143250 h 4876800"/>
                  <a:gd name="connsiteX37" fmla="*/ 2138363 w 3705225"/>
                  <a:gd name="connsiteY37" fmla="*/ 3143250 h 4876800"/>
                  <a:gd name="connsiteX38" fmla="*/ 2281238 w 3705225"/>
                  <a:gd name="connsiteY38" fmla="*/ 3286125 h 4876800"/>
                  <a:gd name="connsiteX39" fmla="*/ 2138363 w 3705225"/>
                  <a:gd name="connsiteY39" fmla="*/ 3429000 h 4876800"/>
                  <a:gd name="connsiteX40" fmla="*/ 714375 w 3705225"/>
                  <a:gd name="connsiteY40" fmla="*/ 3429000 h 4876800"/>
                  <a:gd name="connsiteX41" fmla="*/ 571500 w 3705225"/>
                  <a:gd name="connsiteY41" fmla="*/ 3286125 h 4876800"/>
                  <a:gd name="connsiteX42" fmla="*/ 2709863 w 3705225"/>
                  <a:gd name="connsiteY42" fmla="*/ 4000500 h 4876800"/>
                  <a:gd name="connsiteX43" fmla="*/ 2852738 w 3705225"/>
                  <a:gd name="connsiteY43" fmla="*/ 4143375 h 4876800"/>
                  <a:gd name="connsiteX44" fmla="*/ 2709863 w 3705225"/>
                  <a:gd name="connsiteY44" fmla="*/ 4286250 h 4876800"/>
                  <a:gd name="connsiteX45" fmla="*/ 1852613 w 3705225"/>
                  <a:gd name="connsiteY45" fmla="*/ 4286250 h 4876800"/>
                  <a:gd name="connsiteX46" fmla="*/ 1709738 w 3705225"/>
                  <a:gd name="connsiteY46" fmla="*/ 4143375 h 4876800"/>
                  <a:gd name="connsiteX47" fmla="*/ 1852613 w 3705225"/>
                  <a:gd name="connsiteY47" fmla="*/ 4000500 h 4876800"/>
                  <a:gd name="connsiteX48" fmla="*/ 2709863 w 3705225"/>
                  <a:gd name="connsiteY48" fmla="*/ 4000500 h 4876800"/>
                  <a:gd name="connsiteX49" fmla="*/ 714375 w 3705225"/>
                  <a:gd name="connsiteY49" fmla="*/ 1714500 h 4876800"/>
                  <a:gd name="connsiteX50" fmla="*/ 571500 w 3705225"/>
                  <a:gd name="connsiteY50" fmla="*/ 1571625 h 4876800"/>
                  <a:gd name="connsiteX51" fmla="*/ 714375 w 3705225"/>
                  <a:gd name="connsiteY51" fmla="*/ 1428750 h 4876800"/>
                  <a:gd name="connsiteX52" fmla="*/ 2709863 w 3705225"/>
                  <a:gd name="connsiteY52" fmla="*/ 1428750 h 4876800"/>
                  <a:gd name="connsiteX53" fmla="*/ 2852738 w 3705225"/>
                  <a:gd name="connsiteY53" fmla="*/ 1571625 h 4876800"/>
                  <a:gd name="connsiteX54" fmla="*/ 2709863 w 3705225"/>
                  <a:gd name="connsiteY54" fmla="*/ 1714500 h 4876800"/>
                  <a:gd name="connsiteX55" fmla="*/ 714375 w 3705225"/>
                  <a:gd name="connsiteY55" fmla="*/ 171450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3705225" h="4876800">
                    <a:moveTo>
                      <a:pt x="2608898" y="2947988"/>
                    </a:moveTo>
                    <a:cubicBezTo>
                      <a:pt x="2636520" y="2865120"/>
                      <a:pt x="2684145" y="2787968"/>
                      <a:pt x="2746058" y="2725103"/>
                    </a:cubicBezTo>
                    <a:lnTo>
                      <a:pt x="3713798" y="1762125"/>
                    </a:lnTo>
                    <a:lnTo>
                      <a:pt x="3713798" y="1143000"/>
                    </a:lnTo>
                    <a:lnTo>
                      <a:pt x="2709863" y="1143000"/>
                    </a:lnTo>
                    <a:cubicBezTo>
                      <a:pt x="2630805" y="1143000"/>
                      <a:pt x="2571750" y="1079183"/>
                      <a:pt x="2571750" y="1000125"/>
                    </a:cubicBezTo>
                    <a:lnTo>
                      <a:pt x="2571750" y="0"/>
                    </a:lnTo>
                    <a:lnTo>
                      <a:pt x="428625" y="0"/>
                    </a:lnTo>
                    <a:cubicBezTo>
                      <a:pt x="192405" y="0"/>
                      <a:pt x="0" y="192405"/>
                      <a:pt x="0" y="428625"/>
                    </a:cubicBezTo>
                    <a:lnTo>
                      <a:pt x="0" y="4448175"/>
                    </a:lnTo>
                    <a:cubicBezTo>
                      <a:pt x="0" y="4684395"/>
                      <a:pt x="192405" y="4876800"/>
                      <a:pt x="428625" y="4876800"/>
                    </a:cubicBezTo>
                    <a:lnTo>
                      <a:pt x="3281363" y="4876800"/>
                    </a:lnTo>
                    <a:cubicBezTo>
                      <a:pt x="3517583" y="4876800"/>
                      <a:pt x="3713798" y="4684395"/>
                      <a:pt x="3713798" y="4448175"/>
                    </a:cubicBezTo>
                    <a:lnTo>
                      <a:pt x="3713798" y="3381375"/>
                    </a:lnTo>
                    <a:lnTo>
                      <a:pt x="3556635" y="3534728"/>
                    </a:lnTo>
                    <a:cubicBezTo>
                      <a:pt x="3492818" y="3597593"/>
                      <a:pt x="3418523" y="3643313"/>
                      <a:pt x="3334703" y="3671888"/>
                    </a:cubicBezTo>
                    <a:lnTo>
                      <a:pt x="2880360" y="3823335"/>
                    </a:lnTo>
                    <a:lnTo>
                      <a:pt x="2810828" y="3827145"/>
                    </a:lnTo>
                    <a:cubicBezTo>
                      <a:pt x="2696528" y="3827145"/>
                      <a:pt x="2587943" y="3771900"/>
                      <a:pt x="2521268" y="3678555"/>
                    </a:cubicBezTo>
                    <a:cubicBezTo>
                      <a:pt x="2454593" y="3586163"/>
                      <a:pt x="2436495" y="3465195"/>
                      <a:pt x="2472690" y="3356610"/>
                    </a:cubicBezTo>
                    <a:lnTo>
                      <a:pt x="2608898" y="2947988"/>
                    </a:lnTo>
                    <a:close/>
                    <a:moveTo>
                      <a:pt x="714375" y="2571750"/>
                    </a:moveTo>
                    <a:lnTo>
                      <a:pt x="2138363" y="2571750"/>
                    </a:lnTo>
                    <a:cubicBezTo>
                      <a:pt x="2217420" y="2571750"/>
                      <a:pt x="2281238" y="2635568"/>
                      <a:pt x="2281238" y="2714625"/>
                    </a:cubicBezTo>
                    <a:cubicBezTo>
                      <a:pt x="2281238" y="2793683"/>
                      <a:pt x="2217420" y="2857500"/>
                      <a:pt x="2138363" y="2857500"/>
                    </a:cubicBezTo>
                    <a:lnTo>
                      <a:pt x="714375" y="2857500"/>
                    </a:lnTo>
                    <a:cubicBezTo>
                      <a:pt x="635318" y="2857500"/>
                      <a:pt x="571500" y="2793683"/>
                      <a:pt x="571500" y="2714625"/>
                    </a:cubicBezTo>
                    <a:cubicBezTo>
                      <a:pt x="571500" y="2635568"/>
                      <a:pt x="635318" y="2571750"/>
                      <a:pt x="714375" y="2571750"/>
                    </a:cubicBezTo>
                    <a:close/>
                    <a:moveTo>
                      <a:pt x="571500" y="2143125"/>
                    </a:moveTo>
                    <a:cubicBezTo>
                      <a:pt x="571500" y="2064068"/>
                      <a:pt x="635318" y="2000250"/>
                      <a:pt x="714375" y="2000250"/>
                    </a:cubicBezTo>
                    <a:lnTo>
                      <a:pt x="2138363" y="2000250"/>
                    </a:lnTo>
                    <a:cubicBezTo>
                      <a:pt x="2217420" y="2000250"/>
                      <a:pt x="2281238" y="2064068"/>
                      <a:pt x="2281238" y="2143125"/>
                    </a:cubicBezTo>
                    <a:cubicBezTo>
                      <a:pt x="2281238" y="2222183"/>
                      <a:pt x="2217420" y="2286000"/>
                      <a:pt x="2138363" y="2286000"/>
                    </a:cubicBezTo>
                    <a:lnTo>
                      <a:pt x="714375" y="2286000"/>
                    </a:lnTo>
                    <a:cubicBezTo>
                      <a:pt x="635318" y="2286000"/>
                      <a:pt x="571500" y="2222183"/>
                      <a:pt x="571500" y="2143125"/>
                    </a:cubicBezTo>
                    <a:close/>
                    <a:moveTo>
                      <a:pt x="571500" y="3286125"/>
                    </a:moveTo>
                    <a:cubicBezTo>
                      <a:pt x="571500" y="3207068"/>
                      <a:pt x="635318" y="3143250"/>
                      <a:pt x="714375" y="3143250"/>
                    </a:cubicBezTo>
                    <a:lnTo>
                      <a:pt x="2138363" y="3143250"/>
                    </a:lnTo>
                    <a:cubicBezTo>
                      <a:pt x="2217420" y="3143250"/>
                      <a:pt x="2281238" y="3207068"/>
                      <a:pt x="2281238" y="3286125"/>
                    </a:cubicBezTo>
                    <a:cubicBezTo>
                      <a:pt x="2281238" y="3365183"/>
                      <a:pt x="2217420" y="3429000"/>
                      <a:pt x="2138363" y="3429000"/>
                    </a:cubicBezTo>
                    <a:lnTo>
                      <a:pt x="714375" y="3429000"/>
                    </a:lnTo>
                    <a:cubicBezTo>
                      <a:pt x="635318" y="3429000"/>
                      <a:pt x="571500" y="3365183"/>
                      <a:pt x="571500" y="3286125"/>
                    </a:cubicBezTo>
                    <a:close/>
                    <a:moveTo>
                      <a:pt x="2709863" y="4000500"/>
                    </a:moveTo>
                    <a:cubicBezTo>
                      <a:pt x="2788920" y="4000500"/>
                      <a:pt x="2852738" y="4064318"/>
                      <a:pt x="2852738" y="4143375"/>
                    </a:cubicBezTo>
                    <a:cubicBezTo>
                      <a:pt x="2852738" y="4222433"/>
                      <a:pt x="2788920" y="4286250"/>
                      <a:pt x="2709863" y="4286250"/>
                    </a:cubicBezTo>
                    <a:lnTo>
                      <a:pt x="1852613" y="4286250"/>
                    </a:lnTo>
                    <a:cubicBezTo>
                      <a:pt x="1773555" y="4286250"/>
                      <a:pt x="1709738" y="4222433"/>
                      <a:pt x="1709738" y="4143375"/>
                    </a:cubicBezTo>
                    <a:cubicBezTo>
                      <a:pt x="1709738" y="4064318"/>
                      <a:pt x="1773555" y="4000500"/>
                      <a:pt x="1852613" y="4000500"/>
                    </a:cubicBezTo>
                    <a:lnTo>
                      <a:pt x="2709863" y="4000500"/>
                    </a:lnTo>
                    <a:close/>
                    <a:moveTo>
                      <a:pt x="714375" y="1714500"/>
                    </a:moveTo>
                    <a:cubicBezTo>
                      <a:pt x="635318" y="1714500"/>
                      <a:pt x="571500" y="1650683"/>
                      <a:pt x="571500" y="1571625"/>
                    </a:cubicBezTo>
                    <a:cubicBezTo>
                      <a:pt x="571500" y="1492568"/>
                      <a:pt x="635318" y="1428750"/>
                      <a:pt x="714375" y="1428750"/>
                    </a:cubicBezTo>
                    <a:lnTo>
                      <a:pt x="2709863" y="1428750"/>
                    </a:lnTo>
                    <a:cubicBezTo>
                      <a:pt x="2788920" y="1428750"/>
                      <a:pt x="2852738" y="1492568"/>
                      <a:pt x="2852738" y="1571625"/>
                    </a:cubicBezTo>
                    <a:cubicBezTo>
                      <a:pt x="2852738" y="1650683"/>
                      <a:pt x="2788920" y="1714500"/>
                      <a:pt x="2709863" y="1714500"/>
                    </a:cubicBezTo>
                    <a:lnTo>
                      <a:pt x="714375" y="17145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FA464FE-4E1A-2879-DE21-64BFFE9E1A44}"/>
                  </a:ext>
                </a:extLst>
              </p:cNvPr>
              <p:cNvSpPr/>
              <p:nvPr/>
            </p:nvSpPr>
            <p:spPr>
              <a:xfrm>
                <a:off x="6397817" y="4065270"/>
                <a:ext cx="466725" cy="466725"/>
              </a:xfrm>
              <a:custGeom>
                <a:avLst/>
                <a:gdLst>
                  <a:gd name="connsiteX0" fmla="*/ 127761 w 466725"/>
                  <a:gd name="connsiteY0" fmla="*/ 0 h 466725"/>
                  <a:gd name="connsiteX1" fmla="*/ 3936 w 466725"/>
                  <a:gd name="connsiteY1" fmla="*/ 373380 h 466725"/>
                  <a:gd name="connsiteX2" fmla="*/ 94423 w 466725"/>
                  <a:gd name="connsiteY2" fmla="*/ 463868 h 466725"/>
                  <a:gd name="connsiteX3" fmla="*/ 466851 w 466725"/>
                  <a:gd name="connsiteY3" fmla="*/ 339090 h 466725"/>
                  <a:gd name="connsiteX4" fmla="*/ 127761 w 466725"/>
                  <a:gd name="connsiteY4" fmla="*/ 0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6725" h="466725">
                    <a:moveTo>
                      <a:pt x="127761" y="0"/>
                    </a:moveTo>
                    <a:lnTo>
                      <a:pt x="3936" y="373380"/>
                    </a:lnTo>
                    <a:cubicBezTo>
                      <a:pt x="-15114" y="429578"/>
                      <a:pt x="38226" y="481965"/>
                      <a:pt x="94423" y="463868"/>
                    </a:cubicBezTo>
                    <a:lnTo>
                      <a:pt x="466851" y="339090"/>
                    </a:lnTo>
                    <a:lnTo>
                      <a:pt x="127761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BCC73BAA-4084-23DD-6179-478E85041CD5}"/>
                  </a:ext>
                </a:extLst>
              </p:cNvPr>
              <p:cNvSpPr/>
              <p:nvPr/>
            </p:nvSpPr>
            <p:spPr>
              <a:xfrm>
                <a:off x="6694170" y="2888933"/>
                <a:ext cx="1343025" cy="1343025"/>
              </a:xfrm>
              <a:custGeom>
                <a:avLst/>
                <a:gdLst>
                  <a:gd name="connsiteX0" fmla="*/ 941070 w 1343025"/>
                  <a:gd name="connsiteY0" fmla="*/ 0 h 1343025"/>
                  <a:gd name="connsiteX1" fmla="*/ 0 w 1343025"/>
                  <a:gd name="connsiteY1" fmla="*/ 941070 h 1343025"/>
                  <a:gd name="connsiteX2" fmla="*/ 405765 w 1343025"/>
                  <a:gd name="connsiteY2" fmla="*/ 1346835 h 1343025"/>
                  <a:gd name="connsiteX3" fmla="*/ 1346835 w 1343025"/>
                  <a:gd name="connsiteY3" fmla="*/ 405765 h 1343025"/>
                  <a:gd name="connsiteX4" fmla="*/ 941070 w 1343025"/>
                  <a:gd name="connsiteY4" fmla="*/ 0 h 1343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025" h="1343025">
                    <a:moveTo>
                      <a:pt x="941070" y="0"/>
                    </a:moveTo>
                    <a:lnTo>
                      <a:pt x="0" y="941070"/>
                    </a:lnTo>
                    <a:lnTo>
                      <a:pt x="405765" y="1346835"/>
                    </a:lnTo>
                    <a:cubicBezTo>
                      <a:pt x="618173" y="1134427"/>
                      <a:pt x="1032510" y="720090"/>
                      <a:pt x="1346835" y="405765"/>
                    </a:cubicBezTo>
                    <a:lnTo>
                      <a:pt x="94107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8D464D3C-AB47-B76A-B79D-EF20057A00ED}"/>
                  </a:ext>
                </a:extLst>
              </p:cNvPr>
              <p:cNvSpPr/>
              <p:nvPr/>
            </p:nvSpPr>
            <p:spPr>
              <a:xfrm>
                <a:off x="7837170" y="2400300"/>
                <a:ext cx="695325" cy="685800"/>
              </a:xfrm>
              <a:custGeom>
                <a:avLst/>
                <a:gdLst>
                  <a:gd name="connsiteX0" fmla="*/ 613410 w 695325"/>
                  <a:gd name="connsiteY0" fmla="*/ 79058 h 685800"/>
                  <a:gd name="connsiteX1" fmla="*/ 410528 w 695325"/>
                  <a:gd name="connsiteY1" fmla="*/ 0 h 685800"/>
                  <a:gd name="connsiteX2" fmla="*/ 207645 w 695325"/>
                  <a:gd name="connsiteY2" fmla="*/ 80010 h 685800"/>
                  <a:gd name="connsiteX3" fmla="*/ 0 w 695325"/>
                  <a:gd name="connsiteY3" fmla="*/ 287655 h 685800"/>
                  <a:gd name="connsiteX4" fmla="*/ 405765 w 695325"/>
                  <a:gd name="connsiteY4" fmla="*/ 693420 h 685800"/>
                  <a:gd name="connsiteX5" fmla="*/ 613410 w 695325"/>
                  <a:gd name="connsiteY5" fmla="*/ 485775 h 685800"/>
                  <a:gd name="connsiteX6" fmla="*/ 613410 w 695325"/>
                  <a:gd name="connsiteY6" fmla="*/ 79058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5325" h="685800">
                    <a:moveTo>
                      <a:pt x="613410" y="79058"/>
                    </a:moveTo>
                    <a:cubicBezTo>
                      <a:pt x="562928" y="28575"/>
                      <a:pt x="489585" y="0"/>
                      <a:pt x="410528" y="0"/>
                    </a:cubicBezTo>
                    <a:cubicBezTo>
                      <a:pt x="331470" y="0"/>
                      <a:pt x="258128" y="28575"/>
                      <a:pt x="207645" y="80010"/>
                    </a:cubicBezTo>
                    <a:lnTo>
                      <a:pt x="0" y="287655"/>
                    </a:lnTo>
                    <a:lnTo>
                      <a:pt x="405765" y="693420"/>
                    </a:lnTo>
                    <a:cubicBezTo>
                      <a:pt x="519113" y="580072"/>
                      <a:pt x="598170" y="501015"/>
                      <a:pt x="613410" y="485775"/>
                    </a:cubicBezTo>
                    <a:cubicBezTo>
                      <a:pt x="724853" y="373380"/>
                      <a:pt x="724853" y="190500"/>
                      <a:pt x="613410" y="7905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CC086234-2B37-8DDF-21CB-9906744CF27C}"/>
                  </a:ext>
                </a:extLst>
              </p:cNvPr>
              <p:cNvSpPr/>
              <p:nvPr/>
            </p:nvSpPr>
            <p:spPr>
              <a:xfrm>
                <a:off x="8450580" y="2884699"/>
                <a:ext cx="9525" cy="9525"/>
              </a:xfrm>
              <a:custGeom>
                <a:avLst/>
                <a:gdLst>
                  <a:gd name="connsiteX0" fmla="*/ 0 w 0"/>
                  <a:gd name="connsiteY0" fmla="*/ 423 h 0"/>
                  <a:gd name="connsiteX1" fmla="*/ 0 w 0"/>
                  <a:gd name="connsiteY1" fmla="*/ 423 h 0"/>
                  <a:gd name="connsiteX2" fmla="*/ 0 w 0"/>
                  <a:gd name="connsiteY2" fmla="*/ 423 h 0"/>
                  <a:gd name="connsiteX3" fmla="*/ 0 w 0"/>
                  <a:gd name="connsiteY3" fmla="*/ 42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>
                    <a:moveTo>
                      <a:pt x="0" y="423"/>
                    </a:moveTo>
                    <a:cubicBezTo>
                      <a:pt x="0" y="423"/>
                      <a:pt x="0" y="423"/>
                      <a:pt x="0" y="423"/>
                    </a:cubicBezTo>
                    <a:cubicBezTo>
                      <a:pt x="952" y="423"/>
                      <a:pt x="952" y="-529"/>
                      <a:pt x="0" y="423"/>
                    </a:cubicBezTo>
                    <a:cubicBezTo>
                      <a:pt x="952" y="-529"/>
                      <a:pt x="952" y="423"/>
                      <a:pt x="0" y="4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E2326500-0600-1CE1-166B-B85E8584E39E}"/>
                  </a:ext>
                </a:extLst>
              </p:cNvPr>
              <p:cNvSpPr/>
              <p:nvPr/>
            </p:nvSpPr>
            <p:spPr>
              <a:xfrm>
                <a:off x="8451532" y="2883217"/>
                <a:ext cx="9525" cy="9525"/>
              </a:xfrm>
              <a:custGeom>
                <a:avLst/>
                <a:gdLst>
                  <a:gd name="connsiteX0" fmla="*/ 0 w 0"/>
                  <a:gd name="connsiteY0" fmla="*/ 953 h 0"/>
                  <a:gd name="connsiteX1" fmla="*/ 953 w 0"/>
                  <a:gd name="connsiteY1" fmla="*/ 0 h 0"/>
                  <a:gd name="connsiteX2" fmla="*/ 0 w 0"/>
                  <a:gd name="connsiteY2" fmla="*/ 95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>
                    <a:moveTo>
                      <a:pt x="0" y="953"/>
                    </a:moveTo>
                    <a:cubicBezTo>
                      <a:pt x="0" y="953"/>
                      <a:pt x="953" y="0"/>
                      <a:pt x="953" y="0"/>
                    </a:cubicBezTo>
                    <a:cubicBezTo>
                      <a:pt x="953" y="0"/>
                      <a:pt x="953" y="953"/>
                      <a:pt x="0" y="9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CD20FC06-032B-40D4-420A-187BDCEC2E30}"/>
                  </a:ext>
                </a:extLst>
              </p:cNvPr>
              <p:cNvSpPr/>
              <p:nvPr/>
            </p:nvSpPr>
            <p:spPr>
              <a:xfrm>
                <a:off x="8452485" y="2882503"/>
                <a:ext cx="9525" cy="9525"/>
              </a:xfrm>
              <a:custGeom>
                <a:avLst/>
                <a:gdLst>
                  <a:gd name="connsiteX0" fmla="*/ 0 w 0"/>
                  <a:gd name="connsiteY0" fmla="*/ 714 h 0"/>
                  <a:gd name="connsiteX1" fmla="*/ 0 w 0"/>
                  <a:gd name="connsiteY1" fmla="*/ 714 h 0"/>
                  <a:gd name="connsiteX2" fmla="*/ 0 w 0"/>
                  <a:gd name="connsiteY2" fmla="*/ 71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>
                    <a:moveTo>
                      <a:pt x="0" y="714"/>
                    </a:moveTo>
                    <a:cubicBezTo>
                      <a:pt x="953" y="-238"/>
                      <a:pt x="953" y="-238"/>
                      <a:pt x="0" y="714"/>
                    </a:cubicBezTo>
                    <a:lnTo>
                      <a:pt x="0" y="71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88C592D-BCAF-2CCC-B75B-6DCBE78CBD1F}"/>
                </a:ext>
              </a:extLst>
            </p:cNvPr>
            <p:cNvSpPr txBox="1"/>
            <p:nvPr/>
          </p:nvSpPr>
          <p:spPr>
            <a:xfrm>
              <a:off x="564472" y="1160659"/>
              <a:ext cx="2532566" cy="902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15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150000"/>
                </a:lnSpc>
              </a:pPr>
              <a:r>
                <a:rPr lang="fa-IR" sz="11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5755AA8-8711-2356-9909-74C18EBB7A2A}"/>
              </a:ext>
            </a:extLst>
          </p:cNvPr>
          <p:cNvGrpSpPr/>
          <p:nvPr/>
        </p:nvGrpSpPr>
        <p:grpSpPr>
          <a:xfrm>
            <a:off x="514436" y="3048114"/>
            <a:ext cx="3067050" cy="1028700"/>
            <a:chOff x="514436" y="3048114"/>
            <a:chExt cx="3067050" cy="1028700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8DEA2E62-0EC7-1DED-AE4D-C6DC12F3C3FB}"/>
                </a:ext>
              </a:extLst>
            </p:cNvPr>
            <p:cNvSpPr/>
            <p:nvPr/>
          </p:nvSpPr>
          <p:spPr>
            <a:xfrm>
              <a:off x="514436" y="3048114"/>
              <a:ext cx="3067050" cy="1028700"/>
            </a:xfrm>
            <a:prstGeom prst="roundRect">
              <a:avLst>
                <a:gd name="adj" fmla="val 5556"/>
              </a:avLst>
            </a:prstGeom>
            <a:solidFill>
              <a:srgbClr val="D2AC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7AEC3DD7-90BA-2827-1699-133A8E60D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191378" y="3236888"/>
              <a:ext cx="228759" cy="228759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3249E6C-2E4D-13E8-171E-1702085CE111}"/>
                </a:ext>
              </a:extLst>
            </p:cNvPr>
            <p:cNvSpPr txBox="1"/>
            <p:nvPr/>
          </p:nvSpPr>
          <p:spPr>
            <a:xfrm>
              <a:off x="564472" y="3048114"/>
              <a:ext cx="2532566" cy="902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15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150000"/>
                </a:lnSpc>
              </a:pPr>
              <a:r>
                <a:rPr lang="fa-IR" sz="11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2173868-BA80-3036-9A38-9DA64F536FEC}"/>
              </a:ext>
            </a:extLst>
          </p:cNvPr>
          <p:cNvGrpSpPr/>
          <p:nvPr/>
        </p:nvGrpSpPr>
        <p:grpSpPr>
          <a:xfrm>
            <a:off x="514436" y="4969022"/>
            <a:ext cx="3067050" cy="1028700"/>
            <a:chOff x="514436" y="4969022"/>
            <a:chExt cx="3067050" cy="1028700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0E72FC93-1823-14BA-8DA9-65E025ADB220}"/>
                </a:ext>
              </a:extLst>
            </p:cNvPr>
            <p:cNvSpPr/>
            <p:nvPr/>
          </p:nvSpPr>
          <p:spPr>
            <a:xfrm>
              <a:off x="514436" y="4969022"/>
              <a:ext cx="3067050" cy="1028700"/>
            </a:xfrm>
            <a:prstGeom prst="roundRect">
              <a:avLst>
                <a:gd name="adj" fmla="val 8334"/>
              </a:avLst>
            </a:prstGeom>
            <a:solidFill>
              <a:srgbClr val="062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aphic 41">
              <a:extLst>
                <a:ext uri="{FF2B5EF4-FFF2-40B4-BE49-F238E27FC236}">
                  <a16:creationId xmlns:a16="http://schemas.microsoft.com/office/drawing/2014/main" id="{1414E47B-A57D-6CC1-083F-460EEE05F85D}"/>
                </a:ext>
              </a:extLst>
            </p:cNvPr>
            <p:cNvGrpSpPr/>
            <p:nvPr/>
          </p:nvGrpSpPr>
          <p:grpSpPr>
            <a:xfrm>
              <a:off x="3207090" y="5127167"/>
              <a:ext cx="226957" cy="226957"/>
              <a:chOff x="3657600" y="990600"/>
              <a:chExt cx="4876800" cy="4876800"/>
            </a:xfrm>
            <a:solidFill>
              <a:schemeClr val="bg1"/>
            </a:solidFill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E1C78787-ECC4-96A7-1E08-E743F7C95924}"/>
                  </a:ext>
                </a:extLst>
              </p:cNvPr>
              <p:cNvSpPr/>
              <p:nvPr/>
            </p:nvSpPr>
            <p:spPr>
              <a:xfrm>
                <a:off x="3657600" y="2080260"/>
                <a:ext cx="4552950" cy="3781425"/>
              </a:xfrm>
              <a:custGeom>
                <a:avLst/>
                <a:gdLst>
                  <a:gd name="connsiteX0" fmla="*/ 4554855 w 4552950"/>
                  <a:gd name="connsiteY0" fmla="*/ 1650683 h 3781425"/>
                  <a:gd name="connsiteX1" fmla="*/ 2220278 w 4552950"/>
                  <a:gd name="connsiteY1" fmla="*/ 1650683 h 3781425"/>
                  <a:gd name="connsiteX2" fmla="*/ 569595 w 4552950"/>
                  <a:gd name="connsiteY2" fmla="*/ 0 h 3781425"/>
                  <a:gd name="connsiteX3" fmla="*/ 0 w 4552950"/>
                  <a:gd name="connsiteY3" fmla="*/ 1507808 h 3781425"/>
                  <a:gd name="connsiteX4" fmla="*/ 667703 w 4552950"/>
                  <a:gd name="connsiteY4" fmla="*/ 3119438 h 3781425"/>
                  <a:gd name="connsiteX5" fmla="*/ 2279333 w 4552950"/>
                  <a:gd name="connsiteY5" fmla="*/ 3787140 h 3781425"/>
                  <a:gd name="connsiteX6" fmla="*/ 3890963 w 4552950"/>
                  <a:gd name="connsiteY6" fmla="*/ 3119438 h 3781425"/>
                  <a:gd name="connsiteX7" fmla="*/ 4554855 w 4552950"/>
                  <a:gd name="connsiteY7" fmla="*/ 1650683 h 378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52950" h="3781425">
                    <a:moveTo>
                      <a:pt x="4554855" y="1650683"/>
                    </a:moveTo>
                    <a:lnTo>
                      <a:pt x="2220278" y="1650683"/>
                    </a:lnTo>
                    <a:lnTo>
                      <a:pt x="569595" y="0"/>
                    </a:lnTo>
                    <a:cubicBezTo>
                      <a:pt x="200978" y="416243"/>
                      <a:pt x="0" y="946785"/>
                      <a:pt x="0" y="1507808"/>
                    </a:cubicBezTo>
                    <a:cubicBezTo>
                      <a:pt x="0" y="2116455"/>
                      <a:pt x="237173" y="2688908"/>
                      <a:pt x="667703" y="3119438"/>
                    </a:cubicBezTo>
                    <a:cubicBezTo>
                      <a:pt x="1098233" y="3549968"/>
                      <a:pt x="1670685" y="3787140"/>
                      <a:pt x="2279333" y="3787140"/>
                    </a:cubicBezTo>
                    <a:cubicBezTo>
                      <a:pt x="2887980" y="3787140"/>
                      <a:pt x="3460433" y="3549968"/>
                      <a:pt x="3890963" y="3119438"/>
                    </a:cubicBezTo>
                    <a:cubicBezTo>
                      <a:pt x="4288155" y="2723197"/>
                      <a:pt x="4520565" y="2205990"/>
                      <a:pt x="4554855" y="16506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D0E0DB10-6E3F-F9C2-3183-A611D9480BC7}"/>
                  </a:ext>
                </a:extLst>
              </p:cNvPr>
              <p:cNvSpPr/>
              <p:nvPr/>
            </p:nvSpPr>
            <p:spPr>
              <a:xfrm>
                <a:off x="4429125" y="1312545"/>
                <a:ext cx="1362075" cy="1924050"/>
              </a:xfrm>
              <a:custGeom>
                <a:avLst/>
                <a:gdLst>
                  <a:gd name="connsiteX0" fmla="*/ 1364933 w 1362075"/>
                  <a:gd name="connsiteY0" fmla="*/ 1929765 h 1924050"/>
                  <a:gd name="connsiteX1" fmla="*/ 1364933 w 1362075"/>
                  <a:gd name="connsiteY1" fmla="*/ 0 h 1924050"/>
                  <a:gd name="connsiteX2" fmla="*/ 0 w 1362075"/>
                  <a:gd name="connsiteY2" fmla="*/ 565785 h 1924050"/>
                  <a:gd name="connsiteX3" fmla="*/ 1364933 w 1362075"/>
                  <a:gd name="connsiteY3" fmla="*/ 1929765 h 1924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2075" h="1924050">
                    <a:moveTo>
                      <a:pt x="1364933" y="1929765"/>
                    </a:moveTo>
                    <a:lnTo>
                      <a:pt x="1364933" y="0"/>
                    </a:lnTo>
                    <a:cubicBezTo>
                      <a:pt x="857250" y="31432"/>
                      <a:pt x="381953" y="228600"/>
                      <a:pt x="0" y="565785"/>
                    </a:cubicBezTo>
                    <a:lnTo>
                      <a:pt x="1364933" y="192976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AE0CDD1-7688-1D2B-76F6-EF6E5DFF8C63}"/>
                  </a:ext>
                </a:extLst>
              </p:cNvPr>
              <p:cNvSpPr/>
              <p:nvPr/>
            </p:nvSpPr>
            <p:spPr>
              <a:xfrm>
                <a:off x="6079808" y="990600"/>
                <a:ext cx="2447925" cy="2447925"/>
              </a:xfrm>
              <a:custGeom>
                <a:avLst/>
                <a:gdLst>
                  <a:gd name="connsiteX0" fmla="*/ 0 w 2447925"/>
                  <a:gd name="connsiteY0" fmla="*/ 0 h 2447925"/>
                  <a:gd name="connsiteX1" fmla="*/ 0 w 2447925"/>
                  <a:gd name="connsiteY1" fmla="*/ 2454593 h 2447925"/>
                  <a:gd name="connsiteX2" fmla="*/ 2454593 w 2447925"/>
                  <a:gd name="connsiteY2" fmla="*/ 2454593 h 2447925"/>
                  <a:gd name="connsiteX3" fmla="*/ 1696402 w 2447925"/>
                  <a:gd name="connsiteY3" fmla="*/ 758190 h 2447925"/>
                  <a:gd name="connsiteX4" fmla="*/ 0 w 2447925"/>
                  <a:gd name="connsiteY4" fmla="*/ 0 h 2447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47925" h="2447925">
                    <a:moveTo>
                      <a:pt x="0" y="0"/>
                    </a:moveTo>
                    <a:lnTo>
                      <a:pt x="0" y="2454593"/>
                    </a:lnTo>
                    <a:lnTo>
                      <a:pt x="2454593" y="2454593"/>
                    </a:lnTo>
                    <a:cubicBezTo>
                      <a:pt x="2420303" y="1813560"/>
                      <a:pt x="2153603" y="1215390"/>
                      <a:pt x="1696402" y="758190"/>
                    </a:cubicBezTo>
                    <a:cubicBezTo>
                      <a:pt x="1239202" y="300990"/>
                      <a:pt x="641033" y="34290"/>
                      <a:pt x="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33D4760-E18E-CCC1-787A-F56F7F3FBC6D}"/>
                </a:ext>
              </a:extLst>
            </p:cNvPr>
            <p:cNvSpPr txBox="1"/>
            <p:nvPr/>
          </p:nvSpPr>
          <p:spPr>
            <a:xfrm>
              <a:off x="564472" y="4969022"/>
              <a:ext cx="2532566" cy="902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15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150000"/>
                </a:lnSpc>
              </a:pPr>
              <a:r>
                <a:rPr lang="fa-IR" sz="11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4D415C4C-9227-B032-6E6D-604504EF8C1B}"/>
              </a:ext>
            </a:extLst>
          </p:cNvPr>
          <p:cNvSpPr txBox="1"/>
          <p:nvPr/>
        </p:nvSpPr>
        <p:spPr>
          <a:xfrm>
            <a:off x="4154983" y="5415172"/>
            <a:ext cx="7670601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600" dirty="0">
              <a:solidFill>
                <a:srgbClr val="062D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044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Chart bld="series"/>
        </p:bldSub>
      </p:bldGraphic>
      <p:bldP spid="3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19BCB6-C5DD-EB28-966D-104F9760F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51</a:t>
            </a:fld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62760A0-9829-5CDD-E109-BFAD94D34E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4861007"/>
              </p:ext>
            </p:extLst>
          </p:nvPr>
        </p:nvGraphicFramePr>
        <p:xfrm>
          <a:off x="458134" y="1672287"/>
          <a:ext cx="11375792" cy="1797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F028EB11-55C3-A290-F43F-93078BF071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9501340"/>
              </p:ext>
            </p:extLst>
          </p:nvPr>
        </p:nvGraphicFramePr>
        <p:xfrm>
          <a:off x="378763" y="4223461"/>
          <a:ext cx="5315565" cy="1312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26D3FDC6-86AD-48CA-5E49-20840D581A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580598"/>
              </p:ext>
            </p:extLst>
          </p:nvPr>
        </p:nvGraphicFramePr>
        <p:xfrm>
          <a:off x="6189150" y="4280640"/>
          <a:ext cx="5490460" cy="1255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8B998A2-5706-35D4-515C-9B61E6317BB8}"/>
              </a:ext>
            </a:extLst>
          </p:cNvPr>
          <p:cNvSpPr txBox="1"/>
          <p:nvPr/>
        </p:nvSpPr>
        <p:spPr>
          <a:xfrm>
            <a:off x="8411317" y="1293717"/>
            <a:ext cx="326829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14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نمودار  را بنویسید</a:t>
            </a:r>
            <a:endParaRPr lang="en-US" sz="14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76CC78-FE7C-DE37-481F-85BBD124683B}"/>
              </a:ext>
            </a:extLst>
          </p:cNvPr>
          <p:cNvSpPr txBox="1"/>
          <p:nvPr/>
        </p:nvSpPr>
        <p:spPr>
          <a:xfrm>
            <a:off x="8674865" y="3984766"/>
            <a:ext cx="326829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هزینه های ساختاری پروژه</a:t>
            </a:r>
            <a:endParaRPr lang="en-US" sz="12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AF7BAC-11D6-D05E-3DFA-A07B458F8F51}"/>
              </a:ext>
            </a:extLst>
          </p:cNvPr>
          <p:cNvSpPr txBox="1"/>
          <p:nvPr/>
        </p:nvSpPr>
        <p:spPr>
          <a:xfrm>
            <a:off x="2027841" y="3984766"/>
            <a:ext cx="355800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روند در دست گیری پروژه در سال ها اخیر</a:t>
            </a:r>
            <a:endParaRPr lang="en-US" sz="12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CE0D47-D2BD-5B32-73DE-F49DDCD1D14E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7F6E7E-83FB-B125-C848-F20662428ABE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03925F-09B3-663E-C014-2C31CD2A21EC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8880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  <p:bldGraphic spid="7" grpId="0">
        <p:bldSub>
          <a:bldChart bld="series"/>
        </p:bldSub>
      </p:bldGraphic>
      <p:bldGraphic spid="8" grpId="0">
        <p:bldSub>
          <a:bldChart bld="series"/>
        </p:bldSub>
      </p:bldGraphic>
      <p:bldP spid="9" grpId="0"/>
      <p:bldP spid="10" grpId="0"/>
      <p:bldP spid="1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811450-7B1F-7914-D99C-E045AD4F5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B956EB65-DA9F-C69B-9DC1-D1D09499E9F1}"/>
              </a:ext>
            </a:extLst>
          </p:cNvPr>
          <p:cNvSpPr/>
          <p:nvPr/>
        </p:nvSpPr>
        <p:spPr>
          <a:xfrm rot="205905">
            <a:off x="3488555" y="1407919"/>
            <a:ext cx="2094093" cy="800902"/>
          </a:xfrm>
          <a:custGeom>
            <a:avLst/>
            <a:gdLst>
              <a:gd name="connsiteX0" fmla="*/ 94649 w 1933561"/>
              <a:gd name="connsiteY0" fmla="*/ 954575 h 1078723"/>
              <a:gd name="connsiteX1" fmla="*/ 39695 w 1933561"/>
              <a:gd name="connsiteY1" fmla="*/ 903692 h 1078723"/>
              <a:gd name="connsiteX2" fmla="*/ 23413 w 1933561"/>
              <a:gd name="connsiteY2" fmla="*/ 988158 h 1078723"/>
              <a:gd name="connsiteX3" fmla="*/ 8148 w 1933561"/>
              <a:gd name="connsiteY3" fmla="*/ 1073642 h 1078723"/>
              <a:gd name="connsiteX4" fmla="*/ 85490 w 1933561"/>
              <a:gd name="connsiteY4" fmla="*/ 1045147 h 1078723"/>
              <a:gd name="connsiteX5" fmla="*/ 163850 w 1933561"/>
              <a:gd name="connsiteY5" fmla="*/ 1017670 h 1078723"/>
              <a:gd name="connsiteX6" fmla="*/ 109914 w 1933561"/>
              <a:gd name="connsiteY6" fmla="*/ 967805 h 1078723"/>
              <a:gd name="connsiteX7" fmla="*/ 1055324 w 1933561"/>
              <a:gd name="connsiteY7" fmla="*/ 32572 h 1078723"/>
              <a:gd name="connsiteX8" fmla="*/ 1925427 w 1933561"/>
              <a:gd name="connsiteY8" fmla="*/ 510874 h 1078723"/>
              <a:gd name="connsiteX9" fmla="*/ 1934586 w 1933561"/>
              <a:gd name="connsiteY9" fmla="*/ 492556 h 1078723"/>
              <a:gd name="connsiteX10" fmla="*/ 1052271 w 1933561"/>
              <a:gd name="connsiteY10" fmla="*/ 8148 h 1078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33561" h="1078723">
                <a:moveTo>
                  <a:pt x="94649" y="954575"/>
                </a:moveTo>
                <a:lnTo>
                  <a:pt x="39695" y="903692"/>
                </a:lnTo>
                <a:lnTo>
                  <a:pt x="23413" y="988158"/>
                </a:lnTo>
                <a:lnTo>
                  <a:pt x="8148" y="1073642"/>
                </a:lnTo>
                <a:lnTo>
                  <a:pt x="85490" y="1045147"/>
                </a:lnTo>
                <a:lnTo>
                  <a:pt x="163850" y="1017670"/>
                </a:lnTo>
                <a:lnTo>
                  <a:pt x="109914" y="967805"/>
                </a:lnTo>
                <a:lnTo>
                  <a:pt x="1055324" y="32572"/>
                </a:lnTo>
                <a:lnTo>
                  <a:pt x="1925427" y="510874"/>
                </a:lnTo>
                <a:lnTo>
                  <a:pt x="1934586" y="492556"/>
                </a:lnTo>
                <a:lnTo>
                  <a:pt x="1052271" y="8148"/>
                </a:lnTo>
                <a:close/>
              </a:path>
            </a:pathLst>
          </a:custGeom>
          <a:solidFill>
            <a:srgbClr val="062D3E"/>
          </a:solidFill>
          <a:ln w="1016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9F709D3-511E-FF27-C828-9DDD05CE591B}"/>
              </a:ext>
            </a:extLst>
          </p:cNvPr>
          <p:cNvSpPr/>
          <p:nvPr/>
        </p:nvSpPr>
        <p:spPr>
          <a:xfrm rot="19800000">
            <a:off x="3630769" y="4157647"/>
            <a:ext cx="1119430" cy="630952"/>
          </a:xfrm>
          <a:custGeom>
            <a:avLst/>
            <a:gdLst>
              <a:gd name="connsiteX0" fmla="*/ 583128 w 1119430"/>
              <a:gd name="connsiteY0" fmla="*/ 601446 h 630951"/>
              <a:gd name="connsiteX1" fmla="*/ 135356 w 1119430"/>
              <a:gd name="connsiteY1" fmla="*/ 325659 h 630951"/>
              <a:gd name="connsiteX2" fmla="*/ 180133 w 1119430"/>
              <a:gd name="connsiteY2" fmla="*/ 267652 h 630951"/>
              <a:gd name="connsiteX3" fmla="*/ 94649 w 1119430"/>
              <a:gd name="connsiteY3" fmla="*/ 256458 h 630951"/>
              <a:gd name="connsiteX4" fmla="*/ 8148 w 1119430"/>
              <a:gd name="connsiteY4" fmla="*/ 244246 h 630951"/>
              <a:gd name="connsiteX5" fmla="*/ 40713 w 1119430"/>
              <a:gd name="connsiteY5" fmla="*/ 324641 h 630951"/>
              <a:gd name="connsiteX6" fmla="*/ 74296 w 1119430"/>
              <a:gd name="connsiteY6" fmla="*/ 405037 h 630951"/>
              <a:gd name="connsiteX7" fmla="*/ 123144 w 1119430"/>
              <a:gd name="connsiteY7" fmla="*/ 341941 h 630951"/>
              <a:gd name="connsiteX8" fmla="*/ 587199 w 1119430"/>
              <a:gd name="connsiteY8" fmla="*/ 627905 h 630951"/>
              <a:gd name="connsiteX9" fmla="*/ 1117401 w 1119430"/>
              <a:gd name="connsiteY9" fmla="*/ 21377 h 630951"/>
              <a:gd name="connsiteX10" fmla="*/ 1102137 w 1119430"/>
              <a:gd name="connsiteY10" fmla="*/ 8148 h 6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19430" h="630951">
                <a:moveTo>
                  <a:pt x="583128" y="601446"/>
                </a:moveTo>
                <a:lnTo>
                  <a:pt x="135356" y="325659"/>
                </a:lnTo>
                <a:lnTo>
                  <a:pt x="180133" y="267652"/>
                </a:lnTo>
                <a:lnTo>
                  <a:pt x="94649" y="256458"/>
                </a:lnTo>
                <a:lnTo>
                  <a:pt x="8148" y="244246"/>
                </a:lnTo>
                <a:lnTo>
                  <a:pt x="40713" y="324641"/>
                </a:lnTo>
                <a:lnTo>
                  <a:pt x="74296" y="405037"/>
                </a:lnTo>
                <a:lnTo>
                  <a:pt x="123144" y="341941"/>
                </a:lnTo>
                <a:lnTo>
                  <a:pt x="587199" y="627905"/>
                </a:lnTo>
                <a:lnTo>
                  <a:pt x="1117401" y="21377"/>
                </a:lnTo>
                <a:lnTo>
                  <a:pt x="1102137" y="8148"/>
                </a:lnTo>
                <a:close/>
              </a:path>
            </a:pathLst>
          </a:custGeom>
          <a:solidFill>
            <a:srgbClr val="D2AC67"/>
          </a:solidFill>
          <a:ln w="1016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E91DB2D-4943-B107-CCC1-894B11DE4124}"/>
              </a:ext>
            </a:extLst>
          </p:cNvPr>
          <p:cNvSpPr/>
          <p:nvPr/>
        </p:nvSpPr>
        <p:spPr>
          <a:xfrm rot="1800000">
            <a:off x="6595365" y="4500270"/>
            <a:ext cx="1625014" cy="589228"/>
          </a:xfrm>
          <a:custGeom>
            <a:avLst/>
            <a:gdLst>
              <a:gd name="connsiteX0" fmla="*/ 1655746 w 1689322"/>
              <a:gd name="connsiteY0" fmla="*/ 91596 h 742894"/>
              <a:gd name="connsiteX1" fmla="*/ 1628269 w 1689322"/>
              <a:gd name="connsiteY1" fmla="*/ 8148 h 742894"/>
              <a:gd name="connsiteX2" fmla="*/ 1570262 w 1689322"/>
              <a:gd name="connsiteY2" fmla="*/ 73279 h 742894"/>
              <a:gd name="connsiteX3" fmla="*/ 1512255 w 1689322"/>
              <a:gd name="connsiteY3" fmla="*/ 137391 h 742894"/>
              <a:gd name="connsiteX4" fmla="*/ 1588580 w 1689322"/>
              <a:gd name="connsiteY4" fmla="*/ 153674 h 742894"/>
              <a:gd name="connsiteX5" fmla="*/ 1219168 w 1689322"/>
              <a:gd name="connsiteY5" fmla="*/ 715424 h 742894"/>
              <a:gd name="connsiteX6" fmla="*/ 11201 w 1689322"/>
              <a:gd name="connsiteY6" fmla="*/ 592287 h 742894"/>
              <a:gd name="connsiteX7" fmla="*/ 8148 w 1689322"/>
              <a:gd name="connsiteY7" fmla="*/ 612640 h 742894"/>
              <a:gd name="connsiteX8" fmla="*/ 1226292 w 1689322"/>
              <a:gd name="connsiteY8" fmla="*/ 736795 h 742894"/>
              <a:gd name="connsiteX9" fmla="*/ 1234433 w 1689322"/>
              <a:gd name="connsiteY9" fmla="*/ 737813 h 742894"/>
              <a:gd name="connsiteX10" fmla="*/ 1607916 w 1689322"/>
              <a:gd name="connsiteY10" fmla="*/ 157744 h 742894"/>
              <a:gd name="connsiteX11" fmla="*/ 1682205 w 1689322"/>
              <a:gd name="connsiteY11" fmla="*/ 174027 h 74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89322" h="742894">
                <a:moveTo>
                  <a:pt x="1655746" y="91596"/>
                </a:moveTo>
                <a:lnTo>
                  <a:pt x="1628269" y="8148"/>
                </a:lnTo>
                <a:lnTo>
                  <a:pt x="1570262" y="73279"/>
                </a:lnTo>
                <a:lnTo>
                  <a:pt x="1512255" y="137391"/>
                </a:lnTo>
                <a:lnTo>
                  <a:pt x="1588580" y="153674"/>
                </a:lnTo>
                <a:lnTo>
                  <a:pt x="1219168" y="715424"/>
                </a:lnTo>
                <a:lnTo>
                  <a:pt x="11201" y="592287"/>
                </a:lnTo>
                <a:lnTo>
                  <a:pt x="8148" y="612640"/>
                </a:lnTo>
                <a:lnTo>
                  <a:pt x="1226292" y="736795"/>
                </a:lnTo>
                <a:lnTo>
                  <a:pt x="1234433" y="737813"/>
                </a:lnTo>
                <a:lnTo>
                  <a:pt x="1607916" y="157744"/>
                </a:lnTo>
                <a:lnTo>
                  <a:pt x="1682205" y="174027"/>
                </a:lnTo>
                <a:close/>
              </a:path>
            </a:pathLst>
          </a:custGeom>
          <a:solidFill>
            <a:srgbClr val="062D3E"/>
          </a:solidFill>
          <a:ln w="1016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732F19A-1E5C-B1C9-906D-52C58F2D6306}"/>
              </a:ext>
            </a:extLst>
          </p:cNvPr>
          <p:cNvSpPr/>
          <p:nvPr/>
        </p:nvSpPr>
        <p:spPr>
          <a:xfrm rot="20700000">
            <a:off x="7306339" y="1836282"/>
            <a:ext cx="1673635" cy="867988"/>
          </a:xfrm>
          <a:custGeom>
            <a:avLst/>
            <a:gdLst>
              <a:gd name="connsiteX0" fmla="*/ 1065501 w 1139783"/>
              <a:gd name="connsiteY0" fmla="*/ 415213 h 793777"/>
              <a:gd name="connsiteX1" fmla="*/ 920992 w 1139783"/>
              <a:gd name="connsiteY1" fmla="*/ 8148 h 793777"/>
              <a:gd name="connsiteX2" fmla="*/ 8148 w 1139783"/>
              <a:gd name="connsiteY2" fmla="*/ 775466 h 793777"/>
              <a:gd name="connsiteX3" fmla="*/ 22395 w 1139783"/>
              <a:gd name="connsiteY3" fmla="*/ 789714 h 793777"/>
              <a:gd name="connsiteX4" fmla="*/ 909798 w 1139783"/>
              <a:gd name="connsiteY4" fmla="*/ 47837 h 793777"/>
              <a:gd name="connsiteX5" fmla="*/ 1045147 w 1139783"/>
              <a:gd name="connsiteY5" fmla="*/ 420302 h 793777"/>
              <a:gd name="connsiteX6" fmla="*/ 971875 w 1139783"/>
              <a:gd name="connsiteY6" fmla="*/ 438620 h 793777"/>
              <a:gd name="connsiteX7" fmla="*/ 1031918 w 1139783"/>
              <a:gd name="connsiteY7" fmla="*/ 500697 h 793777"/>
              <a:gd name="connsiteX8" fmla="*/ 1091960 w 1139783"/>
              <a:gd name="connsiteY8" fmla="*/ 563792 h 793777"/>
              <a:gd name="connsiteX9" fmla="*/ 1115366 w 1139783"/>
              <a:gd name="connsiteY9" fmla="*/ 480344 h 793777"/>
              <a:gd name="connsiteX10" fmla="*/ 1139790 w 1139783"/>
              <a:gd name="connsiteY10" fmla="*/ 396895 h 793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39783" h="793777">
                <a:moveTo>
                  <a:pt x="1065501" y="415213"/>
                </a:moveTo>
                <a:lnTo>
                  <a:pt x="920992" y="8148"/>
                </a:lnTo>
                <a:lnTo>
                  <a:pt x="8148" y="775466"/>
                </a:lnTo>
                <a:lnTo>
                  <a:pt x="22395" y="789714"/>
                </a:lnTo>
                <a:lnTo>
                  <a:pt x="909798" y="47837"/>
                </a:lnTo>
                <a:lnTo>
                  <a:pt x="1045147" y="420302"/>
                </a:lnTo>
                <a:lnTo>
                  <a:pt x="971875" y="438620"/>
                </a:lnTo>
                <a:lnTo>
                  <a:pt x="1031918" y="500697"/>
                </a:lnTo>
                <a:lnTo>
                  <a:pt x="1091960" y="563792"/>
                </a:lnTo>
                <a:lnTo>
                  <a:pt x="1115366" y="480344"/>
                </a:lnTo>
                <a:lnTo>
                  <a:pt x="1139790" y="396895"/>
                </a:lnTo>
                <a:close/>
              </a:path>
            </a:pathLst>
          </a:custGeom>
          <a:solidFill>
            <a:srgbClr val="D2AC67"/>
          </a:solidFill>
          <a:ln w="1016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46FD72D-CB72-CF76-03A3-CBBBA55E6FC2}"/>
              </a:ext>
            </a:extLst>
          </p:cNvPr>
          <p:cNvSpPr/>
          <p:nvPr/>
        </p:nvSpPr>
        <p:spPr>
          <a:xfrm>
            <a:off x="3998400" y="2431689"/>
            <a:ext cx="1852148" cy="2004798"/>
          </a:xfrm>
          <a:custGeom>
            <a:avLst/>
            <a:gdLst>
              <a:gd name="connsiteX0" fmla="*/ 856625 w 1852148"/>
              <a:gd name="connsiteY0" fmla="*/ 8148 h 2004798"/>
              <a:gd name="connsiteX1" fmla="*/ 112713 w 1852148"/>
              <a:gd name="connsiteY1" fmla="*/ 759184 h 2004798"/>
              <a:gd name="connsiteX2" fmla="*/ 112713 w 1852148"/>
              <a:gd name="connsiteY2" fmla="*/ 1252751 h 2004798"/>
              <a:gd name="connsiteX3" fmla="*/ 856625 w 1852148"/>
              <a:gd name="connsiteY3" fmla="*/ 2003787 h 2004798"/>
              <a:gd name="connsiteX4" fmla="*/ 1265726 w 1852148"/>
              <a:gd name="connsiteY4" fmla="*/ 1585527 h 2004798"/>
              <a:gd name="connsiteX5" fmla="*/ 1350192 w 1852148"/>
              <a:gd name="connsiteY5" fmla="*/ 1561103 h 2004798"/>
              <a:gd name="connsiteX6" fmla="*/ 1427535 w 1852148"/>
              <a:gd name="connsiteY6" fmla="*/ 1585527 h 2004798"/>
              <a:gd name="connsiteX7" fmla="*/ 1589343 w 1852148"/>
              <a:gd name="connsiteY7" fmla="*/ 1746318 h 2004798"/>
              <a:gd name="connsiteX8" fmla="*/ 1673809 w 1852148"/>
              <a:gd name="connsiteY8" fmla="*/ 1778883 h 2004798"/>
              <a:gd name="connsiteX9" fmla="*/ 1751152 w 1852148"/>
              <a:gd name="connsiteY9" fmla="*/ 1746318 h 2004798"/>
              <a:gd name="connsiteX10" fmla="*/ 1751152 w 1852148"/>
              <a:gd name="connsiteY10" fmla="*/ 1585527 h 2004798"/>
              <a:gd name="connsiteX11" fmla="*/ 1589343 w 1852148"/>
              <a:gd name="connsiteY11" fmla="*/ 1424736 h 2004798"/>
              <a:gd name="connsiteX12" fmla="*/ 1589343 w 1852148"/>
              <a:gd name="connsiteY12" fmla="*/ 1263945 h 2004798"/>
              <a:gd name="connsiteX13" fmla="*/ 1847830 w 1852148"/>
              <a:gd name="connsiteY13" fmla="*/ 1016653 h 2004798"/>
              <a:gd name="connsiteX14" fmla="*/ 1686021 w 1852148"/>
              <a:gd name="connsiteY14" fmla="*/ 854844 h 2004798"/>
              <a:gd name="connsiteX15" fmla="*/ 1610714 w 1852148"/>
              <a:gd name="connsiteY15" fmla="*/ 930151 h 2004798"/>
              <a:gd name="connsiteX16" fmla="*/ 1357316 w 1852148"/>
              <a:gd name="connsiteY16" fmla="*/ 1034971 h 2004798"/>
              <a:gd name="connsiteX17" fmla="*/ 1103917 w 1852148"/>
              <a:gd name="connsiteY17" fmla="*/ 930151 h 2004798"/>
              <a:gd name="connsiteX18" fmla="*/ 1103917 w 1852148"/>
              <a:gd name="connsiteY18" fmla="*/ 436584 h 2004798"/>
              <a:gd name="connsiteX19" fmla="*/ 1190419 w 1852148"/>
              <a:gd name="connsiteY19" fmla="*/ 361277 h 2004798"/>
              <a:gd name="connsiteX20" fmla="*/ 856625 w 1852148"/>
              <a:gd name="connsiteY20" fmla="*/ 8148 h 2004798"/>
              <a:gd name="connsiteX21" fmla="*/ 856625 w 1852148"/>
              <a:gd name="connsiteY21" fmla="*/ 8148 h 2004798"/>
              <a:gd name="connsiteX22" fmla="*/ 856625 w 1852148"/>
              <a:gd name="connsiteY22" fmla="*/ 8148 h 2004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852148" h="2004798">
                <a:moveTo>
                  <a:pt x="856625" y="8148"/>
                </a:moveTo>
                <a:lnTo>
                  <a:pt x="112713" y="759184"/>
                </a:lnTo>
                <a:cubicBezTo>
                  <a:pt x="-26707" y="898604"/>
                  <a:pt x="-26707" y="1123508"/>
                  <a:pt x="112713" y="1252751"/>
                </a:cubicBezTo>
                <a:lnTo>
                  <a:pt x="856625" y="2003787"/>
                </a:lnTo>
                <a:lnTo>
                  <a:pt x="1265726" y="1585527"/>
                </a:lnTo>
                <a:cubicBezTo>
                  <a:pt x="1287097" y="1569244"/>
                  <a:pt x="1319662" y="1561103"/>
                  <a:pt x="1350192" y="1561103"/>
                </a:cubicBezTo>
                <a:cubicBezTo>
                  <a:pt x="1381740" y="1561103"/>
                  <a:pt x="1410234" y="1569244"/>
                  <a:pt x="1427535" y="1585527"/>
                </a:cubicBezTo>
                <a:lnTo>
                  <a:pt x="1589343" y="1746318"/>
                </a:lnTo>
                <a:cubicBezTo>
                  <a:pt x="1610714" y="1767689"/>
                  <a:pt x="1643279" y="1778883"/>
                  <a:pt x="1673809" y="1778883"/>
                </a:cubicBezTo>
                <a:cubicBezTo>
                  <a:pt x="1705357" y="1778883"/>
                  <a:pt x="1734869" y="1767689"/>
                  <a:pt x="1751152" y="1746318"/>
                </a:cubicBezTo>
                <a:cubicBezTo>
                  <a:pt x="1793894" y="1714770"/>
                  <a:pt x="1793894" y="1628269"/>
                  <a:pt x="1751152" y="1585527"/>
                </a:cubicBezTo>
                <a:lnTo>
                  <a:pt x="1589343" y="1424736"/>
                </a:lnTo>
                <a:cubicBezTo>
                  <a:pt x="1556778" y="1393188"/>
                  <a:pt x="1556778" y="1306687"/>
                  <a:pt x="1589343" y="1263945"/>
                </a:cubicBezTo>
                <a:lnTo>
                  <a:pt x="1847830" y="1016653"/>
                </a:lnTo>
                <a:lnTo>
                  <a:pt x="1686021" y="854844"/>
                </a:lnTo>
                <a:lnTo>
                  <a:pt x="1610714" y="930151"/>
                </a:lnTo>
                <a:cubicBezTo>
                  <a:pt x="1540495" y="1000370"/>
                  <a:pt x="1448905" y="1034971"/>
                  <a:pt x="1357316" y="1034971"/>
                </a:cubicBezTo>
                <a:cubicBezTo>
                  <a:pt x="1265726" y="1034971"/>
                  <a:pt x="1174136" y="1000370"/>
                  <a:pt x="1103917" y="930151"/>
                </a:cubicBezTo>
                <a:cubicBezTo>
                  <a:pt x="974674" y="801926"/>
                  <a:pt x="974674" y="576004"/>
                  <a:pt x="1103917" y="436584"/>
                </a:cubicBezTo>
                <a:lnTo>
                  <a:pt x="1190419" y="361277"/>
                </a:lnTo>
                <a:lnTo>
                  <a:pt x="856625" y="8148"/>
                </a:lnTo>
                <a:lnTo>
                  <a:pt x="856625" y="8148"/>
                </a:lnTo>
                <a:lnTo>
                  <a:pt x="856625" y="8148"/>
                </a:lnTo>
                <a:close/>
              </a:path>
            </a:pathLst>
          </a:custGeom>
          <a:solidFill>
            <a:srgbClr val="D2AC67"/>
          </a:solidFill>
          <a:ln w="1016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0A71743-565B-4BBA-FC32-1CF39ECA1F1B}"/>
              </a:ext>
            </a:extLst>
          </p:cNvPr>
          <p:cNvSpPr/>
          <p:nvPr/>
        </p:nvSpPr>
        <p:spPr>
          <a:xfrm>
            <a:off x="5012757" y="1420131"/>
            <a:ext cx="2004798" cy="1831795"/>
          </a:xfrm>
          <a:custGeom>
            <a:avLst/>
            <a:gdLst>
              <a:gd name="connsiteX0" fmla="*/ 1010547 w 2004797"/>
              <a:gd name="connsiteY0" fmla="*/ 8148 h 1831795"/>
              <a:gd name="connsiteX1" fmla="*/ 763254 w 2004797"/>
              <a:gd name="connsiteY1" fmla="*/ 104826 h 1831795"/>
              <a:gd name="connsiteX2" fmla="*/ 8148 w 2004797"/>
              <a:gd name="connsiteY2" fmla="*/ 843650 h 1831795"/>
              <a:gd name="connsiteX3" fmla="*/ 428443 w 2004797"/>
              <a:gd name="connsiteY3" fmla="*/ 1261910 h 1831795"/>
              <a:gd name="connsiteX4" fmla="*/ 428443 w 2004797"/>
              <a:gd name="connsiteY4" fmla="*/ 1411507 h 1831795"/>
              <a:gd name="connsiteX5" fmla="*/ 255440 w 2004797"/>
              <a:gd name="connsiteY5" fmla="*/ 1572297 h 1831795"/>
              <a:gd name="connsiteX6" fmla="*/ 255440 w 2004797"/>
              <a:gd name="connsiteY6" fmla="*/ 1733088 h 1831795"/>
              <a:gd name="connsiteX7" fmla="*/ 341942 w 2004797"/>
              <a:gd name="connsiteY7" fmla="*/ 1765653 h 1831795"/>
              <a:gd name="connsiteX8" fmla="*/ 428443 w 2004797"/>
              <a:gd name="connsiteY8" fmla="*/ 1733088 h 1831795"/>
              <a:gd name="connsiteX9" fmla="*/ 590252 w 2004797"/>
              <a:gd name="connsiteY9" fmla="*/ 1572297 h 1831795"/>
              <a:gd name="connsiteX10" fmla="*/ 667594 w 2004797"/>
              <a:gd name="connsiteY10" fmla="*/ 1547873 h 1831795"/>
              <a:gd name="connsiteX11" fmla="*/ 752060 w 2004797"/>
              <a:gd name="connsiteY11" fmla="*/ 1572297 h 1831795"/>
              <a:gd name="connsiteX12" fmla="*/ 1000370 w 2004797"/>
              <a:gd name="connsiteY12" fmla="*/ 1829766 h 1831795"/>
              <a:gd name="connsiteX13" fmla="*/ 1162179 w 2004797"/>
              <a:gd name="connsiteY13" fmla="*/ 1668975 h 1831795"/>
              <a:gd name="connsiteX14" fmla="*/ 1086872 w 2004797"/>
              <a:gd name="connsiteY14" fmla="*/ 1593668 h 1831795"/>
              <a:gd name="connsiteX15" fmla="*/ 1086872 w 2004797"/>
              <a:gd name="connsiteY15" fmla="*/ 1101119 h 1831795"/>
              <a:gd name="connsiteX16" fmla="*/ 1335182 w 2004797"/>
              <a:gd name="connsiteY16" fmla="*/ 996300 h 1831795"/>
              <a:gd name="connsiteX17" fmla="*/ 1583492 w 2004797"/>
              <a:gd name="connsiteY17" fmla="*/ 1101119 h 1831795"/>
              <a:gd name="connsiteX18" fmla="*/ 1669993 w 2004797"/>
              <a:gd name="connsiteY18" fmla="*/ 1176426 h 1831795"/>
              <a:gd name="connsiteX19" fmla="*/ 2003787 w 2004797"/>
              <a:gd name="connsiteY19" fmla="*/ 843650 h 1831795"/>
              <a:gd name="connsiteX20" fmla="*/ 1248680 w 2004797"/>
              <a:gd name="connsiteY20" fmla="*/ 104826 h 1831795"/>
              <a:gd name="connsiteX21" fmla="*/ 1010547 w 2004797"/>
              <a:gd name="connsiteY21" fmla="*/ 8148 h 1831795"/>
              <a:gd name="connsiteX22" fmla="*/ 1010547 w 2004797"/>
              <a:gd name="connsiteY22" fmla="*/ 8148 h 183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004797" h="1831795">
                <a:moveTo>
                  <a:pt x="1010547" y="8148"/>
                </a:moveTo>
                <a:cubicBezTo>
                  <a:pt x="919975" y="8148"/>
                  <a:pt x="828385" y="40713"/>
                  <a:pt x="763254" y="104826"/>
                </a:cubicBezTo>
                <a:lnTo>
                  <a:pt x="8148" y="843650"/>
                </a:lnTo>
                <a:lnTo>
                  <a:pt x="428443" y="1261910"/>
                </a:lnTo>
                <a:cubicBezTo>
                  <a:pt x="461008" y="1294475"/>
                  <a:pt x="461008" y="1379959"/>
                  <a:pt x="428443" y="1411507"/>
                </a:cubicBezTo>
                <a:lnTo>
                  <a:pt x="255440" y="1572297"/>
                </a:lnTo>
                <a:cubicBezTo>
                  <a:pt x="222875" y="1615039"/>
                  <a:pt x="222875" y="1700523"/>
                  <a:pt x="255440" y="1733088"/>
                </a:cubicBezTo>
                <a:cubicBezTo>
                  <a:pt x="276811" y="1754459"/>
                  <a:pt x="309376" y="1765653"/>
                  <a:pt x="341942" y="1765653"/>
                </a:cubicBezTo>
                <a:cubicBezTo>
                  <a:pt x="374507" y="1765653"/>
                  <a:pt x="407072" y="1754459"/>
                  <a:pt x="428443" y="1733088"/>
                </a:cubicBezTo>
                <a:lnTo>
                  <a:pt x="590252" y="1572297"/>
                </a:lnTo>
                <a:cubicBezTo>
                  <a:pt x="606534" y="1556015"/>
                  <a:pt x="636046" y="1547873"/>
                  <a:pt x="667594" y="1547873"/>
                </a:cubicBezTo>
                <a:cubicBezTo>
                  <a:pt x="698124" y="1547873"/>
                  <a:pt x="730689" y="1556015"/>
                  <a:pt x="752060" y="1572297"/>
                </a:cubicBezTo>
                <a:lnTo>
                  <a:pt x="1000370" y="1829766"/>
                </a:lnTo>
                <a:lnTo>
                  <a:pt x="1162179" y="1668975"/>
                </a:lnTo>
                <a:lnTo>
                  <a:pt x="1086872" y="1593668"/>
                </a:lnTo>
                <a:cubicBezTo>
                  <a:pt x="946434" y="1454248"/>
                  <a:pt x="946434" y="1229345"/>
                  <a:pt x="1086872" y="1101119"/>
                </a:cubicBezTo>
                <a:cubicBezTo>
                  <a:pt x="1152002" y="1030900"/>
                  <a:pt x="1242574" y="996300"/>
                  <a:pt x="1335182" y="996300"/>
                </a:cubicBezTo>
                <a:cubicBezTo>
                  <a:pt x="1426771" y="996300"/>
                  <a:pt x="1518361" y="1030900"/>
                  <a:pt x="1583492" y="1101119"/>
                </a:cubicBezTo>
                <a:lnTo>
                  <a:pt x="1669993" y="1176426"/>
                </a:lnTo>
                <a:lnTo>
                  <a:pt x="2003787" y="843650"/>
                </a:lnTo>
                <a:lnTo>
                  <a:pt x="1248680" y="104826"/>
                </a:lnTo>
                <a:cubicBezTo>
                  <a:pt x="1189656" y="40713"/>
                  <a:pt x="1101119" y="8148"/>
                  <a:pt x="1010547" y="8148"/>
                </a:cubicBezTo>
                <a:lnTo>
                  <a:pt x="1010547" y="8148"/>
                </a:lnTo>
                <a:close/>
              </a:path>
            </a:pathLst>
          </a:custGeom>
          <a:solidFill>
            <a:srgbClr val="062D3E"/>
          </a:solidFill>
          <a:ln w="1016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CF19249-AD6C-0ADE-824F-D1033E260057}"/>
              </a:ext>
            </a:extLst>
          </p:cNvPr>
          <p:cNvSpPr/>
          <p:nvPr/>
        </p:nvSpPr>
        <p:spPr>
          <a:xfrm>
            <a:off x="6199353" y="2431689"/>
            <a:ext cx="1852148" cy="1994621"/>
          </a:xfrm>
          <a:custGeom>
            <a:avLst/>
            <a:gdLst>
              <a:gd name="connsiteX0" fmla="*/ 998335 w 1852148"/>
              <a:gd name="connsiteY0" fmla="*/ 8148 h 1994621"/>
              <a:gd name="connsiteX1" fmla="*/ 589234 w 1852148"/>
              <a:gd name="connsiteY1" fmla="*/ 425390 h 1994621"/>
              <a:gd name="connsiteX2" fmla="*/ 502732 w 1852148"/>
              <a:gd name="connsiteY2" fmla="*/ 457955 h 1994621"/>
              <a:gd name="connsiteX3" fmla="*/ 416231 w 1852148"/>
              <a:gd name="connsiteY3" fmla="*/ 425390 h 1994621"/>
              <a:gd name="connsiteX4" fmla="*/ 254423 w 1852148"/>
              <a:gd name="connsiteY4" fmla="*/ 264599 h 1994621"/>
              <a:gd name="connsiteX5" fmla="*/ 178098 w 1852148"/>
              <a:gd name="connsiteY5" fmla="*/ 232034 h 1994621"/>
              <a:gd name="connsiteX6" fmla="*/ 93631 w 1852148"/>
              <a:gd name="connsiteY6" fmla="*/ 264599 h 1994621"/>
              <a:gd name="connsiteX7" fmla="*/ 93631 w 1852148"/>
              <a:gd name="connsiteY7" fmla="*/ 425390 h 1994621"/>
              <a:gd name="connsiteX8" fmla="*/ 255440 w 1852148"/>
              <a:gd name="connsiteY8" fmla="*/ 586181 h 1994621"/>
              <a:gd name="connsiteX9" fmla="*/ 255440 w 1852148"/>
              <a:gd name="connsiteY9" fmla="*/ 746972 h 1994621"/>
              <a:gd name="connsiteX10" fmla="*/ 8148 w 1852148"/>
              <a:gd name="connsiteY10" fmla="*/ 993246 h 1994621"/>
              <a:gd name="connsiteX11" fmla="*/ 169956 w 1852148"/>
              <a:gd name="connsiteY11" fmla="*/ 1154037 h 1994621"/>
              <a:gd name="connsiteX12" fmla="*/ 245264 w 1852148"/>
              <a:gd name="connsiteY12" fmla="*/ 1078730 h 1994621"/>
              <a:gd name="connsiteX13" fmla="*/ 498662 w 1852148"/>
              <a:gd name="connsiteY13" fmla="*/ 973911 h 1994621"/>
              <a:gd name="connsiteX14" fmla="*/ 752060 w 1852148"/>
              <a:gd name="connsiteY14" fmla="*/ 1078730 h 1994621"/>
              <a:gd name="connsiteX15" fmla="*/ 752060 w 1852148"/>
              <a:gd name="connsiteY15" fmla="*/ 1571280 h 1994621"/>
              <a:gd name="connsiteX16" fmla="*/ 665559 w 1852148"/>
              <a:gd name="connsiteY16" fmla="*/ 1656764 h 1994621"/>
              <a:gd name="connsiteX17" fmla="*/ 999352 w 1852148"/>
              <a:gd name="connsiteY17" fmla="*/ 1988522 h 1994621"/>
              <a:gd name="connsiteX18" fmla="*/ 1743265 w 1852148"/>
              <a:gd name="connsiteY18" fmla="*/ 1249698 h 1994621"/>
              <a:gd name="connsiteX19" fmla="*/ 1743265 w 1852148"/>
              <a:gd name="connsiteY19" fmla="*/ 757148 h 1994621"/>
              <a:gd name="connsiteX20" fmla="*/ 998335 w 1852148"/>
              <a:gd name="connsiteY20" fmla="*/ 8148 h 1994621"/>
              <a:gd name="connsiteX21" fmla="*/ 998335 w 1852148"/>
              <a:gd name="connsiteY21" fmla="*/ 8148 h 1994621"/>
              <a:gd name="connsiteX22" fmla="*/ 998335 w 1852148"/>
              <a:gd name="connsiteY22" fmla="*/ 8148 h 199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852148" h="1994621">
                <a:moveTo>
                  <a:pt x="998335" y="8148"/>
                </a:moveTo>
                <a:lnTo>
                  <a:pt x="589234" y="425390"/>
                </a:lnTo>
                <a:cubicBezTo>
                  <a:pt x="567863" y="446761"/>
                  <a:pt x="535298" y="457955"/>
                  <a:pt x="502732" y="457955"/>
                </a:cubicBezTo>
                <a:cubicBezTo>
                  <a:pt x="470167" y="457955"/>
                  <a:pt x="437602" y="446761"/>
                  <a:pt x="416231" y="425390"/>
                </a:cubicBezTo>
                <a:lnTo>
                  <a:pt x="254423" y="264599"/>
                </a:lnTo>
                <a:cubicBezTo>
                  <a:pt x="238140" y="243228"/>
                  <a:pt x="208628" y="232034"/>
                  <a:pt x="178098" y="232034"/>
                </a:cubicBezTo>
                <a:cubicBezTo>
                  <a:pt x="146550" y="232034"/>
                  <a:pt x="115002" y="243228"/>
                  <a:pt x="93631" y="264599"/>
                </a:cubicBezTo>
                <a:cubicBezTo>
                  <a:pt x="61066" y="307341"/>
                  <a:pt x="61066" y="382648"/>
                  <a:pt x="93631" y="425390"/>
                </a:cubicBezTo>
                <a:lnTo>
                  <a:pt x="255440" y="586181"/>
                </a:lnTo>
                <a:cubicBezTo>
                  <a:pt x="298182" y="628923"/>
                  <a:pt x="298182" y="704230"/>
                  <a:pt x="255440" y="746972"/>
                </a:cubicBezTo>
                <a:lnTo>
                  <a:pt x="8148" y="993246"/>
                </a:lnTo>
                <a:lnTo>
                  <a:pt x="169956" y="1154037"/>
                </a:lnTo>
                <a:lnTo>
                  <a:pt x="245264" y="1078730"/>
                </a:lnTo>
                <a:cubicBezTo>
                  <a:pt x="315482" y="1008511"/>
                  <a:pt x="407072" y="973911"/>
                  <a:pt x="498662" y="973911"/>
                </a:cubicBezTo>
                <a:cubicBezTo>
                  <a:pt x="590252" y="973911"/>
                  <a:pt x="681841" y="1008511"/>
                  <a:pt x="752060" y="1078730"/>
                </a:cubicBezTo>
                <a:cubicBezTo>
                  <a:pt x="881304" y="1206956"/>
                  <a:pt x="881304" y="1443054"/>
                  <a:pt x="752060" y="1571280"/>
                </a:cubicBezTo>
                <a:lnTo>
                  <a:pt x="665559" y="1656764"/>
                </a:lnTo>
                <a:lnTo>
                  <a:pt x="999352" y="1988522"/>
                </a:lnTo>
                <a:lnTo>
                  <a:pt x="1743265" y="1249698"/>
                </a:lnTo>
                <a:cubicBezTo>
                  <a:pt x="1882685" y="1121472"/>
                  <a:pt x="1882685" y="896568"/>
                  <a:pt x="1743265" y="757148"/>
                </a:cubicBezTo>
                <a:lnTo>
                  <a:pt x="998335" y="8148"/>
                </a:lnTo>
                <a:lnTo>
                  <a:pt x="998335" y="8148"/>
                </a:lnTo>
                <a:lnTo>
                  <a:pt x="998335" y="8148"/>
                </a:lnTo>
                <a:close/>
              </a:path>
            </a:pathLst>
          </a:custGeom>
          <a:solidFill>
            <a:srgbClr val="D2AC67"/>
          </a:solidFill>
          <a:ln w="1016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7F59405-04FC-271D-5948-8D695DEF50D3}"/>
              </a:ext>
            </a:extLst>
          </p:cNvPr>
          <p:cNvSpPr/>
          <p:nvPr/>
        </p:nvSpPr>
        <p:spPr>
          <a:xfrm>
            <a:off x="5074834" y="3602003"/>
            <a:ext cx="2025151" cy="1862325"/>
          </a:xfrm>
          <a:custGeom>
            <a:avLst/>
            <a:gdLst>
              <a:gd name="connsiteX0" fmla="*/ 1026829 w 2025151"/>
              <a:gd name="connsiteY0" fmla="*/ 8148 h 1862325"/>
              <a:gd name="connsiteX1" fmla="*/ 866039 w 2025151"/>
              <a:gd name="connsiteY1" fmla="*/ 169956 h 1862325"/>
              <a:gd name="connsiteX2" fmla="*/ 941346 w 2025151"/>
              <a:gd name="connsiteY2" fmla="*/ 256458 h 1862325"/>
              <a:gd name="connsiteX3" fmla="*/ 941346 w 2025151"/>
              <a:gd name="connsiteY3" fmla="*/ 754095 h 1862325"/>
              <a:gd name="connsiteX4" fmla="*/ 671665 w 2025151"/>
              <a:gd name="connsiteY4" fmla="*/ 850773 h 1862325"/>
              <a:gd name="connsiteX5" fmla="*/ 426408 w 2025151"/>
              <a:gd name="connsiteY5" fmla="*/ 754095 h 1862325"/>
              <a:gd name="connsiteX6" fmla="*/ 340924 w 2025151"/>
              <a:gd name="connsiteY6" fmla="*/ 667594 h 1862325"/>
              <a:gd name="connsiteX7" fmla="*/ 8148 w 2025151"/>
              <a:gd name="connsiteY7" fmla="*/ 1013600 h 1862325"/>
              <a:gd name="connsiteX8" fmla="*/ 760202 w 2025151"/>
              <a:gd name="connsiteY8" fmla="*/ 1748353 h 1862325"/>
              <a:gd name="connsiteX9" fmla="*/ 1007494 w 2025151"/>
              <a:gd name="connsiteY9" fmla="*/ 1856226 h 1862325"/>
              <a:gd name="connsiteX10" fmla="*/ 1264963 w 2025151"/>
              <a:gd name="connsiteY10" fmla="*/ 1748353 h 1862325"/>
              <a:gd name="connsiteX11" fmla="*/ 2017016 w 2025151"/>
              <a:gd name="connsiteY11" fmla="*/ 1013600 h 1862325"/>
              <a:gd name="connsiteX12" fmla="*/ 1598757 w 2025151"/>
              <a:gd name="connsiteY12" fmla="*/ 592287 h 1862325"/>
              <a:gd name="connsiteX13" fmla="*/ 1598757 w 2025151"/>
              <a:gd name="connsiteY13" fmla="*/ 430478 h 1862325"/>
              <a:gd name="connsiteX14" fmla="*/ 1770742 w 2025151"/>
              <a:gd name="connsiteY14" fmla="*/ 268670 h 1862325"/>
              <a:gd name="connsiteX15" fmla="*/ 1770742 w 2025151"/>
              <a:gd name="connsiteY15" fmla="*/ 106861 h 1862325"/>
              <a:gd name="connsiteX16" fmla="*/ 1685258 w 2025151"/>
              <a:gd name="connsiteY16" fmla="*/ 74296 h 1862325"/>
              <a:gd name="connsiteX17" fmla="*/ 1599774 w 2025151"/>
              <a:gd name="connsiteY17" fmla="*/ 106861 h 1862325"/>
              <a:gd name="connsiteX18" fmla="*/ 1438983 w 2025151"/>
              <a:gd name="connsiteY18" fmla="*/ 268670 h 1862325"/>
              <a:gd name="connsiteX19" fmla="*/ 1362659 w 2025151"/>
              <a:gd name="connsiteY19" fmla="*/ 301235 h 1862325"/>
              <a:gd name="connsiteX20" fmla="*/ 1278193 w 2025151"/>
              <a:gd name="connsiteY20" fmla="*/ 268670 h 1862325"/>
              <a:gd name="connsiteX21" fmla="*/ 1026829 w 2025151"/>
              <a:gd name="connsiteY21" fmla="*/ 8148 h 1862325"/>
              <a:gd name="connsiteX22" fmla="*/ 1026829 w 2025151"/>
              <a:gd name="connsiteY22" fmla="*/ 8148 h 1862325"/>
              <a:gd name="connsiteX23" fmla="*/ 1026829 w 2025151"/>
              <a:gd name="connsiteY23" fmla="*/ 8148 h 1862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025151" h="1862325">
                <a:moveTo>
                  <a:pt x="1026829" y="8148"/>
                </a:moveTo>
                <a:lnTo>
                  <a:pt x="866039" y="169956"/>
                </a:lnTo>
                <a:lnTo>
                  <a:pt x="941346" y="256458"/>
                </a:lnTo>
                <a:cubicBezTo>
                  <a:pt x="1080766" y="385701"/>
                  <a:pt x="1080766" y="612640"/>
                  <a:pt x="941346" y="754095"/>
                </a:cubicBezTo>
                <a:cubicBezTo>
                  <a:pt x="860950" y="819226"/>
                  <a:pt x="764272" y="850773"/>
                  <a:pt x="671665" y="850773"/>
                </a:cubicBezTo>
                <a:cubicBezTo>
                  <a:pt x="579057" y="850773"/>
                  <a:pt x="490521" y="818208"/>
                  <a:pt x="426408" y="754095"/>
                </a:cubicBezTo>
                <a:lnTo>
                  <a:pt x="340924" y="667594"/>
                </a:lnTo>
                <a:lnTo>
                  <a:pt x="8148" y="1013600"/>
                </a:lnTo>
                <a:lnTo>
                  <a:pt x="760202" y="1748353"/>
                </a:lnTo>
                <a:cubicBezTo>
                  <a:pt x="824314" y="1824678"/>
                  <a:pt x="920992" y="1856226"/>
                  <a:pt x="1007494" y="1856226"/>
                </a:cubicBezTo>
                <a:cubicBezTo>
                  <a:pt x="1104172" y="1856226"/>
                  <a:pt x="1200850" y="1823660"/>
                  <a:pt x="1264963" y="1748353"/>
                </a:cubicBezTo>
                <a:lnTo>
                  <a:pt x="2017016" y="1013600"/>
                </a:lnTo>
                <a:lnTo>
                  <a:pt x="1598757" y="592287"/>
                </a:lnTo>
                <a:cubicBezTo>
                  <a:pt x="1566191" y="549545"/>
                  <a:pt x="1566191" y="473220"/>
                  <a:pt x="1598757" y="430478"/>
                </a:cubicBezTo>
                <a:lnTo>
                  <a:pt x="1770742" y="268670"/>
                </a:lnTo>
                <a:cubicBezTo>
                  <a:pt x="1802289" y="225928"/>
                  <a:pt x="1802289" y="149603"/>
                  <a:pt x="1770742" y="106861"/>
                </a:cubicBezTo>
                <a:cubicBezTo>
                  <a:pt x="1749371" y="85490"/>
                  <a:pt x="1716805" y="74296"/>
                  <a:pt x="1685258" y="74296"/>
                </a:cubicBezTo>
                <a:cubicBezTo>
                  <a:pt x="1652693" y="74296"/>
                  <a:pt x="1621145" y="85490"/>
                  <a:pt x="1599774" y="106861"/>
                </a:cubicBezTo>
                <a:lnTo>
                  <a:pt x="1438983" y="268670"/>
                </a:lnTo>
                <a:cubicBezTo>
                  <a:pt x="1422701" y="290041"/>
                  <a:pt x="1393188" y="301235"/>
                  <a:pt x="1362659" y="301235"/>
                </a:cubicBezTo>
                <a:cubicBezTo>
                  <a:pt x="1332129" y="301235"/>
                  <a:pt x="1299563" y="290041"/>
                  <a:pt x="1278193" y="268670"/>
                </a:cubicBezTo>
                <a:lnTo>
                  <a:pt x="1026829" y="8148"/>
                </a:lnTo>
                <a:lnTo>
                  <a:pt x="1026829" y="8148"/>
                </a:lnTo>
                <a:lnTo>
                  <a:pt x="1026829" y="8148"/>
                </a:lnTo>
                <a:close/>
              </a:path>
            </a:pathLst>
          </a:custGeom>
          <a:solidFill>
            <a:srgbClr val="062D3E"/>
          </a:solidFill>
          <a:ln w="1016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0B8346-90C5-5BB5-A8D0-CF547E4CCEE0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E7CB43-5586-F093-B5D3-71CE232295AF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86ECD0-A506-F627-C539-EC33619CCDAD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0DE3AC-A638-D11C-8F9F-AC6947AA319B}"/>
              </a:ext>
            </a:extLst>
          </p:cNvPr>
          <p:cNvSpPr txBox="1"/>
          <p:nvPr/>
        </p:nvSpPr>
        <p:spPr>
          <a:xfrm>
            <a:off x="844685" y="1568610"/>
            <a:ext cx="253256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03774C-782F-3C2F-A7C0-5F7B177771D1}"/>
              </a:ext>
            </a:extLst>
          </p:cNvPr>
          <p:cNvSpPr txBox="1"/>
          <p:nvPr/>
        </p:nvSpPr>
        <p:spPr>
          <a:xfrm>
            <a:off x="8563851" y="1906451"/>
            <a:ext cx="253256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90FBEC-8C79-099F-717C-662884CAB4F9}"/>
              </a:ext>
            </a:extLst>
          </p:cNvPr>
          <p:cNvSpPr txBox="1"/>
          <p:nvPr/>
        </p:nvSpPr>
        <p:spPr>
          <a:xfrm>
            <a:off x="8051501" y="4572726"/>
            <a:ext cx="253256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DDB4F6-EFC4-CEC2-E210-4996A549CF65}"/>
              </a:ext>
            </a:extLst>
          </p:cNvPr>
          <p:cNvSpPr txBox="1"/>
          <p:nvPr/>
        </p:nvSpPr>
        <p:spPr>
          <a:xfrm>
            <a:off x="953484" y="3966800"/>
            <a:ext cx="253256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62D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10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4" grpId="0"/>
      <p:bldP spid="15" grpId="0"/>
      <p:bldP spid="16" grpId="0"/>
      <p:bldP spid="1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1597E6-14BF-C9CC-3A08-A9E28595C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53</a:t>
            </a:fld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0699691-D397-F53E-E1D5-720FCB6181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09785030"/>
              </p:ext>
            </p:extLst>
          </p:nvPr>
        </p:nvGraphicFramePr>
        <p:xfrm>
          <a:off x="4762230" y="2324100"/>
          <a:ext cx="2667539" cy="36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F06F860-FD60-3451-C746-7DF2C553FD6F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B021DB-C03A-A0FE-3D23-ABD7CB376AE1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C8BFD9-CCA0-E056-F1C4-3F90985BFCD4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8B8BF3-15AD-D8E3-D6DB-63291D831DF7}"/>
              </a:ext>
            </a:extLst>
          </p:cNvPr>
          <p:cNvSpPr txBox="1"/>
          <p:nvPr/>
        </p:nvSpPr>
        <p:spPr>
          <a:xfrm>
            <a:off x="7429769" y="1324355"/>
            <a:ext cx="4559361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600" dirty="0">
              <a:solidFill>
                <a:srgbClr val="062D3E"/>
              </a:solidFill>
            </a:endParaRPr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88995BF2-9414-5902-6598-2915109384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9" r="215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1335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El"/>
        </p:bldSub>
      </p:bldGraphic>
      <p:bldP spid="10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822DFB-D2BC-0B56-77BE-470D8BA99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54</a:t>
            </a:fld>
            <a:endParaRPr lang="en-US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D5D64EB-7E34-E12E-86E4-A453E81AC910}"/>
              </a:ext>
            </a:extLst>
          </p:cNvPr>
          <p:cNvGrpSpPr/>
          <p:nvPr/>
        </p:nvGrpSpPr>
        <p:grpSpPr>
          <a:xfrm>
            <a:off x="1344183" y="2282933"/>
            <a:ext cx="9570275" cy="2132128"/>
            <a:chOff x="1344183" y="2282933"/>
            <a:chExt cx="9570275" cy="2132128"/>
          </a:xfrm>
        </p:grpSpPr>
        <p:sp>
          <p:nvSpPr>
            <p:cNvPr id="3" name="Rectangle 19">
              <a:extLst>
                <a:ext uri="{FF2B5EF4-FFF2-40B4-BE49-F238E27FC236}">
                  <a16:creationId xmlns:a16="http://schemas.microsoft.com/office/drawing/2014/main" id="{BD901193-6E27-96B0-C4D2-8432CF23E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7911" y="2282933"/>
              <a:ext cx="58990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fa-IR" altLang="en-US" sz="20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1402</a:t>
              </a:r>
              <a:endParaRPr lang="en-US" altLang="en-US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8577CC3-42BF-158A-3EFD-28A3A5A6B7B7}"/>
                </a:ext>
              </a:extLst>
            </p:cNvPr>
            <p:cNvGrpSpPr/>
            <p:nvPr/>
          </p:nvGrpSpPr>
          <p:grpSpPr>
            <a:xfrm>
              <a:off x="1344183" y="2798869"/>
              <a:ext cx="9570275" cy="1130932"/>
              <a:chOff x="1209575" y="2391109"/>
              <a:chExt cx="6988802" cy="825876"/>
            </a:xfrm>
          </p:grpSpPr>
          <p:sp>
            <p:nvSpPr>
              <p:cNvPr id="5" name="Freeform 10">
                <a:extLst>
                  <a:ext uri="{FF2B5EF4-FFF2-40B4-BE49-F238E27FC236}">
                    <a16:creationId xmlns:a16="http://schemas.microsoft.com/office/drawing/2014/main" id="{5DAC2503-D234-5055-A390-23CDF1E52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9575" y="2391109"/>
                <a:ext cx="6988802" cy="783678"/>
              </a:xfrm>
              <a:custGeom>
                <a:avLst/>
                <a:gdLst>
                  <a:gd name="T0" fmla="*/ 6779 w 6956"/>
                  <a:gd name="T1" fmla="*/ 1 h 780"/>
                  <a:gd name="T2" fmla="*/ 6737 w 6956"/>
                  <a:gd name="T3" fmla="*/ 10 h 780"/>
                  <a:gd name="T4" fmla="*/ 6699 w 6956"/>
                  <a:gd name="T5" fmla="*/ 31 h 780"/>
                  <a:gd name="T6" fmla="*/ 6668 w 6956"/>
                  <a:gd name="T7" fmla="*/ 61 h 780"/>
                  <a:gd name="T8" fmla="*/ 6646 w 6956"/>
                  <a:gd name="T9" fmla="*/ 97 h 780"/>
                  <a:gd name="T10" fmla="*/ 6634 w 6956"/>
                  <a:gd name="T11" fmla="*/ 138 h 780"/>
                  <a:gd name="T12" fmla="*/ 3423 w 6956"/>
                  <a:gd name="T13" fmla="*/ 136 h 780"/>
                  <a:gd name="T14" fmla="*/ 184 w 6956"/>
                  <a:gd name="T15" fmla="*/ 138 h 780"/>
                  <a:gd name="T16" fmla="*/ 172 w 6956"/>
                  <a:gd name="T17" fmla="*/ 111 h 780"/>
                  <a:gd name="T18" fmla="*/ 138 w 6956"/>
                  <a:gd name="T19" fmla="*/ 79 h 780"/>
                  <a:gd name="T20" fmla="*/ 93 w 6956"/>
                  <a:gd name="T21" fmla="*/ 69 h 780"/>
                  <a:gd name="T22" fmla="*/ 74 w 6956"/>
                  <a:gd name="T23" fmla="*/ 70 h 780"/>
                  <a:gd name="T24" fmla="*/ 49 w 6956"/>
                  <a:gd name="T25" fmla="*/ 79 h 780"/>
                  <a:gd name="T26" fmla="*/ 27 w 6956"/>
                  <a:gd name="T27" fmla="*/ 96 h 780"/>
                  <a:gd name="T28" fmla="*/ 11 w 6956"/>
                  <a:gd name="T29" fmla="*/ 117 h 780"/>
                  <a:gd name="T30" fmla="*/ 1 w 6956"/>
                  <a:gd name="T31" fmla="*/ 143 h 780"/>
                  <a:gd name="T32" fmla="*/ 0 w 6956"/>
                  <a:gd name="T33" fmla="*/ 162 h 780"/>
                  <a:gd name="T34" fmla="*/ 4 w 6956"/>
                  <a:gd name="T35" fmla="*/ 191 h 780"/>
                  <a:gd name="T36" fmla="*/ 16 w 6956"/>
                  <a:gd name="T37" fmla="*/ 215 h 780"/>
                  <a:gd name="T38" fmla="*/ 34 w 6956"/>
                  <a:gd name="T39" fmla="*/ 235 h 780"/>
                  <a:gd name="T40" fmla="*/ 57 w 6956"/>
                  <a:gd name="T41" fmla="*/ 249 h 780"/>
                  <a:gd name="T42" fmla="*/ 84 w 6956"/>
                  <a:gd name="T43" fmla="*/ 256 h 780"/>
                  <a:gd name="T44" fmla="*/ 110 w 6956"/>
                  <a:gd name="T45" fmla="*/ 254 h 780"/>
                  <a:gd name="T46" fmla="*/ 152 w 6956"/>
                  <a:gd name="T47" fmla="*/ 237 h 780"/>
                  <a:gd name="T48" fmla="*/ 179 w 6956"/>
                  <a:gd name="T49" fmla="*/ 201 h 780"/>
                  <a:gd name="T50" fmla="*/ 2035 w 6956"/>
                  <a:gd name="T51" fmla="*/ 780 h 780"/>
                  <a:gd name="T52" fmla="*/ 4807 w 6956"/>
                  <a:gd name="T53" fmla="*/ 721 h 780"/>
                  <a:gd name="T54" fmla="*/ 6634 w 6956"/>
                  <a:gd name="T55" fmla="*/ 186 h 780"/>
                  <a:gd name="T56" fmla="*/ 6646 w 6956"/>
                  <a:gd name="T57" fmla="*/ 228 h 780"/>
                  <a:gd name="T58" fmla="*/ 6668 w 6956"/>
                  <a:gd name="T59" fmla="*/ 264 h 780"/>
                  <a:gd name="T60" fmla="*/ 6699 w 6956"/>
                  <a:gd name="T61" fmla="*/ 293 h 780"/>
                  <a:gd name="T62" fmla="*/ 6737 w 6956"/>
                  <a:gd name="T63" fmla="*/ 314 h 780"/>
                  <a:gd name="T64" fmla="*/ 6779 w 6956"/>
                  <a:gd name="T65" fmla="*/ 323 h 780"/>
                  <a:gd name="T66" fmla="*/ 6811 w 6956"/>
                  <a:gd name="T67" fmla="*/ 323 h 780"/>
                  <a:gd name="T68" fmla="*/ 6857 w 6956"/>
                  <a:gd name="T69" fmla="*/ 311 h 780"/>
                  <a:gd name="T70" fmla="*/ 6898 w 6956"/>
                  <a:gd name="T71" fmla="*/ 288 h 780"/>
                  <a:gd name="T72" fmla="*/ 6929 w 6956"/>
                  <a:gd name="T73" fmla="*/ 253 h 780"/>
                  <a:gd name="T74" fmla="*/ 6949 w 6956"/>
                  <a:gd name="T75" fmla="*/ 211 h 780"/>
                  <a:gd name="T76" fmla="*/ 6956 w 6956"/>
                  <a:gd name="T77" fmla="*/ 162 h 780"/>
                  <a:gd name="T78" fmla="*/ 6953 w 6956"/>
                  <a:gd name="T79" fmla="*/ 130 h 780"/>
                  <a:gd name="T80" fmla="*/ 6937 w 6956"/>
                  <a:gd name="T81" fmla="*/ 85 h 780"/>
                  <a:gd name="T82" fmla="*/ 6909 w 6956"/>
                  <a:gd name="T83" fmla="*/ 48 h 780"/>
                  <a:gd name="T84" fmla="*/ 6872 w 6956"/>
                  <a:gd name="T85" fmla="*/ 20 h 780"/>
                  <a:gd name="T86" fmla="*/ 6827 w 6956"/>
                  <a:gd name="T87" fmla="*/ 4 h 780"/>
                  <a:gd name="T88" fmla="*/ 6794 w 6956"/>
                  <a:gd name="T89" fmla="*/ 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956" h="780">
                    <a:moveTo>
                      <a:pt x="6794" y="0"/>
                    </a:moveTo>
                    <a:lnTo>
                      <a:pt x="6794" y="0"/>
                    </a:lnTo>
                    <a:lnTo>
                      <a:pt x="6779" y="1"/>
                    </a:lnTo>
                    <a:lnTo>
                      <a:pt x="6765" y="2"/>
                    </a:lnTo>
                    <a:lnTo>
                      <a:pt x="6750" y="6"/>
                    </a:lnTo>
                    <a:lnTo>
                      <a:pt x="6737" y="10"/>
                    </a:lnTo>
                    <a:lnTo>
                      <a:pt x="6723" y="16"/>
                    </a:lnTo>
                    <a:lnTo>
                      <a:pt x="6711" y="24"/>
                    </a:lnTo>
                    <a:lnTo>
                      <a:pt x="6699" y="31"/>
                    </a:lnTo>
                    <a:lnTo>
                      <a:pt x="6688" y="40"/>
                    </a:lnTo>
                    <a:lnTo>
                      <a:pt x="6677" y="50"/>
                    </a:lnTo>
                    <a:lnTo>
                      <a:pt x="6668" y="61"/>
                    </a:lnTo>
                    <a:lnTo>
                      <a:pt x="6659" y="71"/>
                    </a:lnTo>
                    <a:lnTo>
                      <a:pt x="6653" y="84"/>
                    </a:lnTo>
                    <a:lnTo>
                      <a:pt x="6646" y="97"/>
                    </a:lnTo>
                    <a:lnTo>
                      <a:pt x="6640" y="111"/>
                    </a:lnTo>
                    <a:lnTo>
                      <a:pt x="6636" y="124"/>
                    </a:lnTo>
                    <a:lnTo>
                      <a:pt x="6634" y="138"/>
                    </a:lnTo>
                    <a:lnTo>
                      <a:pt x="6150" y="138"/>
                    </a:lnTo>
                    <a:lnTo>
                      <a:pt x="4806" y="670"/>
                    </a:lnTo>
                    <a:lnTo>
                      <a:pt x="3423" y="136"/>
                    </a:lnTo>
                    <a:lnTo>
                      <a:pt x="2035" y="728"/>
                    </a:lnTo>
                    <a:lnTo>
                      <a:pt x="653" y="138"/>
                    </a:lnTo>
                    <a:lnTo>
                      <a:pt x="184" y="138"/>
                    </a:lnTo>
                    <a:lnTo>
                      <a:pt x="184" y="138"/>
                    </a:lnTo>
                    <a:lnTo>
                      <a:pt x="179" y="124"/>
                    </a:lnTo>
                    <a:lnTo>
                      <a:pt x="172" y="111"/>
                    </a:lnTo>
                    <a:lnTo>
                      <a:pt x="162" y="98"/>
                    </a:lnTo>
                    <a:lnTo>
                      <a:pt x="152" y="89"/>
                    </a:lnTo>
                    <a:lnTo>
                      <a:pt x="138" y="79"/>
                    </a:lnTo>
                    <a:lnTo>
                      <a:pt x="125" y="74"/>
                    </a:lnTo>
                    <a:lnTo>
                      <a:pt x="110" y="70"/>
                    </a:lnTo>
                    <a:lnTo>
                      <a:pt x="93" y="69"/>
                    </a:lnTo>
                    <a:lnTo>
                      <a:pt x="93" y="69"/>
                    </a:lnTo>
                    <a:lnTo>
                      <a:pt x="84" y="69"/>
                    </a:lnTo>
                    <a:lnTo>
                      <a:pt x="74" y="70"/>
                    </a:lnTo>
                    <a:lnTo>
                      <a:pt x="66" y="73"/>
                    </a:lnTo>
                    <a:lnTo>
                      <a:pt x="57" y="75"/>
                    </a:lnTo>
                    <a:lnTo>
                      <a:pt x="49" y="79"/>
                    </a:lnTo>
                    <a:lnTo>
                      <a:pt x="41" y="85"/>
                    </a:lnTo>
                    <a:lnTo>
                      <a:pt x="34" y="90"/>
                    </a:lnTo>
                    <a:lnTo>
                      <a:pt x="27" y="96"/>
                    </a:lnTo>
                    <a:lnTo>
                      <a:pt x="22" y="103"/>
                    </a:lnTo>
                    <a:lnTo>
                      <a:pt x="16" y="109"/>
                    </a:lnTo>
                    <a:lnTo>
                      <a:pt x="11" y="117"/>
                    </a:lnTo>
                    <a:lnTo>
                      <a:pt x="7" y="126"/>
                    </a:lnTo>
                    <a:lnTo>
                      <a:pt x="4" y="135"/>
                    </a:lnTo>
                    <a:lnTo>
                      <a:pt x="1" y="143"/>
                    </a:lnTo>
                    <a:lnTo>
                      <a:pt x="0" y="153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0" y="172"/>
                    </a:lnTo>
                    <a:lnTo>
                      <a:pt x="1" y="181"/>
                    </a:lnTo>
                    <a:lnTo>
                      <a:pt x="4" y="191"/>
                    </a:lnTo>
                    <a:lnTo>
                      <a:pt x="7" y="199"/>
                    </a:lnTo>
                    <a:lnTo>
                      <a:pt x="11" y="207"/>
                    </a:lnTo>
                    <a:lnTo>
                      <a:pt x="16" y="215"/>
                    </a:lnTo>
                    <a:lnTo>
                      <a:pt x="22" y="222"/>
                    </a:lnTo>
                    <a:lnTo>
                      <a:pt x="27" y="228"/>
                    </a:lnTo>
                    <a:lnTo>
                      <a:pt x="34" y="235"/>
                    </a:lnTo>
                    <a:lnTo>
                      <a:pt x="41" y="241"/>
                    </a:lnTo>
                    <a:lnTo>
                      <a:pt x="49" y="245"/>
                    </a:lnTo>
                    <a:lnTo>
                      <a:pt x="57" y="249"/>
                    </a:lnTo>
                    <a:lnTo>
                      <a:pt x="66" y="251"/>
                    </a:lnTo>
                    <a:lnTo>
                      <a:pt x="74" y="254"/>
                    </a:lnTo>
                    <a:lnTo>
                      <a:pt x="84" y="256"/>
                    </a:lnTo>
                    <a:lnTo>
                      <a:pt x="93" y="256"/>
                    </a:lnTo>
                    <a:lnTo>
                      <a:pt x="93" y="256"/>
                    </a:lnTo>
                    <a:lnTo>
                      <a:pt x="110" y="254"/>
                    </a:lnTo>
                    <a:lnTo>
                      <a:pt x="125" y="250"/>
                    </a:lnTo>
                    <a:lnTo>
                      <a:pt x="138" y="245"/>
                    </a:lnTo>
                    <a:lnTo>
                      <a:pt x="152" y="237"/>
                    </a:lnTo>
                    <a:lnTo>
                      <a:pt x="162" y="226"/>
                    </a:lnTo>
                    <a:lnTo>
                      <a:pt x="172" y="214"/>
                    </a:lnTo>
                    <a:lnTo>
                      <a:pt x="179" y="201"/>
                    </a:lnTo>
                    <a:lnTo>
                      <a:pt x="184" y="186"/>
                    </a:lnTo>
                    <a:lnTo>
                      <a:pt x="643" y="186"/>
                    </a:lnTo>
                    <a:lnTo>
                      <a:pt x="2035" y="780"/>
                    </a:lnTo>
                    <a:lnTo>
                      <a:pt x="3423" y="188"/>
                    </a:lnTo>
                    <a:lnTo>
                      <a:pt x="4798" y="717"/>
                    </a:lnTo>
                    <a:lnTo>
                      <a:pt x="4807" y="721"/>
                    </a:lnTo>
                    <a:lnTo>
                      <a:pt x="6160" y="186"/>
                    </a:lnTo>
                    <a:lnTo>
                      <a:pt x="6634" y="186"/>
                    </a:lnTo>
                    <a:lnTo>
                      <a:pt x="6634" y="186"/>
                    </a:lnTo>
                    <a:lnTo>
                      <a:pt x="6636" y="201"/>
                    </a:lnTo>
                    <a:lnTo>
                      <a:pt x="6640" y="215"/>
                    </a:lnTo>
                    <a:lnTo>
                      <a:pt x="6646" y="228"/>
                    </a:lnTo>
                    <a:lnTo>
                      <a:pt x="6653" y="241"/>
                    </a:lnTo>
                    <a:lnTo>
                      <a:pt x="6659" y="253"/>
                    </a:lnTo>
                    <a:lnTo>
                      <a:pt x="6668" y="264"/>
                    </a:lnTo>
                    <a:lnTo>
                      <a:pt x="6677" y="275"/>
                    </a:lnTo>
                    <a:lnTo>
                      <a:pt x="6688" y="285"/>
                    </a:lnTo>
                    <a:lnTo>
                      <a:pt x="6699" y="293"/>
                    </a:lnTo>
                    <a:lnTo>
                      <a:pt x="6711" y="302"/>
                    </a:lnTo>
                    <a:lnTo>
                      <a:pt x="6723" y="308"/>
                    </a:lnTo>
                    <a:lnTo>
                      <a:pt x="6737" y="314"/>
                    </a:lnTo>
                    <a:lnTo>
                      <a:pt x="6750" y="318"/>
                    </a:lnTo>
                    <a:lnTo>
                      <a:pt x="6765" y="322"/>
                    </a:lnTo>
                    <a:lnTo>
                      <a:pt x="6779" y="323"/>
                    </a:lnTo>
                    <a:lnTo>
                      <a:pt x="6794" y="325"/>
                    </a:lnTo>
                    <a:lnTo>
                      <a:pt x="6794" y="325"/>
                    </a:lnTo>
                    <a:lnTo>
                      <a:pt x="6811" y="323"/>
                    </a:lnTo>
                    <a:lnTo>
                      <a:pt x="6827" y="321"/>
                    </a:lnTo>
                    <a:lnTo>
                      <a:pt x="6842" y="316"/>
                    </a:lnTo>
                    <a:lnTo>
                      <a:pt x="6857" y="311"/>
                    </a:lnTo>
                    <a:lnTo>
                      <a:pt x="6872" y="304"/>
                    </a:lnTo>
                    <a:lnTo>
                      <a:pt x="6884" y="296"/>
                    </a:lnTo>
                    <a:lnTo>
                      <a:pt x="6898" y="288"/>
                    </a:lnTo>
                    <a:lnTo>
                      <a:pt x="6909" y="277"/>
                    </a:lnTo>
                    <a:lnTo>
                      <a:pt x="6919" y="265"/>
                    </a:lnTo>
                    <a:lnTo>
                      <a:pt x="6929" y="253"/>
                    </a:lnTo>
                    <a:lnTo>
                      <a:pt x="6937" y="239"/>
                    </a:lnTo>
                    <a:lnTo>
                      <a:pt x="6944" y="226"/>
                    </a:lnTo>
                    <a:lnTo>
                      <a:pt x="6949" y="211"/>
                    </a:lnTo>
                    <a:lnTo>
                      <a:pt x="6953" y="195"/>
                    </a:lnTo>
                    <a:lnTo>
                      <a:pt x="6956" y="178"/>
                    </a:lnTo>
                    <a:lnTo>
                      <a:pt x="6956" y="162"/>
                    </a:lnTo>
                    <a:lnTo>
                      <a:pt x="6956" y="162"/>
                    </a:lnTo>
                    <a:lnTo>
                      <a:pt x="6956" y="146"/>
                    </a:lnTo>
                    <a:lnTo>
                      <a:pt x="6953" y="130"/>
                    </a:lnTo>
                    <a:lnTo>
                      <a:pt x="6949" y="115"/>
                    </a:lnTo>
                    <a:lnTo>
                      <a:pt x="6944" y="100"/>
                    </a:lnTo>
                    <a:lnTo>
                      <a:pt x="6937" y="85"/>
                    </a:lnTo>
                    <a:lnTo>
                      <a:pt x="6929" y="71"/>
                    </a:lnTo>
                    <a:lnTo>
                      <a:pt x="6919" y="59"/>
                    </a:lnTo>
                    <a:lnTo>
                      <a:pt x="6909" y="48"/>
                    </a:lnTo>
                    <a:lnTo>
                      <a:pt x="6898" y="38"/>
                    </a:lnTo>
                    <a:lnTo>
                      <a:pt x="6884" y="28"/>
                    </a:lnTo>
                    <a:lnTo>
                      <a:pt x="6872" y="20"/>
                    </a:lnTo>
                    <a:lnTo>
                      <a:pt x="6857" y="13"/>
                    </a:lnTo>
                    <a:lnTo>
                      <a:pt x="6842" y="8"/>
                    </a:lnTo>
                    <a:lnTo>
                      <a:pt x="6827" y="4"/>
                    </a:lnTo>
                    <a:lnTo>
                      <a:pt x="6811" y="1"/>
                    </a:lnTo>
                    <a:lnTo>
                      <a:pt x="6794" y="0"/>
                    </a:lnTo>
                    <a:lnTo>
                      <a:pt x="679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 dirty="0"/>
              </a:p>
            </p:txBody>
          </p:sp>
          <p:sp>
            <p:nvSpPr>
              <p:cNvPr id="6" name="Freeform 11">
                <a:extLst>
                  <a:ext uri="{FF2B5EF4-FFF2-40B4-BE49-F238E27FC236}">
                    <a16:creationId xmlns:a16="http://schemas.microsoft.com/office/drawing/2014/main" id="{78FD7100-3728-8B8C-C76A-A3E6F2617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3268" y="2476510"/>
                <a:ext cx="155731" cy="154726"/>
              </a:xfrm>
              <a:custGeom>
                <a:avLst/>
                <a:gdLst>
                  <a:gd name="T0" fmla="*/ 155 w 155"/>
                  <a:gd name="T1" fmla="*/ 77 h 154"/>
                  <a:gd name="T2" fmla="*/ 155 w 155"/>
                  <a:gd name="T3" fmla="*/ 77 h 154"/>
                  <a:gd name="T4" fmla="*/ 153 w 155"/>
                  <a:gd name="T5" fmla="*/ 93 h 154"/>
                  <a:gd name="T6" fmla="*/ 149 w 155"/>
                  <a:gd name="T7" fmla="*/ 107 h 154"/>
                  <a:gd name="T8" fmla="*/ 141 w 155"/>
                  <a:gd name="T9" fmla="*/ 120 h 154"/>
                  <a:gd name="T10" fmla="*/ 132 w 155"/>
                  <a:gd name="T11" fmla="*/ 133 h 154"/>
                  <a:gd name="T12" fmla="*/ 121 w 155"/>
                  <a:gd name="T13" fmla="*/ 142 h 154"/>
                  <a:gd name="T14" fmla="*/ 107 w 155"/>
                  <a:gd name="T15" fmla="*/ 149 h 154"/>
                  <a:gd name="T16" fmla="*/ 93 w 155"/>
                  <a:gd name="T17" fmla="*/ 153 h 154"/>
                  <a:gd name="T18" fmla="*/ 78 w 155"/>
                  <a:gd name="T19" fmla="*/ 154 h 154"/>
                  <a:gd name="T20" fmla="*/ 78 w 155"/>
                  <a:gd name="T21" fmla="*/ 154 h 154"/>
                  <a:gd name="T22" fmla="*/ 61 w 155"/>
                  <a:gd name="T23" fmla="*/ 153 h 154"/>
                  <a:gd name="T24" fmla="*/ 48 w 155"/>
                  <a:gd name="T25" fmla="*/ 149 h 154"/>
                  <a:gd name="T26" fmla="*/ 34 w 155"/>
                  <a:gd name="T27" fmla="*/ 142 h 154"/>
                  <a:gd name="T28" fmla="*/ 22 w 155"/>
                  <a:gd name="T29" fmla="*/ 133 h 154"/>
                  <a:gd name="T30" fmla="*/ 13 w 155"/>
                  <a:gd name="T31" fmla="*/ 120 h 154"/>
                  <a:gd name="T32" fmla="*/ 6 w 155"/>
                  <a:gd name="T33" fmla="*/ 107 h 154"/>
                  <a:gd name="T34" fmla="*/ 2 w 155"/>
                  <a:gd name="T35" fmla="*/ 93 h 154"/>
                  <a:gd name="T36" fmla="*/ 0 w 155"/>
                  <a:gd name="T37" fmla="*/ 77 h 154"/>
                  <a:gd name="T38" fmla="*/ 0 w 155"/>
                  <a:gd name="T39" fmla="*/ 77 h 154"/>
                  <a:gd name="T40" fmla="*/ 2 w 155"/>
                  <a:gd name="T41" fmla="*/ 62 h 154"/>
                  <a:gd name="T42" fmla="*/ 6 w 155"/>
                  <a:gd name="T43" fmla="*/ 47 h 154"/>
                  <a:gd name="T44" fmla="*/ 13 w 155"/>
                  <a:gd name="T45" fmla="*/ 34 h 154"/>
                  <a:gd name="T46" fmla="*/ 22 w 155"/>
                  <a:gd name="T47" fmla="*/ 23 h 154"/>
                  <a:gd name="T48" fmla="*/ 34 w 155"/>
                  <a:gd name="T49" fmla="*/ 13 h 154"/>
                  <a:gd name="T50" fmla="*/ 48 w 155"/>
                  <a:gd name="T51" fmla="*/ 5 h 154"/>
                  <a:gd name="T52" fmla="*/ 61 w 155"/>
                  <a:gd name="T53" fmla="*/ 1 h 154"/>
                  <a:gd name="T54" fmla="*/ 78 w 155"/>
                  <a:gd name="T55" fmla="*/ 0 h 154"/>
                  <a:gd name="T56" fmla="*/ 78 w 155"/>
                  <a:gd name="T57" fmla="*/ 0 h 154"/>
                  <a:gd name="T58" fmla="*/ 93 w 155"/>
                  <a:gd name="T59" fmla="*/ 1 h 154"/>
                  <a:gd name="T60" fmla="*/ 107 w 155"/>
                  <a:gd name="T61" fmla="*/ 5 h 154"/>
                  <a:gd name="T62" fmla="*/ 121 w 155"/>
                  <a:gd name="T63" fmla="*/ 13 h 154"/>
                  <a:gd name="T64" fmla="*/ 132 w 155"/>
                  <a:gd name="T65" fmla="*/ 23 h 154"/>
                  <a:gd name="T66" fmla="*/ 141 w 155"/>
                  <a:gd name="T67" fmla="*/ 34 h 154"/>
                  <a:gd name="T68" fmla="*/ 149 w 155"/>
                  <a:gd name="T69" fmla="*/ 47 h 154"/>
                  <a:gd name="T70" fmla="*/ 153 w 155"/>
                  <a:gd name="T71" fmla="*/ 62 h 154"/>
                  <a:gd name="T72" fmla="*/ 155 w 155"/>
                  <a:gd name="T73" fmla="*/ 77 h 154"/>
                  <a:gd name="T74" fmla="*/ 155 w 155"/>
                  <a:gd name="T75" fmla="*/ 77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5" h="154">
                    <a:moveTo>
                      <a:pt x="155" y="77"/>
                    </a:moveTo>
                    <a:lnTo>
                      <a:pt x="155" y="77"/>
                    </a:lnTo>
                    <a:lnTo>
                      <a:pt x="153" y="93"/>
                    </a:lnTo>
                    <a:lnTo>
                      <a:pt x="149" y="107"/>
                    </a:lnTo>
                    <a:lnTo>
                      <a:pt x="141" y="120"/>
                    </a:lnTo>
                    <a:lnTo>
                      <a:pt x="132" y="133"/>
                    </a:lnTo>
                    <a:lnTo>
                      <a:pt x="121" y="142"/>
                    </a:lnTo>
                    <a:lnTo>
                      <a:pt x="107" y="149"/>
                    </a:lnTo>
                    <a:lnTo>
                      <a:pt x="93" y="153"/>
                    </a:lnTo>
                    <a:lnTo>
                      <a:pt x="78" y="154"/>
                    </a:lnTo>
                    <a:lnTo>
                      <a:pt x="78" y="154"/>
                    </a:lnTo>
                    <a:lnTo>
                      <a:pt x="61" y="153"/>
                    </a:lnTo>
                    <a:lnTo>
                      <a:pt x="48" y="149"/>
                    </a:lnTo>
                    <a:lnTo>
                      <a:pt x="34" y="142"/>
                    </a:lnTo>
                    <a:lnTo>
                      <a:pt x="22" y="133"/>
                    </a:lnTo>
                    <a:lnTo>
                      <a:pt x="13" y="120"/>
                    </a:lnTo>
                    <a:lnTo>
                      <a:pt x="6" y="107"/>
                    </a:lnTo>
                    <a:lnTo>
                      <a:pt x="2" y="93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2" y="62"/>
                    </a:lnTo>
                    <a:lnTo>
                      <a:pt x="6" y="47"/>
                    </a:lnTo>
                    <a:lnTo>
                      <a:pt x="13" y="34"/>
                    </a:lnTo>
                    <a:lnTo>
                      <a:pt x="22" y="23"/>
                    </a:lnTo>
                    <a:lnTo>
                      <a:pt x="34" y="13"/>
                    </a:lnTo>
                    <a:lnTo>
                      <a:pt x="48" y="5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93" y="1"/>
                    </a:lnTo>
                    <a:lnTo>
                      <a:pt x="107" y="5"/>
                    </a:lnTo>
                    <a:lnTo>
                      <a:pt x="121" y="13"/>
                    </a:lnTo>
                    <a:lnTo>
                      <a:pt x="132" y="23"/>
                    </a:lnTo>
                    <a:lnTo>
                      <a:pt x="141" y="34"/>
                    </a:lnTo>
                    <a:lnTo>
                      <a:pt x="149" y="47"/>
                    </a:lnTo>
                    <a:lnTo>
                      <a:pt x="153" y="62"/>
                    </a:lnTo>
                    <a:lnTo>
                      <a:pt x="155" y="77"/>
                    </a:lnTo>
                    <a:lnTo>
                      <a:pt x="155" y="77"/>
                    </a:lnTo>
                    <a:close/>
                  </a:path>
                </a:pathLst>
              </a:custGeom>
              <a:solidFill>
                <a:srgbClr val="D2AC6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7" name="Freeform 12">
                <a:extLst>
                  <a:ext uri="{FF2B5EF4-FFF2-40B4-BE49-F238E27FC236}">
                    <a16:creationId xmlns:a16="http://schemas.microsoft.com/office/drawing/2014/main" id="{2BA17D24-380A-7288-D28B-844D59483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6808" y="3060249"/>
                <a:ext cx="156736" cy="156736"/>
              </a:xfrm>
              <a:custGeom>
                <a:avLst/>
                <a:gdLst>
                  <a:gd name="T0" fmla="*/ 156 w 156"/>
                  <a:gd name="T1" fmla="*/ 77 h 156"/>
                  <a:gd name="T2" fmla="*/ 156 w 156"/>
                  <a:gd name="T3" fmla="*/ 77 h 156"/>
                  <a:gd name="T4" fmla="*/ 153 w 156"/>
                  <a:gd name="T5" fmla="*/ 93 h 156"/>
                  <a:gd name="T6" fmla="*/ 149 w 156"/>
                  <a:gd name="T7" fmla="*/ 108 h 156"/>
                  <a:gd name="T8" fmla="*/ 142 w 156"/>
                  <a:gd name="T9" fmla="*/ 120 h 156"/>
                  <a:gd name="T10" fmla="*/ 133 w 156"/>
                  <a:gd name="T11" fmla="*/ 133 h 156"/>
                  <a:gd name="T12" fmla="*/ 121 w 156"/>
                  <a:gd name="T13" fmla="*/ 142 h 156"/>
                  <a:gd name="T14" fmla="*/ 108 w 156"/>
                  <a:gd name="T15" fmla="*/ 149 h 156"/>
                  <a:gd name="T16" fmla="*/ 93 w 156"/>
                  <a:gd name="T17" fmla="*/ 153 h 156"/>
                  <a:gd name="T18" fmla="*/ 77 w 156"/>
                  <a:gd name="T19" fmla="*/ 156 h 156"/>
                  <a:gd name="T20" fmla="*/ 77 w 156"/>
                  <a:gd name="T21" fmla="*/ 156 h 156"/>
                  <a:gd name="T22" fmla="*/ 62 w 156"/>
                  <a:gd name="T23" fmla="*/ 153 h 156"/>
                  <a:gd name="T24" fmla="*/ 47 w 156"/>
                  <a:gd name="T25" fmla="*/ 149 h 156"/>
                  <a:gd name="T26" fmla="*/ 34 w 156"/>
                  <a:gd name="T27" fmla="*/ 142 h 156"/>
                  <a:gd name="T28" fmla="*/ 23 w 156"/>
                  <a:gd name="T29" fmla="*/ 133 h 156"/>
                  <a:gd name="T30" fmla="*/ 14 w 156"/>
                  <a:gd name="T31" fmla="*/ 120 h 156"/>
                  <a:gd name="T32" fmla="*/ 7 w 156"/>
                  <a:gd name="T33" fmla="*/ 108 h 156"/>
                  <a:gd name="T34" fmla="*/ 1 w 156"/>
                  <a:gd name="T35" fmla="*/ 93 h 156"/>
                  <a:gd name="T36" fmla="*/ 0 w 156"/>
                  <a:gd name="T37" fmla="*/ 77 h 156"/>
                  <a:gd name="T38" fmla="*/ 0 w 156"/>
                  <a:gd name="T39" fmla="*/ 77 h 156"/>
                  <a:gd name="T40" fmla="*/ 1 w 156"/>
                  <a:gd name="T41" fmla="*/ 62 h 156"/>
                  <a:gd name="T42" fmla="*/ 7 w 156"/>
                  <a:gd name="T43" fmla="*/ 47 h 156"/>
                  <a:gd name="T44" fmla="*/ 14 w 156"/>
                  <a:gd name="T45" fmla="*/ 34 h 156"/>
                  <a:gd name="T46" fmla="*/ 23 w 156"/>
                  <a:gd name="T47" fmla="*/ 23 h 156"/>
                  <a:gd name="T48" fmla="*/ 34 w 156"/>
                  <a:gd name="T49" fmla="*/ 13 h 156"/>
                  <a:gd name="T50" fmla="*/ 47 w 156"/>
                  <a:gd name="T51" fmla="*/ 7 h 156"/>
                  <a:gd name="T52" fmla="*/ 62 w 156"/>
                  <a:gd name="T53" fmla="*/ 1 h 156"/>
                  <a:gd name="T54" fmla="*/ 77 w 156"/>
                  <a:gd name="T55" fmla="*/ 0 h 156"/>
                  <a:gd name="T56" fmla="*/ 77 w 156"/>
                  <a:gd name="T57" fmla="*/ 0 h 156"/>
                  <a:gd name="T58" fmla="*/ 93 w 156"/>
                  <a:gd name="T59" fmla="*/ 1 h 156"/>
                  <a:gd name="T60" fmla="*/ 108 w 156"/>
                  <a:gd name="T61" fmla="*/ 7 h 156"/>
                  <a:gd name="T62" fmla="*/ 121 w 156"/>
                  <a:gd name="T63" fmla="*/ 13 h 156"/>
                  <a:gd name="T64" fmla="*/ 133 w 156"/>
                  <a:gd name="T65" fmla="*/ 23 h 156"/>
                  <a:gd name="T66" fmla="*/ 142 w 156"/>
                  <a:gd name="T67" fmla="*/ 34 h 156"/>
                  <a:gd name="T68" fmla="*/ 149 w 156"/>
                  <a:gd name="T69" fmla="*/ 47 h 156"/>
                  <a:gd name="T70" fmla="*/ 153 w 156"/>
                  <a:gd name="T71" fmla="*/ 62 h 156"/>
                  <a:gd name="T72" fmla="*/ 156 w 156"/>
                  <a:gd name="T73" fmla="*/ 77 h 156"/>
                  <a:gd name="T74" fmla="*/ 156 w 156"/>
                  <a:gd name="T75" fmla="*/ 77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6" h="156">
                    <a:moveTo>
                      <a:pt x="156" y="77"/>
                    </a:moveTo>
                    <a:lnTo>
                      <a:pt x="156" y="77"/>
                    </a:lnTo>
                    <a:lnTo>
                      <a:pt x="153" y="93"/>
                    </a:lnTo>
                    <a:lnTo>
                      <a:pt x="149" y="108"/>
                    </a:lnTo>
                    <a:lnTo>
                      <a:pt x="142" y="120"/>
                    </a:lnTo>
                    <a:lnTo>
                      <a:pt x="133" y="133"/>
                    </a:lnTo>
                    <a:lnTo>
                      <a:pt x="121" y="142"/>
                    </a:lnTo>
                    <a:lnTo>
                      <a:pt x="108" y="149"/>
                    </a:lnTo>
                    <a:lnTo>
                      <a:pt x="93" y="153"/>
                    </a:lnTo>
                    <a:lnTo>
                      <a:pt x="77" y="156"/>
                    </a:lnTo>
                    <a:lnTo>
                      <a:pt x="77" y="156"/>
                    </a:lnTo>
                    <a:lnTo>
                      <a:pt x="62" y="153"/>
                    </a:lnTo>
                    <a:lnTo>
                      <a:pt x="47" y="149"/>
                    </a:lnTo>
                    <a:lnTo>
                      <a:pt x="34" y="142"/>
                    </a:lnTo>
                    <a:lnTo>
                      <a:pt x="23" y="133"/>
                    </a:lnTo>
                    <a:lnTo>
                      <a:pt x="14" y="120"/>
                    </a:lnTo>
                    <a:lnTo>
                      <a:pt x="7" y="108"/>
                    </a:lnTo>
                    <a:lnTo>
                      <a:pt x="1" y="93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1" y="62"/>
                    </a:lnTo>
                    <a:lnTo>
                      <a:pt x="7" y="47"/>
                    </a:lnTo>
                    <a:lnTo>
                      <a:pt x="14" y="34"/>
                    </a:lnTo>
                    <a:lnTo>
                      <a:pt x="23" y="23"/>
                    </a:lnTo>
                    <a:lnTo>
                      <a:pt x="34" y="13"/>
                    </a:lnTo>
                    <a:lnTo>
                      <a:pt x="47" y="7"/>
                    </a:lnTo>
                    <a:lnTo>
                      <a:pt x="62" y="1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93" y="1"/>
                    </a:lnTo>
                    <a:lnTo>
                      <a:pt x="108" y="7"/>
                    </a:lnTo>
                    <a:lnTo>
                      <a:pt x="121" y="13"/>
                    </a:lnTo>
                    <a:lnTo>
                      <a:pt x="133" y="23"/>
                    </a:lnTo>
                    <a:lnTo>
                      <a:pt x="142" y="34"/>
                    </a:lnTo>
                    <a:lnTo>
                      <a:pt x="149" y="47"/>
                    </a:lnTo>
                    <a:lnTo>
                      <a:pt x="153" y="62"/>
                    </a:lnTo>
                    <a:lnTo>
                      <a:pt x="156" y="77"/>
                    </a:lnTo>
                    <a:lnTo>
                      <a:pt x="156" y="77"/>
                    </a:lnTo>
                    <a:close/>
                  </a:path>
                </a:pathLst>
              </a:custGeom>
              <a:solidFill>
                <a:srgbClr val="D2AC6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8" name="Freeform 13">
                <a:extLst>
                  <a:ext uri="{FF2B5EF4-FFF2-40B4-BE49-F238E27FC236}">
                    <a16:creationId xmlns:a16="http://schemas.microsoft.com/office/drawing/2014/main" id="{E67DF18F-921A-CFB9-3EC9-A9B0DBF640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6377" y="2476510"/>
                <a:ext cx="155731" cy="154726"/>
              </a:xfrm>
              <a:custGeom>
                <a:avLst/>
                <a:gdLst>
                  <a:gd name="T0" fmla="*/ 155 w 155"/>
                  <a:gd name="T1" fmla="*/ 77 h 154"/>
                  <a:gd name="T2" fmla="*/ 155 w 155"/>
                  <a:gd name="T3" fmla="*/ 77 h 154"/>
                  <a:gd name="T4" fmla="*/ 153 w 155"/>
                  <a:gd name="T5" fmla="*/ 93 h 154"/>
                  <a:gd name="T6" fmla="*/ 149 w 155"/>
                  <a:gd name="T7" fmla="*/ 107 h 154"/>
                  <a:gd name="T8" fmla="*/ 141 w 155"/>
                  <a:gd name="T9" fmla="*/ 120 h 154"/>
                  <a:gd name="T10" fmla="*/ 132 w 155"/>
                  <a:gd name="T11" fmla="*/ 133 h 154"/>
                  <a:gd name="T12" fmla="*/ 121 w 155"/>
                  <a:gd name="T13" fmla="*/ 142 h 154"/>
                  <a:gd name="T14" fmla="*/ 107 w 155"/>
                  <a:gd name="T15" fmla="*/ 149 h 154"/>
                  <a:gd name="T16" fmla="*/ 94 w 155"/>
                  <a:gd name="T17" fmla="*/ 153 h 154"/>
                  <a:gd name="T18" fmla="*/ 78 w 155"/>
                  <a:gd name="T19" fmla="*/ 154 h 154"/>
                  <a:gd name="T20" fmla="*/ 78 w 155"/>
                  <a:gd name="T21" fmla="*/ 154 h 154"/>
                  <a:gd name="T22" fmla="*/ 61 w 155"/>
                  <a:gd name="T23" fmla="*/ 153 h 154"/>
                  <a:gd name="T24" fmla="*/ 48 w 155"/>
                  <a:gd name="T25" fmla="*/ 149 h 154"/>
                  <a:gd name="T26" fmla="*/ 34 w 155"/>
                  <a:gd name="T27" fmla="*/ 142 h 154"/>
                  <a:gd name="T28" fmla="*/ 22 w 155"/>
                  <a:gd name="T29" fmla="*/ 133 h 154"/>
                  <a:gd name="T30" fmla="*/ 13 w 155"/>
                  <a:gd name="T31" fmla="*/ 120 h 154"/>
                  <a:gd name="T32" fmla="*/ 6 w 155"/>
                  <a:gd name="T33" fmla="*/ 107 h 154"/>
                  <a:gd name="T34" fmla="*/ 2 w 155"/>
                  <a:gd name="T35" fmla="*/ 93 h 154"/>
                  <a:gd name="T36" fmla="*/ 0 w 155"/>
                  <a:gd name="T37" fmla="*/ 77 h 154"/>
                  <a:gd name="T38" fmla="*/ 0 w 155"/>
                  <a:gd name="T39" fmla="*/ 77 h 154"/>
                  <a:gd name="T40" fmla="*/ 2 w 155"/>
                  <a:gd name="T41" fmla="*/ 62 h 154"/>
                  <a:gd name="T42" fmla="*/ 6 w 155"/>
                  <a:gd name="T43" fmla="*/ 47 h 154"/>
                  <a:gd name="T44" fmla="*/ 13 w 155"/>
                  <a:gd name="T45" fmla="*/ 34 h 154"/>
                  <a:gd name="T46" fmla="*/ 22 w 155"/>
                  <a:gd name="T47" fmla="*/ 23 h 154"/>
                  <a:gd name="T48" fmla="*/ 34 w 155"/>
                  <a:gd name="T49" fmla="*/ 13 h 154"/>
                  <a:gd name="T50" fmla="*/ 48 w 155"/>
                  <a:gd name="T51" fmla="*/ 5 h 154"/>
                  <a:gd name="T52" fmla="*/ 61 w 155"/>
                  <a:gd name="T53" fmla="*/ 1 h 154"/>
                  <a:gd name="T54" fmla="*/ 78 w 155"/>
                  <a:gd name="T55" fmla="*/ 0 h 154"/>
                  <a:gd name="T56" fmla="*/ 78 w 155"/>
                  <a:gd name="T57" fmla="*/ 0 h 154"/>
                  <a:gd name="T58" fmla="*/ 94 w 155"/>
                  <a:gd name="T59" fmla="*/ 1 h 154"/>
                  <a:gd name="T60" fmla="*/ 107 w 155"/>
                  <a:gd name="T61" fmla="*/ 5 h 154"/>
                  <a:gd name="T62" fmla="*/ 121 w 155"/>
                  <a:gd name="T63" fmla="*/ 13 h 154"/>
                  <a:gd name="T64" fmla="*/ 132 w 155"/>
                  <a:gd name="T65" fmla="*/ 23 h 154"/>
                  <a:gd name="T66" fmla="*/ 141 w 155"/>
                  <a:gd name="T67" fmla="*/ 34 h 154"/>
                  <a:gd name="T68" fmla="*/ 149 w 155"/>
                  <a:gd name="T69" fmla="*/ 47 h 154"/>
                  <a:gd name="T70" fmla="*/ 153 w 155"/>
                  <a:gd name="T71" fmla="*/ 62 h 154"/>
                  <a:gd name="T72" fmla="*/ 155 w 155"/>
                  <a:gd name="T73" fmla="*/ 77 h 154"/>
                  <a:gd name="T74" fmla="*/ 155 w 155"/>
                  <a:gd name="T75" fmla="*/ 77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5" h="154">
                    <a:moveTo>
                      <a:pt x="155" y="77"/>
                    </a:moveTo>
                    <a:lnTo>
                      <a:pt x="155" y="77"/>
                    </a:lnTo>
                    <a:lnTo>
                      <a:pt x="153" y="93"/>
                    </a:lnTo>
                    <a:lnTo>
                      <a:pt x="149" y="107"/>
                    </a:lnTo>
                    <a:lnTo>
                      <a:pt x="141" y="120"/>
                    </a:lnTo>
                    <a:lnTo>
                      <a:pt x="132" y="133"/>
                    </a:lnTo>
                    <a:lnTo>
                      <a:pt x="121" y="142"/>
                    </a:lnTo>
                    <a:lnTo>
                      <a:pt x="107" y="149"/>
                    </a:lnTo>
                    <a:lnTo>
                      <a:pt x="94" y="153"/>
                    </a:lnTo>
                    <a:lnTo>
                      <a:pt x="78" y="154"/>
                    </a:lnTo>
                    <a:lnTo>
                      <a:pt x="78" y="154"/>
                    </a:lnTo>
                    <a:lnTo>
                      <a:pt x="61" y="153"/>
                    </a:lnTo>
                    <a:lnTo>
                      <a:pt x="48" y="149"/>
                    </a:lnTo>
                    <a:lnTo>
                      <a:pt x="34" y="142"/>
                    </a:lnTo>
                    <a:lnTo>
                      <a:pt x="22" y="133"/>
                    </a:lnTo>
                    <a:lnTo>
                      <a:pt x="13" y="120"/>
                    </a:lnTo>
                    <a:lnTo>
                      <a:pt x="6" y="107"/>
                    </a:lnTo>
                    <a:lnTo>
                      <a:pt x="2" y="93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2" y="62"/>
                    </a:lnTo>
                    <a:lnTo>
                      <a:pt x="6" y="47"/>
                    </a:lnTo>
                    <a:lnTo>
                      <a:pt x="13" y="34"/>
                    </a:lnTo>
                    <a:lnTo>
                      <a:pt x="22" y="23"/>
                    </a:lnTo>
                    <a:lnTo>
                      <a:pt x="34" y="13"/>
                    </a:lnTo>
                    <a:lnTo>
                      <a:pt x="48" y="5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94" y="1"/>
                    </a:lnTo>
                    <a:lnTo>
                      <a:pt x="107" y="5"/>
                    </a:lnTo>
                    <a:lnTo>
                      <a:pt x="121" y="13"/>
                    </a:lnTo>
                    <a:lnTo>
                      <a:pt x="132" y="23"/>
                    </a:lnTo>
                    <a:lnTo>
                      <a:pt x="141" y="34"/>
                    </a:lnTo>
                    <a:lnTo>
                      <a:pt x="149" y="47"/>
                    </a:lnTo>
                    <a:lnTo>
                      <a:pt x="153" y="62"/>
                    </a:lnTo>
                    <a:lnTo>
                      <a:pt x="155" y="77"/>
                    </a:lnTo>
                    <a:lnTo>
                      <a:pt x="155" y="77"/>
                    </a:lnTo>
                    <a:close/>
                  </a:path>
                </a:pathLst>
              </a:custGeom>
              <a:solidFill>
                <a:srgbClr val="D2AC6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9" name="Freeform 14">
                <a:extLst>
                  <a:ext uri="{FF2B5EF4-FFF2-40B4-BE49-F238E27FC236}">
                    <a16:creationId xmlns:a16="http://schemas.microsoft.com/office/drawing/2014/main" id="{71558694-F8F2-5973-FB7D-27BAE25BD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7861" y="3008004"/>
                <a:ext cx="156736" cy="155731"/>
              </a:xfrm>
              <a:custGeom>
                <a:avLst/>
                <a:gdLst>
                  <a:gd name="T0" fmla="*/ 156 w 156"/>
                  <a:gd name="T1" fmla="*/ 78 h 155"/>
                  <a:gd name="T2" fmla="*/ 156 w 156"/>
                  <a:gd name="T3" fmla="*/ 78 h 155"/>
                  <a:gd name="T4" fmla="*/ 154 w 156"/>
                  <a:gd name="T5" fmla="*/ 92 h 155"/>
                  <a:gd name="T6" fmla="*/ 149 w 156"/>
                  <a:gd name="T7" fmla="*/ 107 h 155"/>
                  <a:gd name="T8" fmla="*/ 142 w 156"/>
                  <a:gd name="T9" fmla="*/ 121 h 155"/>
                  <a:gd name="T10" fmla="*/ 133 w 156"/>
                  <a:gd name="T11" fmla="*/ 132 h 155"/>
                  <a:gd name="T12" fmla="*/ 120 w 156"/>
                  <a:gd name="T13" fmla="*/ 141 h 155"/>
                  <a:gd name="T14" fmla="*/ 108 w 156"/>
                  <a:gd name="T15" fmla="*/ 149 h 155"/>
                  <a:gd name="T16" fmla="*/ 93 w 156"/>
                  <a:gd name="T17" fmla="*/ 153 h 155"/>
                  <a:gd name="T18" fmla="*/ 77 w 156"/>
                  <a:gd name="T19" fmla="*/ 155 h 155"/>
                  <a:gd name="T20" fmla="*/ 77 w 156"/>
                  <a:gd name="T21" fmla="*/ 155 h 155"/>
                  <a:gd name="T22" fmla="*/ 62 w 156"/>
                  <a:gd name="T23" fmla="*/ 153 h 155"/>
                  <a:gd name="T24" fmla="*/ 47 w 156"/>
                  <a:gd name="T25" fmla="*/ 149 h 155"/>
                  <a:gd name="T26" fmla="*/ 34 w 156"/>
                  <a:gd name="T27" fmla="*/ 141 h 155"/>
                  <a:gd name="T28" fmla="*/ 23 w 156"/>
                  <a:gd name="T29" fmla="*/ 132 h 155"/>
                  <a:gd name="T30" fmla="*/ 13 w 156"/>
                  <a:gd name="T31" fmla="*/ 121 h 155"/>
                  <a:gd name="T32" fmla="*/ 7 w 156"/>
                  <a:gd name="T33" fmla="*/ 107 h 155"/>
                  <a:gd name="T34" fmla="*/ 1 w 156"/>
                  <a:gd name="T35" fmla="*/ 92 h 155"/>
                  <a:gd name="T36" fmla="*/ 0 w 156"/>
                  <a:gd name="T37" fmla="*/ 78 h 155"/>
                  <a:gd name="T38" fmla="*/ 0 w 156"/>
                  <a:gd name="T39" fmla="*/ 78 h 155"/>
                  <a:gd name="T40" fmla="*/ 1 w 156"/>
                  <a:gd name="T41" fmla="*/ 61 h 155"/>
                  <a:gd name="T42" fmla="*/ 7 w 156"/>
                  <a:gd name="T43" fmla="*/ 48 h 155"/>
                  <a:gd name="T44" fmla="*/ 13 w 156"/>
                  <a:gd name="T45" fmla="*/ 34 h 155"/>
                  <a:gd name="T46" fmla="*/ 23 w 156"/>
                  <a:gd name="T47" fmla="*/ 22 h 155"/>
                  <a:gd name="T48" fmla="*/ 34 w 156"/>
                  <a:gd name="T49" fmla="*/ 13 h 155"/>
                  <a:gd name="T50" fmla="*/ 47 w 156"/>
                  <a:gd name="T51" fmla="*/ 6 h 155"/>
                  <a:gd name="T52" fmla="*/ 62 w 156"/>
                  <a:gd name="T53" fmla="*/ 2 h 155"/>
                  <a:gd name="T54" fmla="*/ 77 w 156"/>
                  <a:gd name="T55" fmla="*/ 0 h 155"/>
                  <a:gd name="T56" fmla="*/ 77 w 156"/>
                  <a:gd name="T57" fmla="*/ 0 h 155"/>
                  <a:gd name="T58" fmla="*/ 93 w 156"/>
                  <a:gd name="T59" fmla="*/ 2 h 155"/>
                  <a:gd name="T60" fmla="*/ 108 w 156"/>
                  <a:gd name="T61" fmla="*/ 6 h 155"/>
                  <a:gd name="T62" fmla="*/ 120 w 156"/>
                  <a:gd name="T63" fmla="*/ 13 h 155"/>
                  <a:gd name="T64" fmla="*/ 133 w 156"/>
                  <a:gd name="T65" fmla="*/ 22 h 155"/>
                  <a:gd name="T66" fmla="*/ 142 w 156"/>
                  <a:gd name="T67" fmla="*/ 34 h 155"/>
                  <a:gd name="T68" fmla="*/ 149 w 156"/>
                  <a:gd name="T69" fmla="*/ 48 h 155"/>
                  <a:gd name="T70" fmla="*/ 154 w 156"/>
                  <a:gd name="T71" fmla="*/ 61 h 155"/>
                  <a:gd name="T72" fmla="*/ 156 w 156"/>
                  <a:gd name="T73" fmla="*/ 78 h 155"/>
                  <a:gd name="T74" fmla="*/ 156 w 156"/>
                  <a:gd name="T75" fmla="*/ 7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6" h="155">
                    <a:moveTo>
                      <a:pt x="156" y="78"/>
                    </a:moveTo>
                    <a:lnTo>
                      <a:pt x="156" y="78"/>
                    </a:lnTo>
                    <a:lnTo>
                      <a:pt x="154" y="92"/>
                    </a:lnTo>
                    <a:lnTo>
                      <a:pt x="149" y="107"/>
                    </a:lnTo>
                    <a:lnTo>
                      <a:pt x="142" y="121"/>
                    </a:lnTo>
                    <a:lnTo>
                      <a:pt x="133" y="132"/>
                    </a:lnTo>
                    <a:lnTo>
                      <a:pt x="120" y="141"/>
                    </a:lnTo>
                    <a:lnTo>
                      <a:pt x="108" y="149"/>
                    </a:lnTo>
                    <a:lnTo>
                      <a:pt x="93" y="153"/>
                    </a:lnTo>
                    <a:lnTo>
                      <a:pt x="77" y="155"/>
                    </a:lnTo>
                    <a:lnTo>
                      <a:pt x="77" y="155"/>
                    </a:lnTo>
                    <a:lnTo>
                      <a:pt x="62" y="153"/>
                    </a:lnTo>
                    <a:lnTo>
                      <a:pt x="47" y="149"/>
                    </a:lnTo>
                    <a:lnTo>
                      <a:pt x="34" y="141"/>
                    </a:lnTo>
                    <a:lnTo>
                      <a:pt x="23" y="132"/>
                    </a:lnTo>
                    <a:lnTo>
                      <a:pt x="13" y="121"/>
                    </a:lnTo>
                    <a:lnTo>
                      <a:pt x="7" y="107"/>
                    </a:lnTo>
                    <a:lnTo>
                      <a:pt x="1" y="92"/>
                    </a:lnTo>
                    <a:lnTo>
                      <a:pt x="0" y="78"/>
                    </a:lnTo>
                    <a:lnTo>
                      <a:pt x="0" y="78"/>
                    </a:lnTo>
                    <a:lnTo>
                      <a:pt x="1" y="61"/>
                    </a:lnTo>
                    <a:lnTo>
                      <a:pt x="7" y="48"/>
                    </a:lnTo>
                    <a:lnTo>
                      <a:pt x="13" y="34"/>
                    </a:lnTo>
                    <a:lnTo>
                      <a:pt x="23" y="22"/>
                    </a:lnTo>
                    <a:lnTo>
                      <a:pt x="34" y="13"/>
                    </a:lnTo>
                    <a:lnTo>
                      <a:pt x="47" y="6"/>
                    </a:lnTo>
                    <a:lnTo>
                      <a:pt x="62" y="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93" y="2"/>
                    </a:lnTo>
                    <a:lnTo>
                      <a:pt x="108" y="6"/>
                    </a:lnTo>
                    <a:lnTo>
                      <a:pt x="120" y="13"/>
                    </a:lnTo>
                    <a:lnTo>
                      <a:pt x="133" y="22"/>
                    </a:lnTo>
                    <a:lnTo>
                      <a:pt x="142" y="34"/>
                    </a:lnTo>
                    <a:lnTo>
                      <a:pt x="149" y="48"/>
                    </a:lnTo>
                    <a:lnTo>
                      <a:pt x="154" y="61"/>
                    </a:lnTo>
                    <a:lnTo>
                      <a:pt x="156" y="78"/>
                    </a:lnTo>
                    <a:lnTo>
                      <a:pt x="156" y="78"/>
                    </a:lnTo>
                    <a:close/>
                  </a:path>
                </a:pathLst>
              </a:custGeom>
              <a:solidFill>
                <a:srgbClr val="D2AC6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10" name="Freeform 15">
                <a:extLst>
                  <a:ext uri="{FF2B5EF4-FFF2-40B4-BE49-F238E27FC236}">
                    <a16:creationId xmlns:a16="http://schemas.microsoft.com/office/drawing/2014/main" id="{1839C8CB-9157-C969-1089-1037FC4F06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5232" y="2481533"/>
                <a:ext cx="156736" cy="155731"/>
              </a:xfrm>
              <a:custGeom>
                <a:avLst/>
                <a:gdLst>
                  <a:gd name="T0" fmla="*/ 156 w 156"/>
                  <a:gd name="T1" fmla="*/ 78 h 155"/>
                  <a:gd name="T2" fmla="*/ 156 w 156"/>
                  <a:gd name="T3" fmla="*/ 78 h 155"/>
                  <a:gd name="T4" fmla="*/ 153 w 156"/>
                  <a:gd name="T5" fmla="*/ 94 h 155"/>
                  <a:gd name="T6" fmla="*/ 149 w 156"/>
                  <a:gd name="T7" fmla="*/ 107 h 155"/>
                  <a:gd name="T8" fmla="*/ 142 w 156"/>
                  <a:gd name="T9" fmla="*/ 121 h 155"/>
                  <a:gd name="T10" fmla="*/ 133 w 156"/>
                  <a:gd name="T11" fmla="*/ 133 h 155"/>
                  <a:gd name="T12" fmla="*/ 121 w 156"/>
                  <a:gd name="T13" fmla="*/ 143 h 155"/>
                  <a:gd name="T14" fmla="*/ 109 w 156"/>
                  <a:gd name="T15" fmla="*/ 149 h 155"/>
                  <a:gd name="T16" fmla="*/ 94 w 156"/>
                  <a:gd name="T17" fmla="*/ 153 h 155"/>
                  <a:gd name="T18" fmla="*/ 77 w 156"/>
                  <a:gd name="T19" fmla="*/ 155 h 155"/>
                  <a:gd name="T20" fmla="*/ 77 w 156"/>
                  <a:gd name="T21" fmla="*/ 155 h 155"/>
                  <a:gd name="T22" fmla="*/ 62 w 156"/>
                  <a:gd name="T23" fmla="*/ 153 h 155"/>
                  <a:gd name="T24" fmla="*/ 48 w 156"/>
                  <a:gd name="T25" fmla="*/ 149 h 155"/>
                  <a:gd name="T26" fmla="*/ 34 w 156"/>
                  <a:gd name="T27" fmla="*/ 143 h 155"/>
                  <a:gd name="T28" fmla="*/ 23 w 156"/>
                  <a:gd name="T29" fmla="*/ 133 h 155"/>
                  <a:gd name="T30" fmla="*/ 14 w 156"/>
                  <a:gd name="T31" fmla="*/ 121 h 155"/>
                  <a:gd name="T32" fmla="*/ 7 w 156"/>
                  <a:gd name="T33" fmla="*/ 107 h 155"/>
                  <a:gd name="T34" fmla="*/ 2 w 156"/>
                  <a:gd name="T35" fmla="*/ 94 h 155"/>
                  <a:gd name="T36" fmla="*/ 0 w 156"/>
                  <a:gd name="T37" fmla="*/ 78 h 155"/>
                  <a:gd name="T38" fmla="*/ 0 w 156"/>
                  <a:gd name="T39" fmla="*/ 78 h 155"/>
                  <a:gd name="T40" fmla="*/ 2 w 156"/>
                  <a:gd name="T41" fmla="*/ 63 h 155"/>
                  <a:gd name="T42" fmla="*/ 7 w 156"/>
                  <a:gd name="T43" fmla="*/ 48 h 155"/>
                  <a:gd name="T44" fmla="*/ 14 w 156"/>
                  <a:gd name="T45" fmla="*/ 34 h 155"/>
                  <a:gd name="T46" fmla="*/ 23 w 156"/>
                  <a:gd name="T47" fmla="*/ 23 h 155"/>
                  <a:gd name="T48" fmla="*/ 34 w 156"/>
                  <a:gd name="T49" fmla="*/ 14 h 155"/>
                  <a:gd name="T50" fmla="*/ 48 w 156"/>
                  <a:gd name="T51" fmla="*/ 6 h 155"/>
                  <a:gd name="T52" fmla="*/ 62 w 156"/>
                  <a:gd name="T53" fmla="*/ 2 h 155"/>
                  <a:gd name="T54" fmla="*/ 77 w 156"/>
                  <a:gd name="T55" fmla="*/ 0 h 155"/>
                  <a:gd name="T56" fmla="*/ 77 w 156"/>
                  <a:gd name="T57" fmla="*/ 0 h 155"/>
                  <a:gd name="T58" fmla="*/ 94 w 156"/>
                  <a:gd name="T59" fmla="*/ 2 h 155"/>
                  <a:gd name="T60" fmla="*/ 109 w 156"/>
                  <a:gd name="T61" fmla="*/ 6 h 155"/>
                  <a:gd name="T62" fmla="*/ 121 w 156"/>
                  <a:gd name="T63" fmla="*/ 14 h 155"/>
                  <a:gd name="T64" fmla="*/ 133 w 156"/>
                  <a:gd name="T65" fmla="*/ 23 h 155"/>
                  <a:gd name="T66" fmla="*/ 142 w 156"/>
                  <a:gd name="T67" fmla="*/ 34 h 155"/>
                  <a:gd name="T68" fmla="*/ 149 w 156"/>
                  <a:gd name="T69" fmla="*/ 48 h 155"/>
                  <a:gd name="T70" fmla="*/ 153 w 156"/>
                  <a:gd name="T71" fmla="*/ 63 h 155"/>
                  <a:gd name="T72" fmla="*/ 156 w 156"/>
                  <a:gd name="T73" fmla="*/ 78 h 155"/>
                  <a:gd name="T74" fmla="*/ 156 w 156"/>
                  <a:gd name="T75" fmla="*/ 7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56" h="155">
                    <a:moveTo>
                      <a:pt x="156" y="78"/>
                    </a:moveTo>
                    <a:lnTo>
                      <a:pt x="156" y="78"/>
                    </a:lnTo>
                    <a:lnTo>
                      <a:pt x="153" y="94"/>
                    </a:lnTo>
                    <a:lnTo>
                      <a:pt x="149" y="107"/>
                    </a:lnTo>
                    <a:lnTo>
                      <a:pt x="142" y="121"/>
                    </a:lnTo>
                    <a:lnTo>
                      <a:pt x="133" y="133"/>
                    </a:lnTo>
                    <a:lnTo>
                      <a:pt x="121" y="143"/>
                    </a:lnTo>
                    <a:lnTo>
                      <a:pt x="109" y="149"/>
                    </a:lnTo>
                    <a:lnTo>
                      <a:pt x="94" y="153"/>
                    </a:lnTo>
                    <a:lnTo>
                      <a:pt x="77" y="155"/>
                    </a:lnTo>
                    <a:lnTo>
                      <a:pt x="77" y="155"/>
                    </a:lnTo>
                    <a:lnTo>
                      <a:pt x="62" y="153"/>
                    </a:lnTo>
                    <a:lnTo>
                      <a:pt x="48" y="149"/>
                    </a:lnTo>
                    <a:lnTo>
                      <a:pt x="34" y="143"/>
                    </a:lnTo>
                    <a:lnTo>
                      <a:pt x="23" y="133"/>
                    </a:lnTo>
                    <a:lnTo>
                      <a:pt x="14" y="121"/>
                    </a:lnTo>
                    <a:lnTo>
                      <a:pt x="7" y="107"/>
                    </a:lnTo>
                    <a:lnTo>
                      <a:pt x="2" y="94"/>
                    </a:lnTo>
                    <a:lnTo>
                      <a:pt x="0" y="78"/>
                    </a:lnTo>
                    <a:lnTo>
                      <a:pt x="0" y="78"/>
                    </a:lnTo>
                    <a:lnTo>
                      <a:pt x="2" y="63"/>
                    </a:lnTo>
                    <a:lnTo>
                      <a:pt x="7" y="48"/>
                    </a:lnTo>
                    <a:lnTo>
                      <a:pt x="14" y="34"/>
                    </a:lnTo>
                    <a:lnTo>
                      <a:pt x="23" y="23"/>
                    </a:lnTo>
                    <a:lnTo>
                      <a:pt x="34" y="14"/>
                    </a:lnTo>
                    <a:lnTo>
                      <a:pt x="48" y="6"/>
                    </a:lnTo>
                    <a:lnTo>
                      <a:pt x="62" y="2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94" y="2"/>
                    </a:lnTo>
                    <a:lnTo>
                      <a:pt x="109" y="6"/>
                    </a:lnTo>
                    <a:lnTo>
                      <a:pt x="121" y="14"/>
                    </a:lnTo>
                    <a:lnTo>
                      <a:pt x="133" y="23"/>
                    </a:lnTo>
                    <a:lnTo>
                      <a:pt x="142" y="34"/>
                    </a:lnTo>
                    <a:lnTo>
                      <a:pt x="149" y="48"/>
                    </a:lnTo>
                    <a:lnTo>
                      <a:pt x="153" y="63"/>
                    </a:lnTo>
                    <a:lnTo>
                      <a:pt x="156" y="78"/>
                    </a:lnTo>
                    <a:lnTo>
                      <a:pt x="156" y="78"/>
                    </a:lnTo>
                    <a:close/>
                  </a:path>
                </a:pathLst>
              </a:custGeom>
              <a:solidFill>
                <a:srgbClr val="D2AC6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sp>
          <p:nvSpPr>
            <p:cNvPr id="11" name="Rectangle 16">
              <a:extLst>
                <a:ext uri="{FF2B5EF4-FFF2-40B4-BE49-F238E27FC236}">
                  <a16:creationId xmlns:a16="http://schemas.microsoft.com/office/drawing/2014/main" id="{04E022B7-C6FB-3B3B-D76C-275B1E721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214" y="2282933"/>
              <a:ext cx="58990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fa-IR" altLang="en-US" sz="20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1394</a:t>
              </a:r>
              <a:endParaRPr lang="en-US" altLang="en-US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2" name="Rectangle 17">
              <a:extLst>
                <a:ext uri="{FF2B5EF4-FFF2-40B4-BE49-F238E27FC236}">
                  <a16:creationId xmlns:a16="http://schemas.microsoft.com/office/drawing/2014/main" id="{F5252030-782E-BE6C-36EC-F24EB00E3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0868" y="4107284"/>
              <a:ext cx="58990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fa-IR" altLang="en-US" sz="20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1396</a:t>
              </a:r>
              <a:endParaRPr lang="en-US" altLang="en-US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3" name="Rectangle 18">
              <a:extLst>
                <a:ext uri="{FF2B5EF4-FFF2-40B4-BE49-F238E27FC236}">
                  <a16:creationId xmlns:a16="http://schemas.microsoft.com/office/drawing/2014/main" id="{895BB0B6-1E94-B86A-2A95-44DC24F29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7399" y="2282933"/>
              <a:ext cx="58990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fa-IR" altLang="en-US" sz="20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1398</a:t>
              </a:r>
              <a:endParaRPr lang="en-US" altLang="en-US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4" name="Rectangle 20">
              <a:extLst>
                <a:ext uri="{FF2B5EF4-FFF2-40B4-BE49-F238E27FC236}">
                  <a16:creationId xmlns:a16="http://schemas.microsoft.com/office/drawing/2014/main" id="{1335DDB8-8E98-F031-602F-60B948339D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4300" y="4107284"/>
              <a:ext cx="58990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fa-IR" altLang="en-US" sz="20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1400</a:t>
              </a:r>
              <a:endParaRPr lang="en-US" altLang="en-US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90166BA-87B0-5608-1C0A-B21E5A221DA8}"/>
              </a:ext>
            </a:extLst>
          </p:cNvPr>
          <p:cNvGrpSpPr/>
          <p:nvPr/>
        </p:nvGrpSpPr>
        <p:grpSpPr>
          <a:xfrm>
            <a:off x="3172405" y="1585387"/>
            <a:ext cx="1865570" cy="1971565"/>
            <a:chOff x="2544655" y="1504950"/>
            <a:chExt cx="1362354" cy="1439758"/>
          </a:xfrm>
        </p:grpSpPr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FFABAB4E-4DDE-081B-382C-62250620B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4120" y="1504950"/>
              <a:ext cx="1302111" cy="1439758"/>
            </a:xfrm>
            <a:custGeom>
              <a:avLst/>
              <a:gdLst>
                <a:gd name="T0" fmla="*/ 1296 w 1296"/>
                <a:gd name="T1" fmla="*/ 464 h 1433"/>
                <a:gd name="T2" fmla="*/ 1296 w 1296"/>
                <a:gd name="T3" fmla="*/ 451 h 1433"/>
                <a:gd name="T4" fmla="*/ 1292 w 1296"/>
                <a:gd name="T5" fmla="*/ 423 h 1433"/>
                <a:gd name="T6" fmla="*/ 1285 w 1296"/>
                <a:gd name="T7" fmla="*/ 395 h 1433"/>
                <a:gd name="T8" fmla="*/ 1274 w 1296"/>
                <a:gd name="T9" fmla="*/ 371 h 1433"/>
                <a:gd name="T10" fmla="*/ 1261 w 1296"/>
                <a:gd name="T11" fmla="*/ 347 h 1433"/>
                <a:gd name="T12" fmla="*/ 1243 w 1296"/>
                <a:gd name="T13" fmla="*/ 325 h 1433"/>
                <a:gd name="T14" fmla="*/ 1224 w 1296"/>
                <a:gd name="T15" fmla="*/ 305 h 1433"/>
                <a:gd name="T16" fmla="*/ 1202 w 1296"/>
                <a:gd name="T17" fmla="*/ 288 h 1433"/>
                <a:gd name="T18" fmla="*/ 754 w 1296"/>
                <a:gd name="T19" fmla="*/ 28 h 1433"/>
                <a:gd name="T20" fmla="*/ 742 w 1296"/>
                <a:gd name="T21" fmla="*/ 22 h 1433"/>
                <a:gd name="T22" fmla="*/ 716 w 1296"/>
                <a:gd name="T23" fmla="*/ 11 h 1433"/>
                <a:gd name="T24" fmla="*/ 689 w 1296"/>
                <a:gd name="T25" fmla="*/ 4 h 1433"/>
                <a:gd name="T26" fmla="*/ 662 w 1296"/>
                <a:gd name="T27" fmla="*/ 1 h 1433"/>
                <a:gd name="T28" fmla="*/ 634 w 1296"/>
                <a:gd name="T29" fmla="*/ 1 h 1433"/>
                <a:gd name="T30" fmla="*/ 607 w 1296"/>
                <a:gd name="T31" fmla="*/ 4 h 1433"/>
                <a:gd name="T32" fmla="*/ 580 w 1296"/>
                <a:gd name="T33" fmla="*/ 11 h 1433"/>
                <a:gd name="T34" fmla="*/ 554 w 1296"/>
                <a:gd name="T35" fmla="*/ 22 h 1433"/>
                <a:gd name="T36" fmla="*/ 106 w 1296"/>
                <a:gd name="T37" fmla="*/ 280 h 1433"/>
                <a:gd name="T38" fmla="*/ 93 w 1296"/>
                <a:gd name="T39" fmla="*/ 288 h 1433"/>
                <a:gd name="T40" fmla="*/ 72 w 1296"/>
                <a:gd name="T41" fmla="*/ 305 h 1433"/>
                <a:gd name="T42" fmla="*/ 51 w 1296"/>
                <a:gd name="T43" fmla="*/ 325 h 1433"/>
                <a:gd name="T44" fmla="*/ 35 w 1296"/>
                <a:gd name="T45" fmla="*/ 347 h 1433"/>
                <a:gd name="T46" fmla="*/ 22 w 1296"/>
                <a:gd name="T47" fmla="*/ 371 h 1433"/>
                <a:gd name="T48" fmla="*/ 11 w 1296"/>
                <a:gd name="T49" fmla="*/ 395 h 1433"/>
                <a:gd name="T50" fmla="*/ 4 w 1296"/>
                <a:gd name="T51" fmla="*/ 423 h 1433"/>
                <a:gd name="T52" fmla="*/ 0 w 1296"/>
                <a:gd name="T53" fmla="*/ 451 h 1433"/>
                <a:gd name="T54" fmla="*/ 0 w 1296"/>
                <a:gd name="T55" fmla="*/ 968 h 1433"/>
                <a:gd name="T56" fmla="*/ 0 w 1296"/>
                <a:gd name="T57" fmla="*/ 982 h 1433"/>
                <a:gd name="T58" fmla="*/ 4 w 1296"/>
                <a:gd name="T59" fmla="*/ 1010 h 1433"/>
                <a:gd name="T60" fmla="*/ 11 w 1296"/>
                <a:gd name="T61" fmla="*/ 1036 h 1433"/>
                <a:gd name="T62" fmla="*/ 22 w 1296"/>
                <a:gd name="T63" fmla="*/ 1062 h 1433"/>
                <a:gd name="T64" fmla="*/ 35 w 1296"/>
                <a:gd name="T65" fmla="*/ 1086 h 1433"/>
                <a:gd name="T66" fmla="*/ 51 w 1296"/>
                <a:gd name="T67" fmla="*/ 1108 h 1433"/>
                <a:gd name="T68" fmla="*/ 72 w 1296"/>
                <a:gd name="T69" fmla="*/ 1128 h 1433"/>
                <a:gd name="T70" fmla="*/ 93 w 1296"/>
                <a:gd name="T71" fmla="*/ 1144 h 1433"/>
                <a:gd name="T72" fmla="*/ 542 w 1296"/>
                <a:gd name="T73" fmla="*/ 1403 h 1433"/>
                <a:gd name="T74" fmla="*/ 554 w 1296"/>
                <a:gd name="T75" fmla="*/ 1410 h 1433"/>
                <a:gd name="T76" fmla="*/ 580 w 1296"/>
                <a:gd name="T77" fmla="*/ 1421 h 1433"/>
                <a:gd name="T78" fmla="*/ 607 w 1296"/>
                <a:gd name="T79" fmla="*/ 1429 h 1433"/>
                <a:gd name="T80" fmla="*/ 634 w 1296"/>
                <a:gd name="T81" fmla="*/ 1431 h 1433"/>
                <a:gd name="T82" fmla="*/ 662 w 1296"/>
                <a:gd name="T83" fmla="*/ 1431 h 1433"/>
                <a:gd name="T84" fmla="*/ 689 w 1296"/>
                <a:gd name="T85" fmla="*/ 1429 h 1433"/>
                <a:gd name="T86" fmla="*/ 716 w 1296"/>
                <a:gd name="T87" fmla="*/ 1421 h 1433"/>
                <a:gd name="T88" fmla="*/ 742 w 1296"/>
                <a:gd name="T89" fmla="*/ 1410 h 1433"/>
                <a:gd name="T90" fmla="*/ 1190 w 1296"/>
                <a:gd name="T91" fmla="*/ 1152 h 1433"/>
                <a:gd name="T92" fmla="*/ 1202 w 1296"/>
                <a:gd name="T93" fmla="*/ 1144 h 1433"/>
                <a:gd name="T94" fmla="*/ 1224 w 1296"/>
                <a:gd name="T95" fmla="*/ 1128 h 1433"/>
                <a:gd name="T96" fmla="*/ 1243 w 1296"/>
                <a:gd name="T97" fmla="*/ 1108 h 1433"/>
                <a:gd name="T98" fmla="*/ 1261 w 1296"/>
                <a:gd name="T99" fmla="*/ 1086 h 1433"/>
                <a:gd name="T100" fmla="*/ 1274 w 1296"/>
                <a:gd name="T101" fmla="*/ 1062 h 1433"/>
                <a:gd name="T102" fmla="*/ 1285 w 1296"/>
                <a:gd name="T103" fmla="*/ 1036 h 1433"/>
                <a:gd name="T104" fmla="*/ 1292 w 1296"/>
                <a:gd name="T105" fmla="*/ 1010 h 1433"/>
                <a:gd name="T106" fmla="*/ 1296 w 1296"/>
                <a:gd name="T107" fmla="*/ 982 h 1433"/>
                <a:gd name="T108" fmla="*/ 1296 w 1296"/>
                <a:gd name="T109" fmla="*/ 968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96" h="1433">
                  <a:moveTo>
                    <a:pt x="1296" y="968"/>
                  </a:moveTo>
                  <a:lnTo>
                    <a:pt x="1296" y="464"/>
                  </a:lnTo>
                  <a:lnTo>
                    <a:pt x="1296" y="464"/>
                  </a:lnTo>
                  <a:lnTo>
                    <a:pt x="1296" y="451"/>
                  </a:lnTo>
                  <a:lnTo>
                    <a:pt x="1294" y="436"/>
                  </a:lnTo>
                  <a:lnTo>
                    <a:pt x="1292" y="423"/>
                  </a:lnTo>
                  <a:lnTo>
                    <a:pt x="1289" y="409"/>
                  </a:lnTo>
                  <a:lnTo>
                    <a:pt x="1285" y="395"/>
                  </a:lnTo>
                  <a:lnTo>
                    <a:pt x="1280" y="383"/>
                  </a:lnTo>
                  <a:lnTo>
                    <a:pt x="1274" y="371"/>
                  </a:lnTo>
                  <a:lnTo>
                    <a:pt x="1267" y="359"/>
                  </a:lnTo>
                  <a:lnTo>
                    <a:pt x="1261" y="347"/>
                  </a:lnTo>
                  <a:lnTo>
                    <a:pt x="1252" y="336"/>
                  </a:lnTo>
                  <a:lnTo>
                    <a:pt x="1243" y="325"/>
                  </a:lnTo>
                  <a:lnTo>
                    <a:pt x="1235" y="314"/>
                  </a:lnTo>
                  <a:lnTo>
                    <a:pt x="1224" y="305"/>
                  </a:lnTo>
                  <a:lnTo>
                    <a:pt x="1213" y="297"/>
                  </a:lnTo>
                  <a:lnTo>
                    <a:pt x="1202" y="288"/>
                  </a:lnTo>
                  <a:lnTo>
                    <a:pt x="1190" y="280"/>
                  </a:lnTo>
                  <a:lnTo>
                    <a:pt x="754" y="28"/>
                  </a:lnTo>
                  <a:lnTo>
                    <a:pt x="754" y="28"/>
                  </a:lnTo>
                  <a:lnTo>
                    <a:pt x="742" y="22"/>
                  </a:lnTo>
                  <a:lnTo>
                    <a:pt x="728" y="16"/>
                  </a:lnTo>
                  <a:lnTo>
                    <a:pt x="716" y="11"/>
                  </a:lnTo>
                  <a:lnTo>
                    <a:pt x="703" y="7"/>
                  </a:lnTo>
                  <a:lnTo>
                    <a:pt x="689" y="4"/>
                  </a:lnTo>
                  <a:lnTo>
                    <a:pt x="676" y="3"/>
                  </a:lnTo>
                  <a:lnTo>
                    <a:pt x="662" y="1"/>
                  </a:lnTo>
                  <a:lnTo>
                    <a:pt x="647" y="0"/>
                  </a:lnTo>
                  <a:lnTo>
                    <a:pt x="634" y="1"/>
                  </a:lnTo>
                  <a:lnTo>
                    <a:pt x="620" y="3"/>
                  </a:lnTo>
                  <a:lnTo>
                    <a:pt x="607" y="4"/>
                  </a:lnTo>
                  <a:lnTo>
                    <a:pt x="593" y="7"/>
                  </a:lnTo>
                  <a:lnTo>
                    <a:pt x="580" y="11"/>
                  </a:lnTo>
                  <a:lnTo>
                    <a:pt x="567" y="16"/>
                  </a:lnTo>
                  <a:lnTo>
                    <a:pt x="554" y="22"/>
                  </a:lnTo>
                  <a:lnTo>
                    <a:pt x="542" y="28"/>
                  </a:lnTo>
                  <a:lnTo>
                    <a:pt x="106" y="280"/>
                  </a:lnTo>
                  <a:lnTo>
                    <a:pt x="106" y="280"/>
                  </a:lnTo>
                  <a:lnTo>
                    <a:pt x="93" y="288"/>
                  </a:lnTo>
                  <a:lnTo>
                    <a:pt x="83" y="297"/>
                  </a:lnTo>
                  <a:lnTo>
                    <a:pt x="72" y="305"/>
                  </a:lnTo>
                  <a:lnTo>
                    <a:pt x="61" y="314"/>
                  </a:lnTo>
                  <a:lnTo>
                    <a:pt x="51" y="325"/>
                  </a:lnTo>
                  <a:lnTo>
                    <a:pt x="43" y="336"/>
                  </a:lnTo>
                  <a:lnTo>
                    <a:pt x="35" y="347"/>
                  </a:lnTo>
                  <a:lnTo>
                    <a:pt x="28" y="359"/>
                  </a:lnTo>
                  <a:lnTo>
                    <a:pt x="22" y="371"/>
                  </a:lnTo>
                  <a:lnTo>
                    <a:pt x="16" y="383"/>
                  </a:lnTo>
                  <a:lnTo>
                    <a:pt x="11" y="395"/>
                  </a:lnTo>
                  <a:lnTo>
                    <a:pt x="7" y="409"/>
                  </a:lnTo>
                  <a:lnTo>
                    <a:pt x="4" y="423"/>
                  </a:lnTo>
                  <a:lnTo>
                    <a:pt x="1" y="436"/>
                  </a:lnTo>
                  <a:lnTo>
                    <a:pt x="0" y="451"/>
                  </a:lnTo>
                  <a:lnTo>
                    <a:pt x="0" y="464"/>
                  </a:lnTo>
                  <a:lnTo>
                    <a:pt x="0" y="968"/>
                  </a:lnTo>
                  <a:lnTo>
                    <a:pt x="0" y="968"/>
                  </a:lnTo>
                  <a:lnTo>
                    <a:pt x="0" y="982"/>
                  </a:lnTo>
                  <a:lnTo>
                    <a:pt x="1" y="995"/>
                  </a:lnTo>
                  <a:lnTo>
                    <a:pt x="4" y="1010"/>
                  </a:lnTo>
                  <a:lnTo>
                    <a:pt x="7" y="1024"/>
                  </a:lnTo>
                  <a:lnTo>
                    <a:pt x="11" y="1036"/>
                  </a:lnTo>
                  <a:lnTo>
                    <a:pt x="16" y="1050"/>
                  </a:lnTo>
                  <a:lnTo>
                    <a:pt x="22" y="1062"/>
                  </a:lnTo>
                  <a:lnTo>
                    <a:pt x="28" y="1074"/>
                  </a:lnTo>
                  <a:lnTo>
                    <a:pt x="35" y="1086"/>
                  </a:lnTo>
                  <a:lnTo>
                    <a:pt x="43" y="1097"/>
                  </a:lnTo>
                  <a:lnTo>
                    <a:pt x="51" y="1108"/>
                  </a:lnTo>
                  <a:lnTo>
                    <a:pt x="61" y="1117"/>
                  </a:lnTo>
                  <a:lnTo>
                    <a:pt x="72" y="1128"/>
                  </a:lnTo>
                  <a:lnTo>
                    <a:pt x="83" y="1136"/>
                  </a:lnTo>
                  <a:lnTo>
                    <a:pt x="93" y="1144"/>
                  </a:lnTo>
                  <a:lnTo>
                    <a:pt x="106" y="1152"/>
                  </a:lnTo>
                  <a:lnTo>
                    <a:pt x="542" y="1403"/>
                  </a:lnTo>
                  <a:lnTo>
                    <a:pt x="542" y="1403"/>
                  </a:lnTo>
                  <a:lnTo>
                    <a:pt x="554" y="1410"/>
                  </a:lnTo>
                  <a:lnTo>
                    <a:pt x="567" y="1417"/>
                  </a:lnTo>
                  <a:lnTo>
                    <a:pt x="580" y="1421"/>
                  </a:lnTo>
                  <a:lnTo>
                    <a:pt x="593" y="1425"/>
                  </a:lnTo>
                  <a:lnTo>
                    <a:pt x="607" y="1429"/>
                  </a:lnTo>
                  <a:lnTo>
                    <a:pt x="620" y="1430"/>
                  </a:lnTo>
                  <a:lnTo>
                    <a:pt x="634" y="1431"/>
                  </a:lnTo>
                  <a:lnTo>
                    <a:pt x="647" y="1433"/>
                  </a:lnTo>
                  <a:lnTo>
                    <a:pt x="662" y="1431"/>
                  </a:lnTo>
                  <a:lnTo>
                    <a:pt x="676" y="1430"/>
                  </a:lnTo>
                  <a:lnTo>
                    <a:pt x="689" y="1429"/>
                  </a:lnTo>
                  <a:lnTo>
                    <a:pt x="703" y="1425"/>
                  </a:lnTo>
                  <a:lnTo>
                    <a:pt x="716" y="1421"/>
                  </a:lnTo>
                  <a:lnTo>
                    <a:pt x="728" y="1417"/>
                  </a:lnTo>
                  <a:lnTo>
                    <a:pt x="742" y="1410"/>
                  </a:lnTo>
                  <a:lnTo>
                    <a:pt x="754" y="1403"/>
                  </a:lnTo>
                  <a:lnTo>
                    <a:pt x="1190" y="1152"/>
                  </a:lnTo>
                  <a:lnTo>
                    <a:pt x="1190" y="1152"/>
                  </a:lnTo>
                  <a:lnTo>
                    <a:pt x="1202" y="1144"/>
                  </a:lnTo>
                  <a:lnTo>
                    <a:pt x="1213" y="1136"/>
                  </a:lnTo>
                  <a:lnTo>
                    <a:pt x="1224" y="1128"/>
                  </a:lnTo>
                  <a:lnTo>
                    <a:pt x="1235" y="1117"/>
                  </a:lnTo>
                  <a:lnTo>
                    <a:pt x="1243" y="1108"/>
                  </a:lnTo>
                  <a:lnTo>
                    <a:pt x="1252" y="1097"/>
                  </a:lnTo>
                  <a:lnTo>
                    <a:pt x="1261" y="1086"/>
                  </a:lnTo>
                  <a:lnTo>
                    <a:pt x="1267" y="1074"/>
                  </a:lnTo>
                  <a:lnTo>
                    <a:pt x="1274" y="1062"/>
                  </a:lnTo>
                  <a:lnTo>
                    <a:pt x="1280" y="1050"/>
                  </a:lnTo>
                  <a:lnTo>
                    <a:pt x="1285" y="1036"/>
                  </a:lnTo>
                  <a:lnTo>
                    <a:pt x="1289" y="1024"/>
                  </a:lnTo>
                  <a:lnTo>
                    <a:pt x="1292" y="1010"/>
                  </a:lnTo>
                  <a:lnTo>
                    <a:pt x="1294" y="995"/>
                  </a:lnTo>
                  <a:lnTo>
                    <a:pt x="1296" y="982"/>
                  </a:lnTo>
                  <a:lnTo>
                    <a:pt x="1296" y="968"/>
                  </a:lnTo>
                  <a:lnTo>
                    <a:pt x="1296" y="968"/>
                  </a:ln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grpSp>
          <p:nvGrpSpPr>
            <p:cNvPr id="17" name="Google Shape;9123;p76">
              <a:extLst>
                <a:ext uri="{FF2B5EF4-FFF2-40B4-BE49-F238E27FC236}">
                  <a16:creationId xmlns:a16="http://schemas.microsoft.com/office/drawing/2014/main" id="{254B874F-2A7D-7213-B832-711E252FF9AF}"/>
                </a:ext>
              </a:extLst>
            </p:cNvPr>
            <p:cNvGrpSpPr/>
            <p:nvPr/>
          </p:nvGrpSpPr>
          <p:grpSpPr>
            <a:xfrm>
              <a:off x="3143050" y="1650828"/>
              <a:ext cx="226532" cy="196486"/>
              <a:chOff x="4452900" y="861750"/>
              <a:chExt cx="489700" cy="424750"/>
            </a:xfrm>
            <a:solidFill>
              <a:schemeClr val="bg1"/>
            </a:solidFill>
          </p:grpSpPr>
          <p:sp>
            <p:nvSpPr>
              <p:cNvPr id="19" name="Google Shape;9124;p76">
                <a:extLst>
                  <a:ext uri="{FF2B5EF4-FFF2-40B4-BE49-F238E27FC236}">
                    <a16:creationId xmlns:a16="http://schemas.microsoft.com/office/drawing/2014/main" id="{7C267822-882F-7933-2D78-10F538B1F575}"/>
                  </a:ext>
                </a:extLst>
              </p:cNvPr>
              <p:cNvSpPr/>
              <p:nvPr/>
            </p:nvSpPr>
            <p:spPr>
              <a:xfrm>
                <a:off x="4452900" y="861750"/>
                <a:ext cx="489700" cy="424750"/>
              </a:xfrm>
              <a:custGeom>
                <a:avLst/>
                <a:gdLst/>
                <a:ahLst/>
                <a:cxnLst/>
                <a:rect l="l" t="t" r="r" b="b"/>
                <a:pathLst>
                  <a:path w="19588" h="16990" extrusionOk="0">
                    <a:moveTo>
                      <a:pt x="3660" y="1137"/>
                    </a:moveTo>
                    <a:cubicBezTo>
                      <a:pt x="4575" y="1137"/>
                      <a:pt x="5402" y="1687"/>
                      <a:pt x="5752" y="2532"/>
                    </a:cubicBezTo>
                    <a:cubicBezTo>
                      <a:pt x="6102" y="3380"/>
                      <a:pt x="5909" y="4353"/>
                      <a:pt x="5260" y="5002"/>
                    </a:cubicBezTo>
                    <a:cubicBezTo>
                      <a:pt x="4828" y="5434"/>
                      <a:pt x="4249" y="5664"/>
                      <a:pt x="3660" y="5664"/>
                    </a:cubicBezTo>
                    <a:cubicBezTo>
                      <a:pt x="3368" y="5664"/>
                      <a:pt x="3073" y="5607"/>
                      <a:pt x="2793" y="5491"/>
                    </a:cubicBezTo>
                    <a:cubicBezTo>
                      <a:pt x="1948" y="5141"/>
                      <a:pt x="1395" y="4317"/>
                      <a:pt x="1395" y="3402"/>
                    </a:cubicBezTo>
                    <a:cubicBezTo>
                      <a:pt x="1395" y="2149"/>
                      <a:pt x="2410" y="1137"/>
                      <a:pt x="3660" y="1137"/>
                    </a:cubicBezTo>
                    <a:close/>
                    <a:moveTo>
                      <a:pt x="10453" y="1137"/>
                    </a:moveTo>
                    <a:cubicBezTo>
                      <a:pt x="11043" y="1137"/>
                      <a:pt x="11622" y="1366"/>
                      <a:pt x="12054" y="1798"/>
                    </a:cubicBezTo>
                    <a:cubicBezTo>
                      <a:pt x="12703" y="2447"/>
                      <a:pt x="12896" y="3420"/>
                      <a:pt x="12546" y="4268"/>
                    </a:cubicBezTo>
                    <a:cubicBezTo>
                      <a:pt x="12196" y="5114"/>
                      <a:pt x="11368" y="5666"/>
                      <a:pt x="10453" y="5666"/>
                    </a:cubicBezTo>
                    <a:cubicBezTo>
                      <a:pt x="9203" y="5663"/>
                      <a:pt x="8189" y="4652"/>
                      <a:pt x="8189" y="3402"/>
                    </a:cubicBezTo>
                    <a:cubicBezTo>
                      <a:pt x="8189" y="2484"/>
                      <a:pt x="8741" y="1659"/>
                      <a:pt x="9587" y="1309"/>
                    </a:cubicBezTo>
                    <a:cubicBezTo>
                      <a:pt x="9867" y="1193"/>
                      <a:pt x="10161" y="1137"/>
                      <a:pt x="10453" y="1137"/>
                    </a:cubicBezTo>
                    <a:close/>
                    <a:moveTo>
                      <a:pt x="14983" y="9063"/>
                    </a:moveTo>
                    <a:lnTo>
                      <a:pt x="14983" y="13592"/>
                    </a:lnTo>
                    <a:lnTo>
                      <a:pt x="13850" y="13592"/>
                    </a:lnTo>
                    <a:lnTo>
                      <a:pt x="13850" y="9063"/>
                    </a:lnTo>
                    <a:close/>
                    <a:moveTo>
                      <a:pt x="18455" y="7276"/>
                    </a:moveTo>
                    <a:lnTo>
                      <a:pt x="18455" y="15377"/>
                    </a:lnTo>
                    <a:lnTo>
                      <a:pt x="16115" y="13849"/>
                    </a:lnTo>
                    <a:lnTo>
                      <a:pt x="16115" y="8803"/>
                    </a:lnTo>
                    <a:lnTo>
                      <a:pt x="18455" y="7276"/>
                    </a:lnTo>
                    <a:close/>
                    <a:moveTo>
                      <a:pt x="12153" y="6799"/>
                    </a:moveTo>
                    <a:cubicBezTo>
                      <a:pt x="12464" y="6799"/>
                      <a:pt x="12718" y="7049"/>
                      <a:pt x="12718" y="7363"/>
                    </a:cubicBezTo>
                    <a:lnTo>
                      <a:pt x="12718" y="15289"/>
                    </a:lnTo>
                    <a:cubicBezTo>
                      <a:pt x="12718" y="15603"/>
                      <a:pt x="12464" y="15857"/>
                      <a:pt x="12153" y="15857"/>
                    </a:cubicBezTo>
                    <a:lnTo>
                      <a:pt x="1963" y="15857"/>
                    </a:lnTo>
                    <a:cubicBezTo>
                      <a:pt x="1649" y="15857"/>
                      <a:pt x="1395" y="15603"/>
                      <a:pt x="1395" y="15289"/>
                    </a:cubicBezTo>
                    <a:lnTo>
                      <a:pt x="1395" y="7363"/>
                    </a:lnTo>
                    <a:cubicBezTo>
                      <a:pt x="1395" y="7049"/>
                      <a:pt x="1649" y="6799"/>
                      <a:pt x="1963" y="6799"/>
                    </a:cubicBezTo>
                    <a:close/>
                    <a:moveTo>
                      <a:pt x="3656" y="0"/>
                    </a:moveTo>
                    <a:cubicBezTo>
                      <a:pt x="3623" y="0"/>
                      <a:pt x="3590" y="1"/>
                      <a:pt x="3557" y="2"/>
                    </a:cubicBezTo>
                    <a:cubicBezTo>
                      <a:pt x="2198" y="44"/>
                      <a:pt x="997" y="889"/>
                      <a:pt x="498" y="2155"/>
                    </a:cubicBezTo>
                    <a:cubicBezTo>
                      <a:pt x="0" y="3417"/>
                      <a:pt x="305" y="4857"/>
                      <a:pt x="1271" y="5811"/>
                    </a:cubicBezTo>
                    <a:cubicBezTo>
                      <a:pt x="658" y="6086"/>
                      <a:pt x="263" y="6693"/>
                      <a:pt x="263" y="7363"/>
                    </a:cubicBezTo>
                    <a:lnTo>
                      <a:pt x="263" y="15289"/>
                    </a:lnTo>
                    <a:cubicBezTo>
                      <a:pt x="263" y="16228"/>
                      <a:pt x="1024" y="16986"/>
                      <a:pt x="1963" y="16989"/>
                    </a:cubicBezTo>
                    <a:lnTo>
                      <a:pt x="12153" y="16989"/>
                    </a:lnTo>
                    <a:cubicBezTo>
                      <a:pt x="13089" y="16986"/>
                      <a:pt x="13850" y="16228"/>
                      <a:pt x="13850" y="15289"/>
                    </a:cubicBezTo>
                    <a:lnTo>
                      <a:pt x="13850" y="14725"/>
                    </a:lnTo>
                    <a:lnTo>
                      <a:pt x="15381" y="14725"/>
                    </a:lnTo>
                    <a:lnTo>
                      <a:pt x="18712" y="16896"/>
                    </a:lnTo>
                    <a:cubicBezTo>
                      <a:pt x="18810" y="16959"/>
                      <a:pt x="18916" y="16988"/>
                      <a:pt x="19020" y="16988"/>
                    </a:cubicBezTo>
                    <a:cubicBezTo>
                      <a:pt x="19315" y="16988"/>
                      <a:pt x="19587" y="16754"/>
                      <a:pt x="19587" y="16422"/>
                    </a:cubicBezTo>
                    <a:lnTo>
                      <a:pt x="19587" y="6231"/>
                    </a:lnTo>
                    <a:cubicBezTo>
                      <a:pt x="19587" y="6023"/>
                      <a:pt x="19473" y="5832"/>
                      <a:pt x="19291" y="5733"/>
                    </a:cubicBezTo>
                    <a:cubicBezTo>
                      <a:pt x="19206" y="5687"/>
                      <a:pt x="19114" y="5664"/>
                      <a:pt x="19021" y="5664"/>
                    </a:cubicBezTo>
                    <a:cubicBezTo>
                      <a:pt x="18913" y="5664"/>
                      <a:pt x="18806" y="5695"/>
                      <a:pt x="18712" y="5757"/>
                    </a:cubicBezTo>
                    <a:lnTo>
                      <a:pt x="15381" y="7931"/>
                    </a:lnTo>
                    <a:lnTo>
                      <a:pt x="13850" y="7931"/>
                    </a:lnTo>
                    <a:lnTo>
                      <a:pt x="13850" y="7363"/>
                    </a:lnTo>
                    <a:cubicBezTo>
                      <a:pt x="13850" y="6693"/>
                      <a:pt x="13455" y="6086"/>
                      <a:pt x="12842" y="5811"/>
                    </a:cubicBezTo>
                    <a:cubicBezTo>
                      <a:pt x="13808" y="4857"/>
                      <a:pt x="14113" y="3417"/>
                      <a:pt x="13615" y="2155"/>
                    </a:cubicBezTo>
                    <a:cubicBezTo>
                      <a:pt x="13117" y="889"/>
                      <a:pt x="11915" y="44"/>
                      <a:pt x="10556" y="2"/>
                    </a:cubicBezTo>
                    <a:cubicBezTo>
                      <a:pt x="10523" y="1"/>
                      <a:pt x="10490" y="0"/>
                      <a:pt x="10457" y="0"/>
                    </a:cubicBezTo>
                    <a:cubicBezTo>
                      <a:pt x="9137" y="0"/>
                      <a:pt x="7933" y="763"/>
                      <a:pt x="7374" y="1967"/>
                    </a:cubicBezTo>
                    <a:cubicBezTo>
                      <a:pt x="6800" y="3199"/>
                      <a:pt x="7017" y="4652"/>
                      <a:pt x="7926" y="5666"/>
                    </a:cubicBezTo>
                    <a:lnTo>
                      <a:pt x="6190" y="5666"/>
                    </a:lnTo>
                    <a:cubicBezTo>
                      <a:pt x="7096" y="4652"/>
                      <a:pt x="7313" y="3199"/>
                      <a:pt x="6740" y="1967"/>
                    </a:cubicBezTo>
                    <a:cubicBezTo>
                      <a:pt x="6180" y="763"/>
                      <a:pt x="4976" y="0"/>
                      <a:pt x="36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20" name="Google Shape;9125;p76">
                <a:extLst>
                  <a:ext uri="{FF2B5EF4-FFF2-40B4-BE49-F238E27FC236}">
                    <a16:creationId xmlns:a16="http://schemas.microsoft.com/office/drawing/2014/main" id="{2E0C879D-8553-C94F-FE9B-EDB0E3BE7058}"/>
                  </a:ext>
                </a:extLst>
              </p:cNvPr>
              <p:cNvSpPr/>
              <p:nvPr/>
            </p:nvSpPr>
            <p:spPr>
              <a:xfrm>
                <a:off x="4572675" y="1074100"/>
                <a:ext cx="115375" cy="141625"/>
              </a:xfrm>
              <a:custGeom>
                <a:avLst/>
                <a:gdLst/>
                <a:ahLst/>
                <a:cxnLst/>
                <a:rect l="l" t="t" r="r" b="b"/>
                <a:pathLst>
                  <a:path w="4615" h="5665" extrusionOk="0">
                    <a:moveTo>
                      <a:pt x="1133" y="1626"/>
                    </a:moveTo>
                    <a:lnTo>
                      <a:pt x="2945" y="2834"/>
                    </a:lnTo>
                    <a:lnTo>
                      <a:pt x="1133" y="4041"/>
                    </a:lnTo>
                    <a:lnTo>
                      <a:pt x="1133" y="1626"/>
                    </a:lnTo>
                    <a:close/>
                    <a:moveTo>
                      <a:pt x="569" y="1"/>
                    </a:moveTo>
                    <a:cubicBezTo>
                      <a:pt x="274" y="1"/>
                      <a:pt x="1" y="236"/>
                      <a:pt x="1" y="569"/>
                    </a:cubicBezTo>
                    <a:lnTo>
                      <a:pt x="1" y="5098"/>
                    </a:lnTo>
                    <a:cubicBezTo>
                      <a:pt x="1" y="5430"/>
                      <a:pt x="275" y="5665"/>
                      <a:pt x="571" y="5665"/>
                    </a:cubicBezTo>
                    <a:cubicBezTo>
                      <a:pt x="676" y="5665"/>
                      <a:pt x="784" y="5635"/>
                      <a:pt x="883" y="5569"/>
                    </a:cubicBezTo>
                    <a:lnTo>
                      <a:pt x="4280" y="3305"/>
                    </a:lnTo>
                    <a:cubicBezTo>
                      <a:pt x="4615" y="3078"/>
                      <a:pt x="4615" y="2583"/>
                      <a:pt x="4280" y="2360"/>
                    </a:cubicBezTo>
                    <a:lnTo>
                      <a:pt x="4280" y="2363"/>
                    </a:lnTo>
                    <a:lnTo>
                      <a:pt x="883" y="98"/>
                    </a:lnTo>
                    <a:cubicBezTo>
                      <a:pt x="783" y="31"/>
                      <a:pt x="674" y="1"/>
                      <a:pt x="56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21" name="Google Shape;9126;p76">
                <a:extLst>
                  <a:ext uri="{FF2B5EF4-FFF2-40B4-BE49-F238E27FC236}">
                    <a16:creationId xmlns:a16="http://schemas.microsoft.com/office/drawing/2014/main" id="{26A92451-B7B5-EBD7-C9D3-48469B4076BE}"/>
                  </a:ext>
                </a:extLst>
              </p:cNvPr>
              <p:cNvSpPr/>
              <p:nvPr/>
            </p:nvSpPr>
            <p:spPr>
              <a:xfrm>
                <a:off x="4714225" y="1060000"/>
                <a:ext cx="28325" cy="28350"/>
              </a:xfrm>
              <a:custGeom>
                <a:avLst/>
                <a:gdLst/>
                <a:ahLst/>
                <a:cxnLst/>
                <a:rect l="l" t="t" r="r" b="b"/>
                <a:pathLst>
                  <a:path w="1133" h="1134" extrusionOk="0">
                    <a:moveTo>
                      <a:pt x="568" y="1"/>
                    </a:moveTo>
                    <a:cubicBezTo>
                      <a:pt x="254" y="1"/>
                      <a:pt x="0" y="251"/>
                      <a:pt x="0" y="565"/>
                    </a:cubicBezTo>
                    <a:cubicBezTo>
                      <a:pt x="0" y="879"/>
                      <a:pt x="254" y="1133"/>
                      <a:pt x="568" y="1133"/>
                    </a:cubicBezTo>
                    <a:cubicBezTo>
                      <a:pt x="879" y="1133"/>
                      <a:pt x="1133" y="879"/>
                      <a:pt x="1133" y="565"/>
                    </a:cubicBezTo>
                    <a:cubicBezTo>
                      <a:pt x="1133" y="251"/>
                      <a:pt x="879" y="1"/>
                      <a:pt x="56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B984AF5-E176-B8E2-9D16-1EC14BC6E566}"/>
                </a:ext>
              </a:extLst>
            </p:cNvPr>
            <p:cNvSpPr txBox="1"/>
            <p:nvPr/>
          </p:nvSpPr>
          <p:spPr>
            <a:xfrm>
              <a:off x="2544655" y="1781816"/>
              <a:ext cx="1362354" cy="848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6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</a:t>
              </a:r>
              <a:endParaRPr lang="en-US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DF4B35A-F66C-9671-D49F-6DDC69614171}"/>
              </a:ext>
            </a:extLst>
          </p:cNvPr>
          <p:cNvGrpSpPr/>
          <p:nvPr/>
        </p:nvGrpSpPr>
        <p:grpSpPr>
          <a:xfrm>
            <a:off x="1277541" y="3303799"/>
            <a:ext cx="1865570" cy="1968813"/>
            <a:chOff x="1160909" y="2759840"/>
            <a:chExt cx="1362354" cy="1437748"/>
          </a:xfrm>
        </p:grpSpPr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73CB0421-BD1B-CD2F-FC9B-0B3D95371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9575" y="2759840"/>
              <a:ext cx="1303116" cy="1437748"/>
            </a:xfrm>
            <a:custGeom>
              <a:avLst/>
              <a:gdLst>
                <a:gd name="T0" fmla="*/ 1297 w 1297"/>
                <a:gd name="T1" fmla="*/ 464 h 1431"/>
                <a:gd name="T2" fmla="*/ 1296 w 1297"/>
                <a:gd name="T3" fmla="*/ 449 h 1431"/>
                <a:gd name="T4" fmla="*/ 1293 w 1297"/>
                <a:gd name="T5" fmla="*/ 422 h 1431"/>
                <a:gd name="T6" fmla="*/ 1285 w 1297"/>
                <a:gd name="T7" fmla="*/ 395 h 1431"/>
                <a:gd name="T8" fmla="*/ 1274 w 1297"/>
                <a:gd name="T9" fmla="*/ 369 h 1431"/>
                <a:gd name="T10" fmla="*/ 1261 w 1297"/>
                <a:gd name="T11" fmla="*/ 345 h 1431"/>
                <a:gd name="T12" fmla="*/ 1244 w 1297"/>
                <a:gd name="T13" fmla="*/ 323 h 1431"/>
                <a:gd name="T14" fmla="*/ 1224 w 1297"/>
                <a:gd name="T15" fmla="*/ 304 h 1431"/>
                <a:gd name="T16" fmla="*/ 1202 w 1297"/>
                <a:gd name="T17" fmla="*/ 287 h 1431"/>
                <a:gd name="T18" fmla="*/ 754 w 1297"/>
                <a:gd name="T19" fmla="*/ 28 h 1431"/>
                <a:gd name="T20" fmla="*/ 742 w 1297"/>
                <a:gd name="T21" fmla="*/ 21 h 1431"/>
                <a:gd name="T22" fmla="*/ 716 w 1297"/>
                <a:gd name="T23" fmla="*/ 10 h 1431"/>
                <a:gd name="T24" fmla="*/ 689 w 1297"/>
                <a:gd name="T25" fmla="*/ 4 h 1431"/>
                <a:gd name="T26" fmla="*/ 662 w 1297"/>
                <a:gd name="T27" fmla="*/ 0 h 1431"/>
                <a:gd name="T28" fmla="*/ 635 w 1297"/>
                <a:gd name="T29" fmla="*/ 0 h 1431"/>
                <a:gd name="T30" fmla="*/ 607 w 1297"/>
                <a:gd name="T31" fmla="*/ 4 h 1431"/>
                <a:gd name="T32" fmla="*/ 581 w 1297"/>
                <a:gd name="T33" fmla="*/ 10 h 1431"/>
                <a:gd name="T34" fmla="*/ 555 w 1297"/>
                <a:gd name="T35" fmla="*/ 21 h 1431"/>
                <a:gd name="T36" fmla="*/ 106 w 1297"/>
                <a:gd name="T37" fmla="*/ 280 h 1431"/>
                <a:gd name="T38" fmla="*/ 95 w 1297"/>
                <a:gd name="T39" fmla="*/ 287 h 1431"/>
                <a:gd name="T40" fmla="*/ 72 w 1297"/>
                <a:gd name="T41" fmla="*/ 304 h 1431"/>
                <a:gd name="T42" fmla="*/ 53 w 1297"/>
                <a:gd name="T43" fmla="*/ 323 h 1431"/>
                <a:gd name="T44" fmla="*/ 35 w 1297"/>
                <a:gd name="T45" fmla="*/ 345 h 1431"/>
                <a:gd name="T46" fmla="*/ 22 w 1297"/>
                <a:gd name="T47" fmla="*/ 369 h 1431"/>
                <a:gd name="T48" fmla="*/ 11 w 1297"/>
                <a:gd name="T49" fmla="*/ 395 h 1431"/>
                <a:gd name="T50" fmla="*/ 4 w 1297"/>
                <a:gd name="T51" fmla="*/ 422 h 1431"/>
                <a:gd name="T52" fmla="*/ 0 w 1297"/>
                <a:gd name="T53" fmla="*/ 449 h 1431"/>
                <a:gd name="T54" fmla="*/ 0 w 1297"/>
                <a:gd name="T55" fmla="*/ 967 h 1431"/>
                <a:gd name="T56" fmla="*/ 0 w 1297"/>
                <a:gd name="T57" fmla="*/ 981 h 1431"/>
                <a:gd name="T58" fmla="*/ 4 w 1297"/>
                <a:gd name="T59" fmla="*/ 1008 h 1431"/>
                <a:gd name="T60" fmla="*/ 11 w 1297"/>
                <a:gd name="T61" fmla="*/ 1036 h 1431"/>
                <a:gd name="T62" fmla="*/ 22 w 1297"/>
                <a:gd name="T63" fmla="*/ 1061 h 1431"/>
                <a:gd name="T64" fmla="*/ 35 w 1297"/>
                <a:gd name="T65" fmla="*/ 1084 h 1431"/>
                <a:gd name="T66" fmla="*/ 53 w 1297"/>
                <a:gd name="T67" fmla="*/ 1107 h 1431"/>
                <a:gd name="T68" fmla="*/ 72 w 1297"/>
                <a:gd name="T69" fmla="*/ 1126 h 1431"/>
                <a:gd name="T70" fmla="*/ 95 w 1297"/>
                <a:gd name="T71" fmla="*/ 1144 h 1431"/>
                <a:gd name="T72" fmla="*/ 542 w 1297"/>
                <a:gd name="T73" fmla="*/ 1403 h 1431"/>
                <a:gd name="T74" fmla="*/ 555 w 1297"/>
                <a:gd name="T75" fmla="*/ 1409 h 1431"/>
                <a:gd name="T76" fmla="*/ 581 w 1297"/>
                <a:gd name="T77" fmla="*/ 1420 h 1431"/>
                <a:gd name="T78" fmla="*/ 607 w 1297"/>
                <a:gd name="T79" fmla="*/ 1427 h 1431"/>
                <a:gd name="T80" fmla="*/ 635 w 1297"/>
                <a:gd name="T81" fmla="*/ 1431 h 1431"/>
                <a:gd name="T82" fmla="*/ 662 w 1297"/>
                <a:gd name="T83" fmla="*/ 1431 h 1431"/>
                <a:gd name="T84" fmla="*/ 689 w 1297"/>
                <a:gd name="T85" fmla="*/ 1427 h 1431"/>
                <a:gd name="T86" fmla="*/ 716 w 1297"/>
                <a:gd name="T87" fmla="*/ 1420 h 1431"/>
                <a:gd name="T88" fmla="*/ 742 w 1297"/>
                <a:gd name="T89" fmla="*/ 1409 h 1431"/>
                <a:gd name="T90" fmla="*/ 1190 w 1297"/>
                <a:gd name="T91" fmla="*/ 1151 h 1431"/>
                <a:gd name="T92" fmla="*/ 1202 w 1297"/>
                <a:gd name="T93" fmla="*/ 1144 h 1431"/>
                <a:gd name="T94" fmla="*/ 1224 w 1297"/>
                <a:gd name="T95" fmla="*/ 1126 h 1431"/>
                <a:gd name="T96" fmla="*/ 1244 w 1297"/>
                <a:gd name="T97" fmla="*/ 1107 h 1431"/>
                <a:gd name="T98" fmla="*/ 1261 w 1297"/>
                <a:gd name="T99" fmla="*/ 1084 h 1431"/>
                <a:gd name="T100" fmla="*/ 1274 w 1297"/>
                <a:gd name="T101" fmla="*/ 1061 h 1431"/>
                <a:gd name="T102" fmla="*/ 1285 w 1297"/>
                <a:gd name="T103" fmla="*/ 1036 h 1431"/>
                <a:gd name="T104" fmla="*/ 1293 w 1297"/>
                <a:gd name="T105" fmla="*/ 1008 h 1431"/>
                <a:gd name="T106" fmla="*/ 1296 w 1297"/>
                <a:gd name="T107" fmla="*/ 981 h 1431"/>
                <a:gd name="T108" fmla="*/ 1297 w 1297"/>
                <a:gd name="T109" fmla="*/ 967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97" h="1431">
                  <a:moveTo>
                    <a:pt x="1297" y="967"/>
                  </a:moveTo>
                  <a:lnTo>
                    <a:pt x="1297" y="464"/>
                  </a:lnTo>
                  <a:lnTo>
                    <a:pt x="1297" y="464"/>
                  </a:lnTo>
                  <a:lnTo>
                    <a:pt x="1296" y="449"/>
                  </a:lnTo>
                  <a:lnTo>
                    <a:pt x="1295" y="436"/>
                  </a:lnTo>
                  <a:lnTo>
                    <a:pt x="1293" y="422"/>
                  </a:lnTo>
                  <a:lnTo>
                    <a:pt x="1289" y="409"/>
                  </a:lnTo>
                  <a:lnTo>
                    <a:pt x="1285" y="395"/>
                  </a:lnTo>
                  <a:lnTo>
                    <a:pt x="1281" y="381"/>
                  </a:lnTo>
                  <a:lnTo>
                    <a:pt x="1274" y="369"/>
                  </a:lnTo>
                  <a:lnTo>
                    <a:pt x="1269" y="357"/>
                  </a:lnTo>
                  <a:lnTo>
                    <a:pt x="1261" y="345"/>
                  </a:lnTo>
                  <a:lnTo>
                    <a:pt x="1253" y="334"/>
                  </a:lnTo>
                  <a:lnTo>
                    <a:pt x="1244" y="323"/>
                  </a:lnTo>
                  <a:lnTo>
                    <a:pt x="1235" y="314"/>
                  </a:lnTo>
                  <a:lnTo>
                    <a:pt x="1224" y="304"/>
                  </a:lnTo>
                  <a:lnTo>
                    <a:pt x="1213" y="295"/>
                  </a:lnTo>
                  <a:lnTo>
                    <a:pt x="1202" y="287"/>
                  </a:lnTo>
                  <a:lnTo>
                    <a:pt x="1190" y="280"/>
                  </a:lnTo>
                  <a:lnTo>
                    <a:pt x="754" y="28"/>
                  </a:lnTo>
                  <a:lnTo>
                    <a:pt x="754" y="28"/>
                  </a:lnTo>
                  <a:lnTo>
                    <a:pt x="742" y="21"/>
                  </a:lnTo>
                  <a:lnTo>
                    <a:pt x="730" y="16"/>
                  </a:lnTo>
                  <a:lnTo>
                    <a:pt x="716" y="10"/>
                  </a:lnTo>
                  <a:lnTo>
                    <a:pt x="703" y="6"/>
                  </a:lnTo>
                  <a:lnTo>
                    <a:pt x="689" y="4"/>
                  </a:lnTo>
                  <a:lnTo>
                    <a:pt x="676" y="1"/>
                  </a:lnTo>
                  <a:lnTo>
                    <a:pt x="662" y="0"/>
                  </a:lnTo>
                  <a:lnTo>
                    <a:pt x="649" y="0"/>
                  </a:lnTo>
                  <a:lnTo>
                    <a:pt x="635" y="0"/>
                  </a:lnTo>
                  <a:lnTo>
                    <a:pt x="622" y="1"/>
                  </a:lnTo>
                  <a:lnTo>
                    <a:pt x="607" y="4"/>
                  </a:lnTo>
                  <a:lnTo>
                    <a:pt x="593" y="6"/>
                  </a:lnTo>
                  <a:lnTo>
                    <a:pt x="581" y="10"/>
                  </a:lnTo>
                  <a:lnTo>
                    <a:pt x="567" y="16"/>
                  </a:lnTo>
                  <a:lnTo>
                    <a:pt x="555" y="21"/>
                  </a:lnTo>
                  <a:lnTo>
                    <a:pt x="542" y="28"/>
                  </a:lnTo>
                  <a:lnTo>
                    <a:pt x="106" y="280"/>
                  </a:lnTo>
                  <a:lnTo>
                    <a:pt x="106" y="280"/>
                  </a:lnTo>
                  <a:lnTo>
                    <a:pt x="95" y="287"/>
                  </a:lnTo>
                  <a:lnTo>
                    <a:pt x="83" y="295"/>
                  </a:lnTo>
                  <a:lnTo>
                    <a:pt x="72" y="304"/>
                  </a:lnTo>
                  <a:lnTo>
                    <a:pt x="62" y="314"/>
                  </a:lnTo>
                  <a:lnTo>
                    <a:pt x="53" y="323"/>
                  </a:lnTo>
                  <a:lnTo>
                    <a:pt x="43" y="334"/>
                  </a:lnTo>
                  <a:lnTo>
                    <a:pt x="35" y="345"/>
                  </a:lnTo>
                  <a:lnTo>
                    <a:pt x="28" y="357"/>
                  </a:lnTo>
                  <a:lnTo>
                    <a:pt x="22" y="369"/>
                  </a:lnTo>
                  <a:lnTo>
                    <a:pt x="16" y="381"/>
                  </a:lnTo>
                  <a:lnTo>
                    <a:pt x="11" y="395"/>
                  </a:lnTo>
                  <a:lnTo>
                    <a:pt x="7" y="409"/>
                  </a:lnTo>
                  <a:lnTo>
                    <a:pt x="4" y="422"/>
                  </a:lnTo>
                  <a:lnTo>
                    <a:pt x="1" y="436"/>
                  </a:lnTo>
                  <a:lnTo>
                    <a:pt x="0" y="449"/>
                  </a:lnTo>
                  <a:lnTo>
                    <a:pt x="0" y="464"/>
                  </a:lnTo>
                  <a:lnTo>
                    <a:pt x="0" y="967"/>
                  </a:lnTo>
                  <a:lnTo>
                    <a:pt x="0" y="967"/>
                  </a:lnTo>
                  <a:lnTo>
                    <a:pt x="0" y="981"/>
                  </a:lnTo>
                  <a:lnTo>
                    <a:pt x="1" y="995"/>
                  </a:lnTo>
                  <a:lnTo>
                    <a:pt x="4" y="1008"/>
                  </a:lnTo>
                  <a:lnTo>
                    <a:pt x="7" y="1022"/>
                  </a:lnTo>
                  <a:lnTo>
                    <a:pt x="11" y="1036"/>
                  </a:lnTo>
                  <a:lnTo>
                    <a:pt x="16" y="1048"/>
                  </a:lnTo>
                  <a:lnTo>
                    <a:pt x="22" y="1061"/>
                  </a:lnTo>
                  <a:lnTo>
                    <a:pt x="28" y="1073"/>
                  </a:lnTo>
                  <a:lnTo>
                    <a:pt x="35" y="1084"/>
                  </a:lnTo>
                  <a:lnTo>
                    <a:pt x="43" y="1097"/>
                  </a:lnTo>
                  <a:lnTo>
                    <a:pt x="53" y="1107"/>
                  </a:lnTo>
                  <a:lnTo>
                    <a:pt x="62" y="1117"/>
                  </a:lnTo>
                  <a:lnTo>
                    <a:pt x="72" y="1126"/>
                  </a:lnTo>
                  <a:lnTo>
                    <a:pt x="83" y="1136"/>
                  </a:lnTo>
                  <a:lnTo>
                    <a:pt x="95" y="1144"/>
                  </a:lnTo>
                  <a:lnTo>
                    <a:pt x="106" y="1151"/>
                  </a:lnTo>
                  <a:lnTo>
                    <a:pt x="542" y="1403"/>
                  </a:lnTo>
                  <a:lnTo>
                    <a:pt x="542" y="1403"/>
                  </a:lnTo>
                  <a:lnTo>
                    <a:pt x="555" y="1409"/>
                  </a:lnTo>
                  <a:lnTo>
                    <a:pt x="567" y="1415"/>
                  </a:lnTo>
                  <a:lnTo>
                    <a:pt x="581" y="1420"/>
                  </a:lnTo>
                  <a:lnTo>
                    <a:pt x="593" y="1424"/>
                  </a:lnTo>
                  <a:lnTo>
                    <a:pt x="607" y="1427"/>
                  </a:lnTo>
                  <a:lnTo>
                    <a:pt x="622" y="1430"/>
                  </a:lnTo>
                  <a:lnTo>
                    <a:pt x="635" y="1431"/>
                  </a:lnTo>
                  <a:lnTo>
                    <a:pt x="649" y="1431"/>
                  </a:lnTo>
                  <a:lnTo>
                    <a:pt x="662" y="1431"/>
                  </a:lnTo>
                  <a:lnTo>
                    <a:pt x="676" y="1430"/>
                  </a:lnTo>
                  <a:lnTo>
                    <a:pt x="689" y="1427"/>
                  </a:lnTo>
                  <a:lnTo>
                    <a:pt x="703" y="1424"/>
                  </a:lnTo>
                  <a:lnTo>
                    <a:pt x="716" y="1420"/>
                  </a:lnTo>
                  <a:lnTo>
                    <a:pt x="730" y="1415"/>
                  </a:lnTo>
                  <a:lnTo>
                    <a:pt x="742" y="1409"/>
                  </a:lnTo>
                  <a:lnTo>
                    <a:pt x="754" y="1403"/>
                  </a:lnTo>
                  <a:lnTo>
                    <a:pt x="1190" y="1151"/>
                  </a:lnTo>
                  <a:lnTo>
                    <a:pt x="1190" y="1151"/>
                  </a:lnTo>
                  <a:lnTo>
                    <a:pt x="1202" y="1144"/>
                  </a:lnTo>
                  <a:lnTo>
                    <a:pt x="1213" y="1136"/>
                  </a:lnTo>
                  <a:lnTo>
                    <a:pt x="1224" y="1126"/>
                  </a:lnTo>
                  <a:lnTo>
                    <a:pt x="1235" y="1117"/>
                  </a:lnTo>
                  <a:lnTo>
                    <a:pt x="1244" y="1107"/>
                  </a:lnTo>
                  <a:lnTo>
                    <a:pt x="1253" y="1097"/>
                  </a:lnTo>
                  <a:lnTo>
                    <a:pt x="1261" y="1084"/>
                  </a:lnTo>
                  <a:lnTo>
                    <a:pt x="1269" y="1073"/>
                  </a:lnTo>
                  <a:lnTo>
                    <a:pt x="1274" y="1061"/>
                  </a:lnTo>
                  <a:lnTo>
                    <a:pt x="1281" y="1048"/>
                  </a:lnTo>
                  <a:lnTo>
                    <a:pt x="1285" y="1036"/>
                  </a:lnTo>
                  <a:lnTo>
                    <a:pt x="1289" y="1022"/>
                  </a:lnTo>
                  <a:lnTo>
                    <a:pt x="1293" y="1008"/>
                  </a:lnTo>
                  <a:lnTo>
                    <a:pt x="1295" y="995"/>
                  </a:lnTo>
                  <a:lnTo>
                    <a:pt x="1296" y="981"/>
                  </a:lnTo>
                  <a:lnTo>
                    <a:pt x="1297" y="967"/>
                  </a:lnTo>
                  <a:lnTo>
                    <a:pt x="1297" y="967"/>
                  </a:ln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grpSp>
          <p:nvGrpSpPr>
            <p:cNvPr id="24" name="Google Shape;9068;p76">
              <a:extLst>
                <a:ext uri="{FF2B5EF4-FFF2-40B4-BE49-F238E27FC236}">
                  <a16:creationId xmlns:a16="http://schemas.microsoft.com/office/drawing/2014/main" id="{B36EA54A-B8E0-2159-6136-58D491DD963F}"/>
                </a:ext>
              </a:extLst>
            </p:cNvPr>
            <p:cNvGrpSpPr/>
            <p:nvPr/>
          </p:nvGrpSpPr>
          <p:grpSpPr>
            <a:xfrm>
              <a:off x="1762370" y="2896467"/>
              <a:ext cx="197863" cy="223075"/>
              <a:chOff x="3299850" y="238575"/>
              <a:chExt cx="427725" cy="482225"/>
            </a:xfrm>
            <a:solidFill>
              <a:schemeClr val="bg1"/>
            </a:solidFill>
          </p:grpSpPr>
          <p:sp>
            <p:nvSpPr>
              <p:cNvPr id="26" name="Google Shape;9069;p76">
                <a:extLst>
                  <a:ext uri="{FF2B5EF4-FFF2-40B4-BE49-F238E27FC236}">
                    <a16:creationId xmlns:a16="http://schemas.microsoft.com/office/drawing/2014/main" id="{2724347B-0D32-0386-91A9-DEB07B1C2A22}"/>
                  </a:ext>
                </a:extLst>
              </p:cNvPr>
              <p:cNvSpPr/>
              <p:nvPr/>
            </p:nvSpPr>
            <p:spPr>
              <a:xfrm>
                <a:off x="3299850" y="323500"/>
                <a:ext cx="427725" cy="397300"/>
              </a:xfrm>
              <a:custGeom>
                <a:avLst/>
                <a:gdLst/>
                <a:ahLst/>
                <a:cxnLst/>
                <a:rect l="l" t="t" r="r" b="b"/>
                <a:pathLst>
                  <a:path w="17109" h="15892" extrusionOk="0">
                    <a:moveTo>
                      <a:pt x="3397" y="6794"/>
                    </a:moveTo>
                    <a:lnTo>
                      <a:pt x="3397" y="14759"/>
                    </a:lnTo>
                    <a:lnTo>
                      <a:pt x="1132" y="14759"/>
                    </a:lnTo>
                    <a:lnTo>
                      <a:pt x="1132" y="6794"/>
                    </a:lnTo>
                    <a:close/>
                    <a:moveTo>
                      <a:pt x="9034" y="1132"/>
                    </a:moveTo>
                    <a:cubicBezTo>
                      <a:pt x="9683" y="1175"/>
                      <a:pt x="10191" y="1712"/>
                      <a:pt x="10191" y="2364"/>
                    </a:cubicBezTo>
                    <a:cubicBezTo>
                      <a:pt x="10191" y="3346"/>
                      <a:pt x="9774" y="5275"/>
                      <a:pt x="9221" y="5828"/>
                    </a:cubicBezTo>
                    <a:cubicBezTo>
                      <a:pt x="8865" y="6184"/>
                      <a:pt x="9119" y="6794"/>
                      <a:pt x="9623" y="6794"/>
                    </a:cubicBezTo>
                    <a:lnTo>
                      <a:pt x="15285" y="6794"/>
                    </a:lnTo>
                    <a:cubicBezTo>
                      <a:pt x="15599" y="6794"/>
                      <a:pt x="15849" y="7047"/>
                      <a:pt x="15849" y="7361"/>
                    </a:cubicBezTo>
                    <a:cubicBezTo>
                      <a:pt x="15849" y="7672"/>
                      <a:pt x="15599" y="7926"/>
                      <a:pt x="15285" y="7926"/>
                    </a:cubicBezTo>
                    <a:lnTo>
                      <a:pt x="11888" y="7926"/>
                    </a:lnTo>
                    <a:cubicBezTo>
                      <a:pt x="11574" y="7926"/>
                      <a:pt x="11323" y="8180"/>
                      <a:pt x="11323" y="8494"/>
                    </a:cubicBezTo>
                    <a:cubicBezTo>
                      <a:pt x="11323" y="8805"/>
                      <a:pt x="11574" y="9058"/>
                      <a:pt x="11888" y="9058"/>
                    </a:cubicBezTo>
                    <a:lnTo>
                      <a:pt x="15285" y="9058"/>
                    </a:lnTo>
                    <a:cubicBezTo>
                      <a:pt x="15586" y="9058"/>
                      <a:pt x="15852" y="9342"/>
                      <a:pt x="15852" y="9662"/>
                    </a:cubicBezTo>
                    <a:cubicBezTo>
                      <a:pt x="15852" y="9976"/>
                      <a:pt x="15599" y="10230"/>
                      <a:pt x="15285" y="10230"/>
                    </a:cubicBezTo>
                    <a:lnTo>
                      <a:pt x="11888" y="10230"/>
                    </a:lnTo>
                    <a:cubicBezTo>
                      <a:pt x="11574" y="10230"/>
                      <a:pt x="11323" y="10484"/>
                      <a:pt x="11323" y="10795"/>
                    </a:cubicBezTo>
                    <a:cubicBezTo>
                      <a:pt x="11323" y="11109"/>
                      <a:pt x="11574" y="11362"/>
                      <a:pt x="11888" y="11362"/>
                    </a:cubicBezTo>
                    <a:lnTo>
                      <a:pt x="14152" y="11362"/>
                    </a:lnTo>
                    <a:cubicBezTo>
                      <a:pt x="14466" y="11362"/>
                      <a:pt x="14717" y="11616"/>
                      <a:pt x="14717" y="11927"/>
                    </a:cubicBezTo>
                    <a:cubicBezTo>
                      <a:pt x="14717" y="12241"/>
                      <a:pt x="14466" y="12494"/>
                      <a:pt x="14152" y="12494"/>
                    </a:cubicBezTo>
                    <a:lnTo>
                      <a:pt x="11888" y="12494"/>
                    </a:lnTo>
                    <a:cubicBezTo>
                      <a:pt x="11574" y="12494"/>
                      <a:pt x="11323" y="12748"/>
                      <a:pt x="11323" y="13059"/>
                    </a:cubicBezTo>
                    <a:cubicBezTo>
                      <a:pt x="11323" y="13373"/>
                      <a:pt x="11574" y="13627"/>
                      <a:pt x="11888" y="13627"/>
                    </a:cubicBezTo>
                    <a:lnTo>
                      <a:pt x="13020" y="13627"/>
                    </a:lnTo>
                    <a:cubicBezTo>
                      <a:pt x="13334" y="13627"/>
                      <a:pt x="13585" y="13880"/>
                      <a:pt x="13585" y="14191"/>
                    </a:cubicBezTo>
                    <a:cubicBezTo>
                      <a:pt x="13585" y="14505"/>
                      <a:pt x="13334" y="14759"/>
                      <a:pt x="13020" y="14759"/>
                    </a:cubicBezTo>
                    <a:lnTo>
                      <a:pt x="9197" y="14759"/>
                    </a:lnTo>
                    <a:cubicBezTo>
                      <a:pt x="8041" y="14759"/>
                      <a:pt x="6890" y="14572"/>
                      <a:pt x="5794" y="14207"/>
                    </a:cubicBezTo>
                    <a:lnTo>
                      <a:pt x="4529" y="13784"/>
                    </a:lnTo>
                    <a:lnTo>
                      <a:pt x="4529" y="7712"/>
                    </a:lnTo>
                    <a:lnTo>
                      <a:pt x="5686" y="7132"/>
                    </a:lnTo>
                    <a:cubicBezTo>
                      <a:pt x="6265" y="6842"/>
                      <a:pt x="6797" y="6459"/>
                      <a:pt x="7253" y="6003"/>
                    </a:cubicBezTo>
                    <a:lnTo>
                      <a:pt x="7289" y="5963"/>
                    </a:lnTo>
                    <a:cubicBezTo>
                      <a:pt x="8352" y="4901"/>
                      <a:pt x="8917" y="2654"/>
                      <a:pt x="9034" y="1132"/>
                    </a:cubicBezTo>
                    <a:close/>
                    <a:moveTo>
                      <a:pt x="8491" y="0"/>
                    </a:moveTo>
                    <a:cubicBezTo>
                      <a:pt x="8177" y="0"/>
                      <a:pt x="7926" y="254"/>
                      <a:pt x="7926" y="568"/>
                    </a:cubicBezTo>
                    <a:cubicBezTo>
                      <a:pt x="7926" y="1887"/>
                      <a:pt x="7380" y="4276"/>
                      <a:pt x="6492" y="5166"/>
                    </a:cubicBezTo>
                    <a:lnTo>
                      <a:pt x="6456" y="5203"/>
                    </a:lnTo>
                    <a:cubicBezTo>
                      <a:pt x="6081" y="5574"/>
                      <a:pt x="5652" y="5885"/>
                      <a:pt x="5181" y="6120"/>
                    </a:cubicBezTo>
                    <a:lnTo>
                      <a:pt x="4529" y="6444"/>
                    </a:lnTo>
                    <a:lnTo>
                      <a:pt x="4529" y="6229"/>
                    </a:lnTo>
                    <a:cubicBezTo>
                      <a:pt x="4529" y="5915"/>
                      <a:pt x="4276" y="5661"/>
                      <a:pt x="3962" y="5661"/>
                    </a:cubicBezTo>
                    <a:lnTo>
                      <a:pt x="565" y="5661"/>
                    </a:lnTo>
                    <a:cubicBezTo>
                      <a:pt x="251" y="5661"/>
                      <a:pt x="0" y="5915"/>
                      <a:pt x="0" y="6229"/>
                    </a:cubicBezTo>
                    <a:lnTo>
                      <a:pt x="0" y="15324"/>
                    </a:lnTo>
                    <a:cubicBezTo>
                      <a:pt x="0" y="15638"/>
                      <a:pt x="251" y="15891"/>
                      <a:pt x="565" y="15891"/>
                    </a:cubicBezTo>
                    <a:lnTo>
                      <a:pt x="3962" y="15891"/>
                    </a:lnTo>
                    <a:cubicBezTo>
                      <a:pt x="4276" y="15891"/>
                      <a:pt x="4529" y="15638"/>
                      <a:pt x="4529" y="15324"/>
                    </a:cubicBezTo>
                    <a:lnTo>
                      <a:pt x="4529" y="14976"/>
                    </a:lnTo>
                    <a:lnTo>
                      <a:pt x="5435" y="15278"/>
                    </a:lnTo>
                    <a:cubicBezTo>
                      <a:pt x="6649" y="15683"/>
                      <a:pt x="7917" y="15888"/>
                      <a:pt x="9197" y="15888"/>
                    </a:cubicBezTo>
                    <a:lnTo>
                      <a:pt x="13020" y="15888"/>
                    </a:lnTo>
                    <a:cubicBezTo>
                      <a:pt x="14219" y="15888"/>
                      <a:pt x="15040" y="14681"/>
                      <a:pt x="14599" y="13566"/>
                    </a:cubicBezTo>
                    <a:cubicBezTo>
                      <a:pt x="15577" y="13298"/>
                      <a:pt x="16106" y="12241"/>
                      <a:pt x="15731" y="11302"/>
                    </a:cubicBezTo>
                    <a:cubicBezTo>
                      <a:pt x="16468" y="11100"/>
                      <a:pt x="16981" y="10429"/>
                      <a:pt x="16984" y="9662"/>
                    </a:cubicBezTo>
                    <a:cubicBezTo>
                      <a:pt x="16981" y="9233"/>
                      <a:pt x="16824" y="8823"/>
                      <a:pt x="16541" y="8503"/>
                    </a:cubicBezTo>
                    <a:cubicBezTo>
                      <a:pt x="16994" y="8005"/>
                      <a:pt x="17108" y="7289"/>
                      <a:pt x="16837" y="6673"/>
                    </a:cubicBezTo>
                    <a:cubicBezTo>
                      <a:pt x="16565" y="6060"/>
                      <a:pt x="15958" y="5661"/>
                      <a:pt x="15285" y="5661"/>
                    </a:cubicBezTo>
                    <a:lnTo>
                      <a:pt x="10635" y="5661"/>
                    </a:lnTo>
                    <a:cubicBezTo>
                      <a:pt x="11109" y="4577"/>
                      <a:pt x="11323" y="3104"/>
                      <a:pt x="11323" y="2364"/>
                    </a:cubicBezTo>
                    <a:cubicBezTo>
                      <a:pt x="11320" y="1060"/>
                      <a:pt x="10263" y="3"/>
                      <a:pt x="895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27" name="Google Shape;9070;p76">
                <a:extLst>
                  <a:ext uri="{FF2B5EF4-FFF2-40B4-BE49-F238E27FC236}">
                    <a16:creationId xmlns:a16="http://schemas.microsoft.com/office/drawing/2014/main" id="{E2B96B30-7B0D-5C6B-A811-B3B8E5ABECA3}"/>
                  </a:ext>
                </a:extLst>
              </p:cNvPr>
              <p:cNvSpPr/>
              <p:nvPr/>
            </p:nvSpPr>
            <p:spPr>
              <a:xfrm>
                <a:off x="3467650" y="238575"/>
                <a:ext cx="46525" cy="56650"/>
              </a:xfrm>
              <a:custGeom>
                <a:avLst/>
                <a:gdLst/>
                <a:ahLst/>
                <a:cxnLst/>
                <a:rect l="l" t="t" r="r" b="b"/>
                <a:pathLst>
                  <a:path w="1861" h="2266" extrusionOk="0">
                    <a:moveTo>
                      <a:pt x="646" y="1"/>
                    </a:moveTo>
                    <a:cubicBezTo>
                      <a:pt x="561" y="1"/>
                      <a:pt x="475" y="20"/>
                      <a:pt x="393" y="61"/>
                    </a:cubicBezTo>
                    <a:cubicBezTo>
                      <a:pt x="112" y="199"/>
                      <a:pt x="0" y="541"/>
                      <a:pt x="139" y="821"/>
                    </a:cubicBezTo>
                    <a:lnTo>
                      <a:pt x="707" y="1954"/>
                    </a:lnTo>
                    <a:cubicBezTo>
                      <a:pt x="805" y="2150"/>
                      <a:pt x="1005" y="2265"/>
                      <a:pt x="1212" y="2265"/>
                    </a:cubicBezTo>
                    <a:cubicBezTo>
                      <a:pt x="1297" y="2265"/>
                      <a:pt x="1384" y="2246"/>
                      <a:pt x="1465" y="2204"/>
                    </a:cubicBezTo>
                    <a:cubicBezTo>
                      <a:pt x="1746" y="2065"/>
                      <a:pt x="1860" y="1727"/>
                      <a:pt x="1718" y="1446"/>
                    </a:cubicBezTo>
                    <a:lnTo>
                      <a:pt x="1154" y="314"/>
                    </a:lnTo>
                    <a:cubicBezTo>
                      <a:pt x="1053" y="115"/>
                      <a:pt x="854" y="1"/>
                      <a:pt x="64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28" name="Google Shape;9071;p76">
                <a:extLst>
                  <a:ext uri="{FF2B5EF4-FFF2-40B4-BE49-F238E27FC236}">
                    <a16:creationId xmlns:a16="http://schemas.microsoft.com/office/drawing/2014/main" id="{7126627D-C1B0-3B27-566A-BF27E9DED946}"/>
                  </a:ext>
                </a:extLst>
              </p:cNvPr>
              <p:cNvSpPr/>
              <p:nvPr/>
            </p:nvSpPr>
            <p:spPr>
              <a:xfrm>
                <a:off x="3566675" y="238575"/>
                <a:ext cx="46525" cy="56675"/>
              </a:xfrm>
              <a:custGeom>
                <a:avLst/>
                <a:gdLst/>
                <a:ahLst/>
                <a:cxnLst/>
                <a:rect l="l" t="t" r="r" b="b"/>
                <a:pathLst>
                  <a:path w="1861" h="2267" extrusionOk="0">
                    <a:moveTo>
                      <a:pt x="1215" y="1"/>
                    </a:moveTo>
                    <a:cubicBezTo>
                      <a:pt x="1007" y="1"/>
                      <a:pt x="808" y="115"/>
                      <a:pt x="707" y="314"/>
                    </a:cubicBezTo>
                    <a:lnTo>
                      <a:pt x="143" y="1446"/>
                    </a:lnTo>
                    <a:cubicBezTo>
                      <a:pt x="1" y="1727"/>
                      <a:pt x="116" y="2065"/>
                      <a:pt x="396" y="2207"/>
                    </a:cubicBezTo>
                    <a:cubicBezTo>
                      <a:pt x="477" y="2247"/>
                      <a:pt x="562" y="2266"/>
                      <a:pt x="646" y="2266"/>
                    </a:cubicBezTo>
                    <a:cubicBezTo>
                      <a:pt x="854" y="2266"/>
                      <a:pt x="1055" y="2151"/>
                      <a:pt x="1154" y="1954"/>
                    </a:cubicBezTo>
                    <a:lnTo>
                      <a:pt x="1722" y="821"/>
                    </a:lnTo>
                    <a:cubicBezTo>
                      <a:pt x="1861" y="541"/>
                      <a:pt x="1749" y="199"/>
                      <a:pt x="1468" y="61"/>
                    </a:cubicBezTo>
                    <a:cubicBezTo>
                      <a:pt x="1387" y="20"/>
                      <a:pt x="1300" y="1"/>
                      <a:pt x="12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29" name="Google Shape;9072;p76">
                <a:extLst>
                  <a:ext uri="{FF2B5EF4-FFF2-40B4-BE49-F238E27FC236}">
                    <a16:creationId xmlns:a16="http://schemas.microsoft.com/office/drawing/2014/main" id="{45B34D90-5CD6-0DA7-9B0C-63DF54DA757D}"/>
                  </a:ext>
                </a:extLst>
              </p:cNvPr>
              <p:cNvSpPr/>
              <p:nvPr/>
            </p:nvSpPr>
            <p:spPr>
              <a:xfrm>
                <a:off x="3611225" y="323500"/>
                <a:ext cx="56550" cy="28325"/>
              </a:xfrm>
              <a:custGeom>
                <a:avLst/>
                <a:gdLst/>
                <a:ahLst/>
                <a:cxnLst/>
                <a:rect l="l" t="t" r="r" b="b"/>
                <a:pathLst>
                  <a:path w="2262" h="1133" extrusionOk="0">
                    <a:moveTo>
                      <a:pt x="565" y="0"/>
                    </a:moveTo>
                    <a:cubicBezTo>
                      <a:pt x="251" y="0"/>
                      <a:pt x="0" y="254"/>
                      <a:pt x="0" y="568"/>
                    </a:cubicBezTo>
                    <a:cubicBezTo>
                      <a:pt x="0" y="879"/>
                      <a:pt x="251" y="1132"/>
                      <a:pt x="565" y="1132"/>
                    </a:cubicBezTo>
                    <a:lnTo>
                      <a:pt x="1697" y="1132"/>
                    </a:lnTo>
                    <a:cubicBezTo>
                      <a:pt x="2011" y="1132"/>
                      <a:pt x="2262" y="879"/>
                      <a:pt x="2262" y="568"/>
                    </a:cubicBezTo>
                    <a:cubicBezTo>
                      <a:pt x="2262" y="254"/>
                      <a:pt x="2011" y="0"/>
                      <a:pt x="16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30" name="Google Shape;9073;p76">
                <a:extLst>
                  <a:ext uri="{FF2B5EF4-FFF2-40B4-BE49-F238E27FC236}">
                    <a16:creationId xmlns:a16="http://schemas.microsoft.com/office/drawing/2014/main" id="{B3A9F2F0-4C2B-4C39-9E60-6BC00CAB899D}"/>
                  </a:ext>
                </a:extLst>
              </p:cNvPr>
              <p:cNvSpPr/>
              <p:nvPr/>
            </p:nvSpPr>
            <p:spPr>
              <a:xfrm>
                <a:off x="3413075" y="323500"/>
                <a:ext cx="56550" cy="28325"/>
              </a:xfrm>
              <a:custGeom>
                <a:avLst/>
                <a:gdLst/>
                <a:ahLst/>
                <a:cxnLst/>
                <a:rect l="l" t="t" r="r" b="b"/>
                <a:pathLst>
                  <a:path w="2262" h="1133" extrusionOk="0">
                    <a:moveTo>
                      <a:pt x="565" y="0"/>
                    </a:moveTo>
                    <a:cubicBezTo>
                      <a:pt x="251" y="0"/>
                      <a:pt x="0" y="254"/>
                      <a:pt x="0" y="568"/>
                    </a:cubicBezTo>
                    <a:cubicBezTo>
                      <a:pt x="0" y="879"/>
                      <a:pt x="251" y="1132"/>
                      <a:pt x="565" y="1132"/>
                    </a:cubicBezTo>
                    <a:lnTo>
                      <a:pt x="1697" y="1132"/>
                    </a:lnTo>
                    <a:cubicBezTo>
                      <a:pt x="2011" y="1132"/>
                      <a:pt x="2262" y="879"/>
                      <a:pt x="2262" y="568"/>
                    </a:cubicBezTo>
                    <a:cubicBezTo>
                      <a:pt x="2262" y="254"/>
                      <a:pt x="2011" y="0"/>
                      <a:pt x="169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71EE814-5363-C115-18A7-6DDAC5946649}"/>
                </a:ext>
              </a:extLst>
            </p:cNvPr>
            <p:cNvSpPr txBox="1"/>
            <p:nvPr/>
          </p:nvSpPr>
          <p:spPr>
            <a:xfrm>
              <a:off x="1160909" y="2990222"/>
              <a:ext cx="1362354" cy="848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6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</a:t>
              </a:r>
              <a:endParaRPr lang="en-US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5542717-D041-4298-7C9D-C50CE9E2E577}"/>
              </a:ext>
            </a:extLst>
          </p:cNvPr>
          <p:cNvGrpSpPr/>
          <p:nvPr/>
        </p:nvGrpSpPr>
        <p:grpSpPr>
          <a:xfrm>
            <a:off x="7033643" y="1585387"/>
            <a:ext cx="1865570" cy="1971565"/>
            <a:chOff x="5364368" y="1504950"/>
            <a:chExt cx="1362354" cy="1439758"/>
          </a:xfrm>
        </p:grpSpPr>
        <p:sp>
          <p:nvSpPr>
            <p:cNvPr id="32" name="Freeform 5">
              <a:extLst>
                <a:ext uri="{FF2B5EF4-FFF2-40B4-BE49-F238E27FC236}">
                  <a16:creationId xmlns:a16="http://schemas.microsoft.com/office/drawing/2014/main" id="{459E40D6-B099-13C6-4B89-D0B996D6A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202" y="1504950"/>
              <a:ext cx="1304121" cy="1439758"/>
            </a:xfrm>
            <a:custGeom>
              <a:avLst/>
              <a:gdLst>
                <a:gd name="T0" fmla="*/ 1298 w 1298"/>
                <a:gd name="T1" fmla="*/ 464 h 1433"/>
                <a:gd name="T2" fmla="*/ 1296 w 1298"/>
                <a:gd name="T3" fmla="*/ 451 h 1433"/>
                <a:gd name="T4" fmla="*/ 1292 w 1298"/>
                <a:gd name="T5" fmla="*/ 423 h 1433"/>
                <a:gd name="T6" fmla="*/ 1286 w 1298"/>
                <a:gd name="T7" fmla="*/ 395 h 1433"/>
                <a:gd name="T8" fmla="*/ 1275 w 1298"/>
                <a:gd name="T9" fmla="*/ 371 h 1433"/>
                <a:gd name="T10" fmla="*/ 1261 w 1298"/>
                <a:gd name="T11" fmla="*/ 347 h 1433"/>
                <a:gd name="T12" fmla="*/ 1245 w 1298"/>
                <a:gd name="T13" fmla="*/ 325 h 1433"/>
                <a:gd name="T14" fmla="*/ 1225 w 1298"/>
                <a:gd name="T15" fmla="*/ 305 h 1433"/>
                <a:gd name="T16" fmla="*/ 1203 w 1298"/>
                <a:gd name="T17" fmla="*/ 288 h 1433"/>
                <a:gd name="T18" fmla="*/ 755 w 1298"/>
                <a:gd name="T19" fmla="*/ 28 h 1433"/>
                <a:gd name="T20" fmla="*/ 743 w 1298"/>
                <a:gd name="T21" fmla="*/ 22 h 1433"/>
                <a:gd name="T22" fmla="*/ 717 w 1298"/>
                <a:gd name="T23" fmla="*/ 11 h 1433"/>
                <a:gd name="T24" fmla="*/ 690 w 1298"/>
                <a:gd name="T25" fmla="*/ 4 h 1433"/>
                <a:gd name="T26" fmla="*/ 663 w 1298"/>
                <a:gd name="T27" fmla="*/ 1 h 1433"/>
                <a:gd name="T28" fmla="*/ 634 w 1298"/>
                <a:gd name="T29" fmla="*/ 1 h 1433"/>
                <a:gd name="T30" fmla="*/ 607 w 1298"/>
                <a:gd name="T31" fmla="*/ 4 h 1433"/>
                <a:gd name="T32" fmla="*/ 580 w 1298"/>
                <a:gd name="T33" fmla="*/ 11 h 1433"/>
                <a:gd name="T34" fmla="*/ 554 w 1298"/>
                <a:gd name="T35" fmla="*/ 22 h 1433"/>
                <a:gd name="T36" fmla="*/ 106 w 1298"/>
                <a:gd name="T37" fmla="*/ 280 h 1433"/>
                <a:gd name="T38" fmla="*/ 94 w 1298"/>
                <a:gd name="T39" fmla="*/ 288 h 1433"/>
                <a:gd name="T40" fmla="*/ 72 w 1298"/>
                <a:gd name="T41" fmla="*/ 305 h 1433"/>
                <a:gd name="T42" fmla="*/ 53 w 1298"/>
                <a:gd name="T43" fmla="*/ 325 h 1433"/>
                <a:gd name="T44" fmla="*/ 36 w 1298"/>
                <a:gd name="T45" fmla="*/ 347 h 1433"/>
                <a:gd name="T46" fmla="*/ 22 w 1298"/>
                <a:gd name="T47" fmla="*/ 371 h 1433"/>
                <a:gd name="T48" fmla="*/ 11 w 1298"/>
                <a:gd name="T49" fmla="*/ 395 h 1433"/>
                <a:gd name="T50" fmla="*/ 5 w 1298"/>
                <a:gd name="T51" fmla="*/ 423 h 1433"/>
                <a:gd name="T52" fmla="*/ 0 w 1298"/>
                <a:gd name="T53" fmla="*/ 451 h 1433"/>
                <a:gd name="T54" fmla="*/ 0 w 1298"/>
                <a:gd name="T55" fmla="*/ 968 h 1433"/>
                <a:gd name="T56" fmla="*/ 0 w 1298"/>
                <a:gd name="T57" fmla="*/ 982 h 1433"/>
                <a:gd name="T58" fmla="*/ 5 w 1298"/>
                <a:gd name="T59" fmla="*/ 1010 h 1433"/>
                <a:gd name="T60" fmla="*/ 11 w 1298"/>
                <a:gd name="T61" fmla="*/ 1036 h 1433"/>
                <a:gd name="T62" fmla="*/ 22 w 1298"/>
                <a:gd name="T63" fmla="*/ 1062 h 1433"/>
                <a:gd name="T64" fmla="*/ 36 w 1298"/>
                <a:gd name="T65" fmla="*/ 1086 h 1433"/>
                <a:gd name="T66" fmla="*/ 53 w 1298"/>
                <a:gd name="T67" fmla="*/ 1108 h 1433"/>
                <a:gd name="T68" fmla="*/ 72 w 1298"/>
                <a:gd name="T69" fmla="*/ 1128 h 1433"/>
                <a:gd name="T70" fmla="*/ 94 w 1298"/>
                <a:gd name="T71" fmla="*/ 1144 h 1433"/>
                <a:gd name="T72" fmla="*/ 542 w 1298"/>
                <a:gd name="T73" fmla="*/ 1403 h 1433"/>
                <a:gd name="T74" fmla="*/ 554 w 1298"/>
                <a:gd name="T75" fmla="*/ 1410 h 1433"/>
                <a:gd name="T76" fmla="*/ 580 w 1298"/>
                <a:gd name="T77" fmla="*/ 1421 h 1433"/>
                <a:gd name="T78" fmla="*/ 607 w 1298"/>
                <a:gd name="T79" fmla="*/ 1429 h 1433"/>
                <a:gd name="T80" fmla="*/ 634 w 1298"/>
                <a:gd name="T81" fmla="*/ 1431 h 1433"/>
                <a:gd name="T82" fmla="*/ 663 w 1298"/>
                <a:gd name="T83" fmla="*/ 1431 h 1433"/>
                <a:gd name="T84" fmla="*/ 690 w 1298"/>
                <a:gd name="T85" fmla="*/ 1429 h 1433"/>
                <a:gd name="T86" fmla="*/ 717 w 1298"/>
                <a:gd name="T87" fmla="*/ 1421 h 1433"/>
                <a:gd name="T88" fmla="*/ 743 w 1298"/>
                <a:gd name="T89" fmla="*/ 1410 h 1433"/>
                <a:gd name="T90" fmla="*/ 1191 w 1298"/>
                <a:gd name="T91" fmla="*/ 1152 h 1433"/>
                <a:gd name="T92" fmla="*/ 1203 w 1298"/>
                <a:gd name="T93" fmla="*/ 1144 h 1433"/>
                <a:gd name="T94" fmla="*/ 1225 w 1298"/>
                <a:gd name="T95" fmla="*/ 1128 h 1433"/>
                <a:gd name="T96" fmla="*/ 1245 w 1298"/>
                <a:gd name="T97" fmla="*/ 1108 h 1433"/>
                <a:gd name="T98" fmla="*/ 1261 w 1298"/>
                <a:gd name="T99" fmla="*/ 1086 h 1433"/>
                <a:gd name="T100" fmla="*/ 1275 w 1298"/>
                <a:gd name="T101" fmla="*/ 1062 h 1433"/>
                <a:gd name="T102" fmla="*/ 1286 w 1298"/>
                <a:gd name="T103" fmla="*/ 1036 h 1433"/>
                <a:gd name="T104" fmla="*/ 1292 w 1298"/>
                <a:gd name="T105" fmla="*/ 1010 h 1433"/>
                <a:gd name="T106" fmla="*/ 1296 w 1298"/>
                <a:gd name="T107" fmla="*/ 982 h 1433"/>
                <a:gd name="T108" fmla="*/ 1298 w 1298"/>
                <a:gd name="T109" fmla="*/ 968 h 1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98" h="1433">
                  <a:moveTo>
                    <a:pt x="1298" y="968"/>
                  </a:moveTo>
                  <a:lnTo>
                    <a:pt x="1298" y="464"/>
                  </a:lnTo>
                  <a:lnTo>
                    <a:pt x="1298" y="464"/>
                  </a:lnTo>
                  <a:lnTo>
                    <a:pt x="1296" y="451"/>
                  </a:lnTo>
                  <a:lnTo>
                    <a:pt x="1295" y="436"/>
                  </a:lnTo>
                  <a:lnTo>
                    <a:pt x="1292" y="423"/>
                  </a:lnTo>
                  <a:lnTo>
                    <a:pt x="1290" y="409"/>
                  </a:lnTo>
                  <a:lnTo>
                    <a:pt x="1286" y="395"/>
                  </a:lnTo>
                  <a:lnTo>
                    <a:pt x="1280" y="383"/>
                  </a:lnTo>
                  <a:lnTo>
                    <a:pt x="1275" y="371"/>
                  </a:lnTo>
                  <a:lnTo>
                    <a:pt x="1268" y="359"/>
                  </a:lnTo>
                  <a:lnTo>
                    <a:pt x="1261" y="347"/>
                  </a:lnTo>
                  <a:lnTo>
                    <a:pt x="1253" y="336"/>
                  </a:lnTo>
                  <a:lnTo>
                    <a:pt x="1245" y="325"/>
                  </a:lnTo>
                  <a:lnTo>
                    <a:pt x="1235" y="314"/>
                  </a:lnTo>
                  <a:lnTo>
                    <a:pt x="1225" y="305"/>
                  </a:lnTo>
                  <a:lnTo>
                    <a:pt x="1214" y="297"/>
                  </a:lnTo>
                  <a:lnTo>
                    <a:pt x="1203" y="288"/>
                  </a:lnTo>
                  <a:lnTo>
                    <a:pt x="1191" y="280"/>
                  </a:lnTo>
                  <a:lnTo>
                    <a:pt x="755" y="28"/>
                  </a:lnTo>
                  <a:lnTo>
                    <a:pt x="755" y="28"/>
                  </a:lnTo>
                  <a:lnTo>
                    <a:pt x="743" y="22"/>
                  </a:lnTo>
                  <a:lnTo>
                    <a:pt x="729" y="16"/>
                  </a:lnTo>
                  <a:lnTo>
                    <a:pt x="717" y="11"/>
                  </a:lnTo>
                  <a:lnTo>
                    <a:pt x="703" y="7"/>
                  </a:lnTo>
                  <a:lnTo>
                    <a:pt x="690" y="4"/>
                  </a:lnTo>
                  <a:lnTo>
                    <a:pt x="676" y="3"/>
                  </a:lnTo>
                  <a:lnTo>
                    <a:pt x="663" y="1"/>
                  </a:lnTo>
                  <a:lnTo>
                    <a:pt x="649" y="0"/>
                  </a:lnTo>
                  <a:lnTo>
                    <a:pt x="634" y="1"/>
                  </a:lnTo>
                  <a:lnTo>
                    <a:pt x="621" y="3"/>
                  </a:lnTo>
                  <a:lnTo>
                    <a:pt x="607" y="4"/>
                  </a:lnTo>
                  <a:lnTo>
                    <a:pt x="594" y="7"/>
                  </a:lnTo>
                  <a:lnTo>
                    <a:pt x="580" y="11"/>
                  </a:lnTo>
                  <a:lnTo>
                    <a:pt x="568" y="16"/>
                  </a:lnTo>
                  <a:lnTo>
                    <a:pt x="554" y="22"/>
                  </a:lnTo>
                  <a:lnTo>
                    <a:pt x="542" y="28"/>
                  </a:lnTo>
                  <a:lnTo>
                    <a:pt x="106" y="280"/>
                  </a:lnTo>
                  <a:lnTo>
                    <a:pt x="106" y="280"/>
                  </a:lnTo>
                  <a:lnTo>
                    <a:pt x="94" y="288"/>
                  </a:lnTo>
                  <a:lnTo>
                    <a:pt x="83" y="297"/>
                  </a:lnTo>
                  <a:lnTo>
                    <a:pt x="72" y="305"/>
                  </a:lnTo>
                  <a:lnTo>
                    <a:pt x="63" y="314"/>
                  </a:lnTo>
                  <a:lnTo>
                    <a:pt x="53" y="325"/>
                  </a:lnTo>
                  <a:lnTo>
                    <a:pt x="44" y="336"/>
                  </a:lnTo>
                  <a:lnTo>
                    <a:pt x="36" y="347"/>
                  </a:lnTo>
                  <a:lnTo>
                    <a:pt x="29" y="359"/>
                  </a:lnTo>
                  <a:lnTo>
                    <a:pt x="22" y="371"/>
                  </a:lnTo>
                  <a:lnTo>
                    <a:pt x="17" y="383"/>
                  </a:lnTo>
                  <a:lnTo>
                    <a:pt x="11" y="395"/>
                  </a:lnTo>
                  <a:lnTo>
                    <a:pt x="7" y="409"/>
                  </a:lnTo>
                  <a:lnTo>
                    <a:pt x="5" y="423"/>
                  </a:lnTo>
                  <a:lnTo>
                    <a:pt x="2" y="436"/>
                  </a:lnTo>
                  <a:lnTo>
                    <a:pt x="0" y="451"/>
                  </a:lnTo>
                  <a:lnTo>
                    <a:pt x="0" y="464"/>
                  </a:lnTo>
                  <a:lnTo>
                    <a:pt x="0" y="968"/>
                  </a:lnTo>
                  <a:lnTo>
                    <a:pt x="0" y="968"/>
                  </a:lnTo>
                  <a:lnTo>
                    <a:pt x="0" y="982"/>
                  </a:lnTo>
                  <a:lnTo>
                    <a:pt x="2" y="995"/>
                  </a:lnTo>
                  <a:lnTo>
                    <a:pt x="5" y="1010"/>
                  </a:lnTo>
                  <a:lnTo>
                    <a:pt x="7" y="1024"/>
                  </a:lnTo>
                  <a:lnTo>
                    <a:pt x="11" y="1036"/>
                  </a:lnTo>
                  <a:lnTo>
                    <a:pt x="17" y="1050"/>
                  </a:lnTo>
                  <a:lnTo>
                    <a:pt x="22" y="1062"/>
                  </a:lnTo>
                  <a:lnTo>
                    <a:pt x="29" y="1074"/>
                  </a:lnTo>
                  <a:lnTo>
                    <a:pt x="36" y="1086"/>
                  </a:lnTo>
                  <a:lnTo>
                    <a:pt x="44" y="1097"/>
                  </a:lnTo>
                  <a:lnTo>
                    <a:pt x="53" y="1108"/>
                  </a:lnTo>
                  <a:lnTo>
                    <a:pt x="63" y="1117"/>
                  </a:lnTo>
                  <a:lnTo>
                    <a:pt x="72" y="1128"/>
                  </a:lnTo>
                  <a:lnTo>
                    <a:pt x="83" y="1136"/>
                  </a:lnTo>
                  <a:lnTo>
                    <a:pt x="94" y="1144"/>
                  </a:lnTo>
                  <a:lnTo>
                    <a:pt x="106" y="1152"/>
                  </a:lnTo>
                  <a:lnTo>
                    <a:pt x="542" y="1403"/>
                  </a:lnTo>
                  <a:lnTo>
                    <a:pt x="542" y="1403"/>
                  </a:lnTo>
                  <a:lnTo>
                    <a:pt x="554" y="1410"/>
                  </a:lnTo>
                  <a:lnTo>
                    <a:pt x="568" y="1417"/>
                  </a:lnTo>
                  <a:lnTo>
                    <a:pt x="580" y="1421"/>
                  </a:lnTo>
                  <a:lnTo>
                    <a:pt x="594" y="1425"/>
                  </a:lnTo>
                  <a:lnTo>
                    <a:pt x="607" y="1429"/>
                  </a:lnTo>
                  <a:lnTo>
                    <a:pt x="621" y="1430"/>
                  </a:lnTo>
                  <a:lnTo>
                    <a:pt x="634" y="1431"/>
                  </a:lnTo>
                  <a:lnTo>
                    <a:pt x="649" y="1433"/>
                  </a:lnTo>
                  <a:lnTo>
                    <a:pt x="663" y="1431"/>
                  </a:lnTo>
                  <a:lnTo>
                    <a:pt x="676" y="1430"/>
                  </a:lnTo>
                  <a:lnTo>
                    <a:pt x="690" y="1429"/>
                  </a:lnTo>
                  <a:lnTo>
                    <a:pt x="703" y="1425"/>
                  </a:lnTo>
                  <a:lnTo>
                    <a:pt x="717" y="1421"/>
                  </a:lnTo>
                  <a:lnTo>
                    <a:pt x="729" y="1417"/>
                  </a:lnTo>
                  <a:lnTo>
                    <a:pt x="743" y="1410"/>
                  </a:lnTo>
                  <a:lnTo>
                    <a:pt x="755" y="1403"/>
                  </a:lnTo>
                  <a:lnTo>
                    <a:pt x="1191" y="1152"/>
                  </a:lnTo>
                  <a:lnTo>
                    <a:pt x="1191" y="1152"/>
                  </a:lnTo>
                  <a:lnTo>
                    <a:pt x="1203" y="1144"/>
                  </a:lnTo>
                  <a:lnTo>
                    <a:pt x="1214" y="1136"/>
                  </a:lnTo>
                  <a:lnTo>
                    <a:pt x="1225" y="1128"/>
                  </a:lnTo>
                  <a:lnTo>
                    <a:pt x="1235" y="1117"/>
                  </a:lnTo>
                  <a:lnTo>
                    <a:pt x="1245" y="1108"/>
                  </a:lnTo>
                  <a:lnTo>
                    <a:pt x="1253" y="1097"/>
                  </a:lnTo>
                  <a:lnTo>
                    <a:pt x="1261" y="1086"/>
                  </a:lnTo>
                  <a:lnTo>
                    <a:pt x="1268" y="1074"/>
                  </a:lnTo>
                  <a:lnTo>
                    <a:pt x="1275" y="1062"/>
                  </a:lnTo>
                  <a:lnTo>
                    <a:pt x="1280" y="1050"/>
                  </a:lnTo>
                  <a:lnTo>
                    <a:pt x="1286" y="1036"/>
                  </a:lnTo>
                  <a:lnTo>
                    <a:pt x="1290" y="1024"/>
                  </a:lnTo>
                  <a:lnTo>
                    <a:pt x="1292" y="1010"/>
                  </a:lnTo>
                  <a:lnTo>
                    <a:pt x="1295" y="995"/>
                  </a:lnTo>
                  <a:lnTo>
                    <a:pt x="1296" y="982"/>
                  </a:lnTo>
                  <a:lnTo>
                    <a:pt x="1298" y="968"/>
                  </a:lnTo>
                  <a:lnTo>
                    <a:pt x="1298" y="968"/>
                  </a:ln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3" name="Google Shape;9130;p76">
              <a:extLst>
                <a:ext uri="{FF2B5EF4-FFF2-40B4-BE49-F238E27FC236}">
                  <a16:creationId xmlns:a16="http://schemas.microsoft.com/office/drawing/2014/main" id="{4875112A-CBE5-0B68-E505-746E74BF8DE6}"/>
                </a:ext>
              </a:extLst>
            </p:cNvPr>
            <p:cNvSpPr/>
            <p:nvPr/>
          </p:nvSpPr>
          <p:spPr>
            <a:xfrm>
              <a:off x="5936617" y="1664348"/>
              <a:ext cx="224497" cy="191121"/>
            </a:xfrm>
            <a:custGeom>
              <a:avLst/>
              <a:gdLst/>
              <a:ahLst/>
              <a:cxnLst/>
              <a:rect l="l" t="t" r="r" b="b"/>
              <a:pathLst>
                <a:path w="19412" h="16526" extrusionOk="0">
                  <a:moveTo>
                    <a:pt x="8421" y="4128"/>
                  </a:moveTo>
                  <a:lnTo>
                    <a:pt x="8421" y="6791"/>
                  </a:lnTo>
                  <a:lnTo>
                    <a:pt x="5302" y="6791"/>
                  </a:lnTo>
                  <a:lnTo>
                    <a:pt x="4511" y="4128"/>
                  </a:lnTo>
                  <a:close/>
                  <a:moveTo>
                    <a:pt x="12661" y="4131"/>
                  </a:moveTo>
                  <a:lnTo>
                    <a:pt x="12661" y="6791"/>
                  </a:lnTo>
                  <a:lnTo>
                    <a:pt x="9554" y="6791"/>
                  </a:lnTo>
                  <a:lnTo>
                    <a:pt x="9554" y="4131"/>
                  </a:lnTo>
                  <a:close/>
                  <a:moveTo>
                    <a:pt x="17999" y="4131"/>
                  </a:moveTo>
                  <a:lnTo>
                    <a:pt x="17208" y="6791"/>
                  </a:lnTo>
                  <a:lnTo>
                    <a:pt x="13793" y="6791"/>
                  </a:lnTo>
                  <a:lnTo>
                    <a:pt x="13793" y="4131"/>
                  </a:lnTo>
                  <a:close/>
                  <a:moveTo>
                    <a:pt x="8421" y="7923"/>
                  </a:moveTo>
                  <a:lnTo>
                    <a:pt x="8421" y="10583"/>
                  </a:lnTo>
                  <a:lnTo>
                    <a:pt x="6432" y="10583"/>
                  </a:lnTo>
                  <a:lnTo>
                    <a:pt x="5640" y="7923"/>
                  </a:lnTo>
                  <a:close/>
                  <a:moveTo>
                    <a:pt x="12661" y="7923"/>
                  </a:moveTo>
                  <a:lnTo>
                    <a:pt x="12661" y="10583"/>
                  </a:lnTo>
                  <a:lnTo>
                    <a:pt x="9554" y="10583"/>
                  </a:lnTo>
                  <a:lnTo>
                    <a:pt x="9554" y="7923"/>
                  </a:lnTo>
                  <a:close/>
                  <a:moveTo>
                    <a:pt x="16873" y="7923"/>
                  </a:moveTo>
                  <a:lnTo>
                    <a:pt x="16076" y="10583"/>
                  </a:lnTo>
                  <a:lnTo>
                    <a:pt x="13793" y="10583"/>
                  </a:lnTo>
                  <a:lnTo>
                    <a:pt x="13793" y="7923"/>
                  </a:lnTo>
                  <a:close/>
                  <a:moveTo>
                    <a:pt x="7935" y="13570"/>
                  </a:moveTo>
                  <a:cubicBezTo>
                    <a:pt x="8744" y="13570"/>
                    <a:pt x="9152" y="14551"/>
                    <a:pt x="8578" y="15125"/>
                  </a:cubicBezTo>
                  <a:cubicBezTo>
                    <a:pt x="8393" y="15310"/>
                    <a:pt x="8165" y="15393"/>
                    <a:pt x="7941" y="15393"/>
                  </a:cubicBezTo>
                  <a:cubicBezTo>
                    <a:pt x="7473" y="15393"/>
                    <a:pt x="7023" y="15029"/>
                    <a:pt x="7023" y="14482"/>
                  </a:cubicBezTo>
                  <a:cubicBezTo>
                    <a:pt x="7023" y="13977"/>
                    <a:pt x="7431" y="13573"/>
                    <a:pt x="7932" y="13570"/>
                  </a:cubicBezTo>
                  <a:close/>
                  <a:moveTo>
                    <a:pt x="14910" y="13570"/>
                  </a:moveTo>
                  <a:cubicBezTo>
                    <a:pt x="15719" y="13570"/>
                    <a:pt x="16127" y="14551"/>
                    <a:pt x="15553" y="15125"/>
                  </a:cubicBezTo>
                  <a:cubicBezTo>
                    <a:pt x="15368" y="15310"/>
                    <a:pt x="15140" y="15393"/>
                    <a:pt x="14916" y="15393"/>
                  </a:cubicBezTo>
                  <a:cubicBezTo>
                    <a:pt x="14448" y="15393"/>
                    <a:pt x="13998" y="15029"/>
                    <a:pt x="13998" y="14482"/>
                  </a:cubicBezTo>
                  <a:cubicBezTo>
                    <a:pt x="13998" y="13977"/>
                    <a:pt x="14406" y="13570"/>
                    <a:pt x="14910" y="13570"/>
                  </a:cubicBezTo>
                  <a:close/>
                  <a:moveTo>
                    <a:pt x="568" y="0"/>
                  </a:moveTo>
                  <a:cubicBezTo>
                    <a:pt x="254" y="0"/>
                    <a:pt x="0" y="254"/>
                    <a:pt x="0" y="565"/>
                  </a:cubicBezTo>
                  <a:cubicBezTo>
                    <a:pt x="0" y="879"/>
                    <a:pt x="254" y="1133"/>
                    <a:pt x="568" y="1133"/>
                  </a:cubicBezTo>
                  <a:lnTo>
                    <a:pt x="2437" y="1133"/>
                  </a:lnTo>
                  <a:lnTo>
                    <a:pt x="3204" y="3714"/>
                  </a:lnTo>
                  <a:cubicBezTo>
                    <a:pt x="3207" y="3720"/>
                    <a:pt x="3210" y="3729"/>
                    <a:pt x="3213" y="3738"/>
                  </a:cubicBezTo>
                  <a:lnTo>
                    <a:pt x="5251" y="10589"/>
                  </a:lnTo>
                  <a:cubicBezTo>
                    <a:pt x="4052" y="10671"/>
                    <a:pt x="3131" y="11685"/>
                    <a:pt x="3171" y="12887"/>
                  </a:cubicBezTo>
                  <a:cubicBezTo>
                    <a:pt x="3210" y="14089"/>
                    <a:pt x="4194" y="15043"/>
                    <a:pt x="5396" y="15046"/>
                  </a:cubicBezTo>
                  <a:lnTo>
                    <a:pt x="5970" y="15046"/>
                  </a:lnTo>
                  <a:cubicBezTo>
                    <a:pt x="6220" y="15922"/>
                    <a:pt x="7020" y="16526"/>
                    <a:pt x="7932" y="16526"/>
                  </a:cubicBezTo>
                  <a:cubicBezTo>
                    <a:pt x="8841" y="16526"/>
                    <a:pt x="9641" y="15922"/>
                    <a:pt x="9895" y="15046"/>
                  </a:cubicBezTo>
                  <a:lnTo>
                    <a:pt x="12947" y="15046"/>
                  </a:lnTo>
                  <a:cubicBezTo>
                    <a:pt x="13198" y="15922"/>
                    <a:pt x="13998" y="16523"/>
                    <a:pt x="14910" y="16523"/>
                  </a:cubicBezTo>
                  <a:cubicBezTo>
                    <a:pt x="15819" y="16523"/>
                    <a:pt x="16619" y="15922"/>
                    <a:pt x="16873" y="15046"/>
                  </a:cubicBezTo>
                  <a:lnTo>
                    <a:pt x="17616" y="15046"/>
                  </a:lnTo>
                  <a:cubicBezTo>
                    <a:pt x="17927" y="15046"/>
                    <a:pt x="18180" y="14793"/>
                    <a:pt x="18180" y="14482"/>
                  </a:cubicBezTo>
                  <a:cubicBezTo>
                    <a:pt x="18180" y="14167"/>
                    <a:pt x="17927" y="13914"/>
                    <a:pt x="17616" y="13914"/>
                  </a:cubicBezTo>
                  <a:lnTo>
                    <a:pt x="16873" y="13914"/>
                  </a:lnTo>
                  <a:cubicBezTo>
                    <a:pt x="16619" y="13041"/>
                    <a:pt x="15819" y="12437"/>
                    <a:pt x="14910" y="12437"/>
                  </a:cubicBezTo>
                  <a:cubicBezTo>
                    <a:pt x="13998" y="12437"/>
                    <a:pt x="13198" y="13041"/>
                    <a:pt x="12947" y="13914"/>
                  </a:cubicBezTo>
                  <a:lnTo>
                    <a:pt x="9895" y="13914"/>
                  </a:lnTo>
                  <a:cubicBezTo>
                    <a:pt x="9644" y="13038"/>
                    <a:pt x="8844" y="12437"/>
                    <a:pt x="7932" y="12437"/>
                  </a:cubicBezTo>
                  <a:cubicBezTo>
                    <a:pt x="7023" y="12437"/>
                    <a:pt x="6223" y="13038"/>
                    <a:pt x="5970" y="13914"/>
                  </a:cubicBezTo>
                  <a:lnTo>
                    <a:pt x="5399" y="13914"/>
                  </a:lnTo>
                  <a:cubicBezTo>
                    <a:pt x="4798" y="13905"/>
                    <a:pt x="4318" y="13416"/>
                    <a:pt x="4318" y="12815"/>
                  </a:cubicBezTo>
                  <a:cubicBezTo>
                    <a:pt x="4318" y="12217"/>
                    <a:pt x="4798" y="11728"/>
                    <a:pt x="5399" y="11716"/>
                  </a:cubicBezTo>
                  <a:lnTo>
                    <a:pt x="16501" y="11716"/>
                  </a:lnTo>
                  <a:cubicBezTo>
                    <a:pt x="16752" y="11716"/>
                    <a:pt x="16972" y="11553"/>
                    <a:pt x="17045" y="11311"/>
                  </a:cubicBezTo>
                  <a:lnTo>
                    <a:pt x="19303" y="3726"/>
                  </a:lnTo>
                  <a:cubicBezTo>
                    <a:pt x="19412" y="3362"/>
                    <a:pt x="19140" y="2999"/>
                    <a:pt x="18765" y="2999"/>
                  </a:cubicBezTo>
                  <a:cubicBezTo>
                    <a:pt x="18763" y="2999"/>
                    <a:pt x="18761" y="2999"/>
                    <a:pt x="18760" y="2999"/>
                  </a:cubicBezTo>
                  <a:lnTo>
                    <a:pt x="4173" y="2999"/>
                  </a:lnTo>
                  <a:lnTo>
                    <a:pt x="3400" y="405"/>
                  </a:lnTo>
                  <a:cubicBezTo>
                    <a:pt x="3328" y="163"/>
                    <a:pt x="3107" y="0"/>
                    <a:pt x="28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FBA2D5A-1872-EF00-DA9B-9FC9F28F3534}"/>
                </a:ext>
              </a:extLst>
            </p:cNvPr>
            <p:cNvSpPr txBox="1"/>
            <p:nvPr/>
          </p:nvSpPr>
          <p:spPr>
            <a:xfrm>
              <a:off x="5364368" y="1788959"/>
              <a:ext cx="1362354" cy="848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6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</a:t>
              </a:r>
              <a:endParaRPr lang="en-US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C56ABAC-B013-5BEB-4BBA-6C58AEEB389E}"/>
              </a:ext>
            </a:extLst>
          </p:cNvPr>
          <p:cNvGrpSpPr/>
          <p:nvPr/>
        </p:nvGrpSpPr>
        <p:grpSpPr>
          <a:xfrm>
            <a:off x="5138779" y="3303799"/>
            <a:ext cx="1865570" cy="1968813"/>
            <a:chOff x="3980622" y="2759840"/>
            <a:chExt cx="1362354" cy="1437748"/>
          </a:xfrm>
        </p:grpSpPr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id="{87B0D73E-CC0B-BB40-8CD5-F473A03E9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7661" y="2759840"/>
              <a:ext cx="1303116" cy="1437748"/>
            </a:xfrm>
            <a:custGeom>
              <a:avLst/>
              <a:gdLst>
                <a:gd name="T0" fmla="*/ 1297 w 1297"/>
                <a:gd name="T1" fmla="*/ 464 h 1431"/>
                <a:gd name="T2" fmla="*/ 1297 w 1297"/>
                <a:gd name="T3" fmla="*/ 449 h 1431"/>
                <a:gd name="T4" fmla="*/ 1293 w 1297"/>
                <a:gd name="T5" fmla="*/ 422 h 1431"/>
                <a:gd name="T6" fmla="*/ 1285 w 1297"/>
                <a:gd name="T7" fmla="*/ 395 h 1431"/>
                <a:gd name="T8" fmla="*/ 1275 w 1297"/>
                <a:gd name="T9" fmla="*/ 369 h 1431"/>
                <a:gd name="T10" fmla="*/ 1260 w 1297"/>
                <a:gd name="T11" fmla="*/ 345 h 1431"/>
                <a:gd name="T12" fmla="*/ 1244 w 1297"/>
                <a:gd name="T13" fmla="*/ 323 h 1431"/>
                <a:gd name="T14" fmla="*/ 1225 w 1297"/>
                <a:gd name="T15" fmla="*/ 304 h 1431"/>
                <a:gd name="T16" fmla="*/ 1202 w 1297"/>
                <a:gd name="T17" fmla="*/ 287 h 1431"/>
                <a:gd name="T18" fmla="*/ 755 w 1297"/>
                <a:gd name="T19" fmla="*/ 28 h 1431"/>
                <a:gd name="T20" fmla="*/ 742 w 1297"/>
                <a:gd name="T21" fmla="*/ 21 h 1431"/>
                <a:gd name="T22" fmla="*/ 716 w 1297"/>
                <a:gd name="T23" fmla="*/ 10 h 1431"/>
                <a:gd name="T24" fmla="*/ 689 w 1297"/>
                <a:gd name="T25" fmla="*/ 4 h 1431"/>
                <a:gd name="T26" fmla="*/ 662 w 1297"/>
                <a:gd name="T27" fmla="*/ 0 h 1431"/>
                <a:gd name="T28" fmla="*/ 635 w 1297"/>
                <a:gd name="T29" fmla="*/ 0 h 1431"/>
                <a:gd name="T30" fmla="*/ 608 w 1297"/>
                <a:gd name="T31" fmla="*/ 4 h 1431"/>
                <a:gd name="T32" fmla="*/ 580 w 1297"/>
                <a:gd name="T33" fmla="*/ 10 h 1431"/>
                <a:gd name="T34" fmla="*/ 555 w 1297"/>
                <a:gd name="T35" fmla="*/ 21 h 1431"/>
                <a:gd name="T36" fmla="*/ 107 w 1297"/>
                <a:gd name="T37" fmla="*/ 280 h 1431"/>
                <a:gd name="T38" fmla="*/ 94 w 1297"/>
                <a:gd name="T39" fmla="*/ 287 h 1431"/>
                <a:gd name="T40" fmla="*/ 71 w 1297"/>
                <a:gd name="T41" fmla="*/ 304 h 1431"/>
                <a:gd name="T42" fmla="*/ 52 w 1297"/>
                <a:gd name="T43" fmla="*/ 323 h 1431"/>
                <a:gd name="T44" fmla="*/ 36 w 1297"/>
                <a:gd name="T45" fmla="*/ 345 h 1431"/>
                <a:gd name="T46" fmla="*/ 21 w 1297"/>
                <a:gd name="T47" fmla="*/ 369 h 1431"/>
                <a:gd name="T48" fmla="*/ 12 w 1297"/>
                <a:gd name="T49" fmla="*/ 395 h 1431"/>
                <a:gd name="T50" fmla="*/ 4 w 1297"/>
                <a:gd name="T51" fmla="*/ 422 h 1431"/>
                <a:gd name="T52" fmla="*/ 1 w 1297"/>
                <a:gd name="T53" fmla="*/ 449 h 1431"/>
                <a:gd name="T54" fmla="*/ 0 w 1297"/>
                <a:gd name="T55" fmla="*/ 967 h 1431"/>
                <a:gd name="T56" fmla="*/ 1 w 1297"/>
                <a:gd name="T57" fmla="*/ 981 h 1431"/>
                <a:gd name="T58" fmla="*/ 4 w 1297"/>
                <a:gd name="T59" fmla="*/ 1008 h 1431"/>
                <a:gd name="T60" fmla="*/ 12 w 1297"/>
                <a:gd name="T61" fmla="*/ 1036 h 1431"/>
                <a:gd name="T62" fmla="*/ 21 w 1297"/>
                <a:gd name="T63" fmla="*/ 1061 h 1431"/>
                <a:gd name="T64" fmla="*/ 36 w 1297"/>
                <a:gd name="T65" fmla="*/ 1084 h 1431"/>
                <a:gd name="T66" fmla="*/ 52 w 1297"/>
                <a:gd name="T67" fmla="*/ 1107 h 1431"/>
                <a:gd name="T68" fmla="*/ 71 w 1297"/>
                <a:gd name="T69" fmla="*/ 1126 h 1431"/>
                <a:gd name="T70" fmla="*/ 94 w 1297"/>
                <a:gd name="T71" fmla="*/ 1144 h 1431"/>
                <a:gd name="T72" fmla="*/ 541 w 1297"/>
                <a:gd name="T73" fmla="*/ 1403 h 1431"/>
                <a:gd name="T74" fmla="*/ 555 w 1297"/>
                <a:gd name="T75" fmla="*/ 1409 h 1431"/>
                <a:gd name="T76" fmla="*/ 580 w 1297"/>
                <a:gd name="T77" fmla="*/ 1420 h 1431"/>
                <a:gd name="T78" fmla="*/ 608 w 1297"/>
                <a:gd name="T79" fmla="*/ 1427 h 1431"/>
                <a:gd name="T80" fmla="*/ 635 w 1297"/>
                <a:gd name="T81" fmla="*/ 1431 h 1431"/>
                <a:gd name="T82" fmla="*/ 662 w 1297"/>
                <a:gd name="T83" fmla="*/ 1431 h 1431"/>
                <a:gd name="T84" fmla="*/ 689 w 1297"/>
                <a:gd name="T85" fmla="*/ 1427 h 1431"/>
                <a:gd name="T86" fmla="*/ 716 w 1297"/>
                <a:gd name="T87" fmla="*/ 1420 h 1431"/>
                <a:gd name="T88" fmla="*/ 742 w 1297"/>
                <a:gd name="T89" fmla="*/ 1409 h 1431"/>
                <a:gd name="T90" fmla="*/ 1190 w 1297"/>
                <a:gd name="T91" fmla="*/ 1151 h 1431"/>
                <a:gd name="T92" fmla="*/ 1202 w 1297"/>
                <a:gd name="T93" fmla="*/ 1144 h 1431"/>
                <a:gd name="T94" fmla="*/ 1225 w 1297"/>
                <a:gd name="T95" fmla="*/ 1126 h 1431"/>
                <a:gd name="T96" fmla="*/ 1244 w 1297"/>
                <a:gd name="T97" fmla="*/ 1107 h 1431"/>
                <a:gd name="T98" fmla="*/ 1260 w 1297"/>
                <a:gd name="T99" fmla="*/ 1084 h 1431"/>
                <a:gd name="T100" fmla="*/ 1275 w 1297"/>
                <a:gd name="T101" fmla="*/ 1061 h 1431"/>
                <a:gd name="T102" fmla="*/ 1285 w 1297"/>
                <a:gd name="T103" fmla="*/ 1036 h 1431"/>
                <a:gd name="T104" fmla="*/ 1293 w 1297"/>
                <a:gd name="T105" fmla="*/ 1008 h 1431"/>
                <a:gd name="T106" fmla="*/ 1297 w 1297"/>
                <a:gd name="T107" fmla="*/ 981 h 1431"/>
                <a:gd name="T108" fmla="*/ 1297 w 1297"/>
                <a:gd name="T109" fmla="*/ 967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97" h="1431">
                  <a:moveTo>
                    <a:pt x="1297" y="967"/>
                  </a:moveTo>
                  <a:lnTo>
                    <a:pt x="1297" y="464"/>
                  </a:lnTo>
                  <a:lnTo>
                    <a:pt x="1297" y="464"/>
                  </a:lnTo>
                  <a:lnTo>
                    <a:pt x="1297" y="449"/>
                  </a:lnTo>
                  <a:lnTo>
                    <a:pt x="1295" y="436"/>
                  </a:lnTo>
                  <a:lnTo>
                    <a:pt x="1293" y="422"/>
                  </a:lnTo>
                  <a:lnTo>
                    <a:pt x="1289" y="409"/>
                  </a:lnTo>
                  <a:lnTo>
                    <a:pt x="1285" y="395"/>
                  </a:lnTo>
                  <a:lnTo>
                    <a:pt x="1281" y="381"/>
                  </a:lnTo>
                  <a:lnTo>
                    <a:pt x="1275" y="369"/>
                  </a:lnTo>
                  <a:lnTo>
                    <a:pt x="1268" y="357"/>
                  </a:lnTo>
                  <a:lnTo>
                    <a:pt x="1260" y="345"/>
                  </a:lnTo>
                  <a:lnTo>
                    <a:pt x="1253" y="334"/>
                  </a:lnTo>
                  <a:lnTo>
                    <a:pt x="1244" y="323"/>
                  </a:lnTo>
                  <a:lnTo>
                    <a:pt x="1234" y="314"/>
                  </a:lnTo>
                  <a:lnTo>
                    <a:pt x="1225" y="304"/>
                  </a:lnTo>
                  <a:lnTo>
                    <a:pt x="1214" y="295"/>
                  </a:lnTo>
                  <a:lnTo>
                    <a:pt x="1202" y="287"/>
                  </a:lnTo>
                  <a:lnTo>
                    <a:pt x="1190" y="280"/>
                  </a:lnTo>
                  <a:lnTo>
                    <a:pt x="755" y="28"/>
                  </a:lnTo>
                  <a:lnTo>
                    <a:pt x="755" y="28"/>
                  </a:lnTo>
                  <a:lnTo>
                    <a:pt x="742" y="21"/>
                  </a:lnTo>
                  <a:lnTo>
                    <a:pt x="729" y="16"/>
                  </a:lnTo>
                  <a:lnTo>
                    <a:pt x="716" y="10"/>
                  </a:lnTo>
                  <a:lnTo>
                    <a:pt x="702" y="6"/>
                  </a:lnTo>
                  <a:lnTo>
                    <a:pt x="689" y="4"/>
                  </a:lnTo>
                  <a:lnTo>
                    <a:pt x="675" y="1"/>
                  </a:lnTo>
                  <a:lnTo>
                    <a:pt x="662" y="0"/>
                  </a:lnTo>
                  <a:lnTo>
                    <a:pt x="648" y="0"/>
                  </a:lnTo>
                  <a:lnTo>
                    <a:pt x="635" y="0"/>
                  </a:lnTo>
                  <a:lnTo>
                    <a:pt x="621" y="1"/>
                  </a:lnTo>
                  <a:lnTo>
                    <a:pt x="608" y="4"/>
                  </a:lnTo>
                  <a:lnTo>
                    <a:pt x="594" y="6"/>
                  </a:lnTo>
                  <a:lnTo>
                    <a:pt x="580" y="10"/>
                  </a:lnTo>
                  <a:lnTo>
                    <a:pt x="567" y="16"/>
                  </a:lnTo>
                  <a:lnTo>
                    <a:pt x="555" y="21"/>
                  </a:lnTo>
                  <a:lnTo>
                    <a:pt x="541" y="28"/>
                  </a:lnTo>
                  <a:lnTo>
                    <a:pt x="107" y="280"/>
                  </a:lnTo>
                  <a:lnTo>
                    <a:pt x="107" y="280"/>
                  </a:lnTo>
                  <a:lnTo>
                    <a:pt x="94" y="287"/>
                  </a:lnTo>
                  <a:lnTo>
                    <a:pt x="82" y="295"/>
                  </a:lnTo>
                  <a:lnTo>
                    <a:pt x="71" y="304"/>
                  </a:lnTo>
                  <a:lnTo>
                    <a:pt x="62" y="314"/>
                  </a:lnTo>
                  <a:lnTo>
                    <a:pt x="52" y="323"/>
                  </a:lnTo>
                  <a:lnTo>
                    <a:pt x="44" y="334"/>
                  </a:lnTo>
                  <a:lnTo>
                    <a:pt x="36" y="345"/>
                  </a:lnTo>
                  <a:lnTo>
                    <a:pt x="28" y="357"/>
                  </a:lnTo>
                  <a:lnTo>
                    <a:pt x="21" y="369"/>
                  </a:lnTo>
                  <a:lnTo>
                    <a:pt x="16" y="381"/>
                  </a:lnTo>
                  <a:lnTo>
                    <a:pt x="12" y="395"/>
                  </a:lnTo>
                  <a:lnTo>
                    <a:pt x="8" y="409"/>
                  </a:lnTo>
                  <a:lnTo>
                    <a:pt x="4" y="422"/>
                  </a:lnTo>
                  <a:lnTo>
                    <a:pt x="2" y="436"/>
                  </a:lnTo>
                  <a:lnTo>
                    <a:pt x="1" y="449"/>
                  </a:lnTo>
                  <a:lnTo>
                    <a:pt x="0" y="464"/>
                  </a:lnTo>
                  <a:lnTo>
                    <a:pt x="0" y="967"/>
                  </a:lnTo>
                  <a:lnTo>
                    <a:pt x="0" y="967"/>
                  </a:lnTo>
                  <a:lnTo>
                    <a:pt x="1" y="981"/>
                  </a:lnTo>
                  <a:lnTo>
                    <a:pt x="2" y="995"/>
                  </a:lnTo>
                  <a:lnTo>
                    <a:pt x="4" y="1008"/>
                  </a:lnTo>
                  <a:lnTo>
                    <a:pt x="8" y="1022"/>
                  </a:lnTo>
                  <a:lnTo>
                    <a:pt x="12" y="1036"/>
                  </a:lnTo>
                  <a:lnTo>
                    <a:pt x="16" y="1048"/>
                  </a:lnTo>
                  <a:lnTo>
                    <a:pt x="21" y="1061"/>
                  </a:lnTo>
                  <a:lnTo>
                    <a:pt x="28" y="1073"/>
                  </a:lnTo>
                  <a:lnTo>
                    <a:pt x="36" y="1084"/>
                  </a:lnTo>
                  <a:lnTo>
                    <a:pt x="44" y="1097"/>
                  </a:lnTo>
                  <a:lnTo>
                    <a:pt x="52" y="1107"/>
                  </a:lnTo>
                  <a:lnTo>
                    <a:pt x="62" y="1117"/>
                  </a:lnTo>
                  <a:lnTo>
                    <a:pt x="71" y="1126"/>
                  </a:lnTo>
                  <a:lnTo>
                    <a:pt x="82" y="1136"/>
                  </a:lnTo>
                  <a:lnTo>
                    <a:pt x="94" y="1144"/>
                  </a:lnTo>
                  <a:lnTo>
                    <a:pt x="107" y="1151"/>
                  </a:lnTo>
                  <a:lnTo>
                    <a:pt x="541" y="1403"/>
                  </a:lnTo>
                  <a:lnTo>
                    <a:pt x="541" y="1403"/>
                  </a:lnTo>
                  <a:lnTo>
                    <a:pt x="555" y="1409"/>
                  </a:lnTo>
                  <a:lnTo>
                    <a:pt x="567" y="1415"/>
                  </a:lnTo>
                  <a:lnTo>
                    <a:pt x="580" y="1420"/>
                  </a:lnTo>
                  <a:lnTo>
                    <a:pt x="594" y="1424"/>
                  </a:lnTo>
                  <a:lnTo>
                    <a:pt x="608" y="1427"/>
                  </a:lnTo>
                  <a:lnTo>
                    <a:pt x="621" y="1430"/>
                  </a:lnTo>
                  <a:lnTo>
                    <a:pt x="635" y="1431"/>
                  </a:lnTo>
                  <a:lnTo>
                    <a:pt x="648" y="1431"/>
                  </a:lnTo>
                  <a:lnTo>
                    <a:pt x="662" y="1431"/>
                  </a:lnTo>
                  <a:lnTo>
                    <a:pt x="675" y="1430"/>
                  </a:lnTo>
                  <a:lnTo>
                    <a:pt x="689" y="1427"/>
                  </a:lnTo>
                  <a:lnTo>
                    <a:pt x="702" y="1424"/>
                  </a:lnTo>
                  <a:lnTo>
                    <a:pt x="716" y="1420"/>
                  </a:lnTo>
                  <a:lnTo>
                    <a:pt x="729" y="1415"/>
                  </a:lnTo>
                  <a:lnTo>
                    <a:pt x="742" y="1409"/>
                  </a:lnTo>
                  <a:lnTo>
                    <a:pt x="755" y="1403"/>
                  </a:lnTo>
                  <a:lnTo>
                    <a:pt x="1190" y="1151"/>
                  </a:lnTo>
                  <a:lnTo>
                    <a:pt x="1190" y="1151"/>
                  </a:lnTo>
                  <a:lnTo>
                    <a:pt x="1202" y="1144"/>
                  </a:lnTo>
                  <a:lnTo>
                    <a:pt x="1214" y="1136"/>
                  </a:lnTo>
                  <a:lnTo>
                    <a:pt x="1225" y="1126"/>
                  </a:lnTo>
                  <a:lnTo>
                    <a:pt x="1234" y="1117"/>
                  </a:lnTo>
                  <a:lnTo>
                    <a:pt x="1244" y="1107"/>
                  </a:lnTo>
                  <a:lnTo>
                    <a:pt x="1253" y="1097"/>
                  </a:lnTo>
                  <a:lnTo>
                    <a:pt x="1260" y="1084"/>
                  </a:lnTo>
                  <a:lnTo>
                    <a:pt x="1268" y="1073"/>
                  </a:lnTo>
                  <a:lnTo>
                    <a:pt x="1275" y="1061"/>
                  </a:lnTo>
                  <a:lnTo>
                    <a:pt x="1281" y="1048"/>
                  </a:lnTo>
                  <a:lnTo>
                    <a:pt x="1285" y="1036"/>
                  </a:lnTo>
                  <a:lnTo>
                    <a:pt x="1289" y="1022"/>
                  </a:lnTo>
                  <a:lnTo>
                    <a:pt x="1293" y="1008"/>
                  </a:lnTo>
                  <a:lnTo>
                    <a:pt x="1295" y="995"/>
                  </a:lnTo>
                  <a:lnTo>
                    <a:pt x="1297" y="981"/>
                  </a:lnTo>
                  <a:lnTo>
                    <a:pt x="1297" y="967"/>
                  </a:lnTo>
                  <a:lnTo>
                    <a:pt x="1297" y="967"/>
                  </a:ln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7" name="Google Shape;9153;p76">
              <a:extLst>
                <a:ext uri="{FF2B5EF4-FFF2-40B4-BE49-F238E27FC236}">
                  <a16:creationId xmlns:a16="http://schemas.microsoft.com/office/drawing/2014/main" id="{2006199B-E043-9E91-625B-8BEE651D4A5D}"/>
                </a:ext>
              </a:extLst>
            </p:cNvPr>
            <p:cNvSpPr/>
            <p:nvPr/>
          </p:nvSpPr>
          <p:spPr>
            <a:xfrm>
              <a:off x="4539202" y="2899101"/>
              <a:ext cx="223538" cy="223491"/>
            </a:xfrm>
            <a:custGeom>
              <a:avLst/>
              <a:gdLst/>
              <a:ahLst/>
              <a:cxnLst/>
              <a:rect l="l" t="t" r="r" b="b"/>
              <a:pathLst>
                <a:path w="19329" h="19325" extrusionOk="0">
                  <a:moveTo>
                    <a:pt x="9062" y="1229"/>
                  </a:moveTo>
                  <a:lnTo>
                    <a:pt x="9062" y="4539"/>
                  </a:lnTo>
                  <a:cubicBezTo>
                    <a:pt x="8470" y="4557"/>
                    <a:pt x="7885" y="4602"/>
                    <a:pt x="7311" y="4674"/>
                  </a:cubicBezTo>
                  <a:cubicBezTo>
                    <a:pt x="7223" y="4339"/>
                    <a:pt x="7036" y="4037"/>
                    <a:pt x="6773" y="3811"/>
                  </a:cubicBezTo>
                  <a:cubicBezTo>
                    <a:pt x="7392" y="2428"/>
                    <a:pt x="8211" y="1513"/>
                    <a:pt x="9062" y="1229"/>
                  </a:cubicBezTo>
                  <a:close/>
                  <a:moveTo>
                    <a:pt x="10194" y="1226"/>
                  </a:moveTo>
                  <a:cubicBezTo>
                    <a:pt x="11278" y="1586"/>
                    <a:pt x="12272" y="2944"/>
                    <a:pt x="12912" y="4835"/>
                  </a:cubicBezTo>
                  <a:cubicBezTo>
                    <a:pt x="12015" y="4662"/>
                    <a:pt x="11106" y="4566"/>
                    <a:pt x="10194" y="4539"/>
                  </a:cubicBezTo>
                  <a:lnTo>
                    <a:pt x="10194" y="1226"/>
                  </a:lnTo>
                  <a:close/>
                  <a:moveTo>
                    <a:pt x="5665" y="4530"/>
                  </a:moveTo>
                  <a:cubicBezTo>
                    <a:pt x="6170" y="4530"/>
                    <a:pt x="6423" y="5139"/>
                    <a:pt x="6067" y="5496"/>
                  </a:cubicBezTo>
                  <a:cubicBezTo>
                    <a:pt x="5950" y="5611"/>
                    <a:pt x="5808" y="5663"/>
                    <a:pt x="5669" y="5663"/>
                  </a:cubicBezTo>
                  <a:cubicBezTo>
                    <a:pt x="5378" y="5663"/>
                    <a:pt x="5101" y="5438"/>
                    <a:pt x="5101" y="5097"/>
                  </a:cubicBezTo>
                  <a:cubicBezTo>
                    <a:pt x="5101" y="4783"/>
                    <a:pt x="5351" y="4530"/>
                    <a:pt x="5665" y="4530"/>
                  </a:cubicBezTo>
                  <a:close/>
                  <a:moveTo>
                    <a:pt x="6743" y="1643"/>
                  </a:moveTo>
                  <a:cubicBezTo>
                    <a:pt x="6363" y="2129"/>
                    <a:pt x="6019" y="2718"/>
                    <a:pt x="5717" y="3397"/>
                  </a:cubicBezTo>
                  <a:lnTo>
                    <a:pt x="5665" y="3397"/>
                  </a:lnTo>
                  <a:cubicBezTo>
                    <a:pt x="4578" y="3397"/>
                    <a:pt x="3769" y="4406"/>
                    <a:pt x="4008" y="5469"/>
                  </a:cubicBezTo>
                  <a:cubicBezTo>
                    <a:pt x="3075" y="5822"/>
                    <a:pt x="2277" y="6266"/>
                    <a:pt x="1646" y="6773"/>
                  </a:cubicBezTo>
                  <a:cubicBezTo>
                    <a:pt x="2507" y="4394"/>
                    <a:pt x="4373" y="2516"/>
                    <a:pt x="6743" y="1643"/>
                  </a:cubicBezTo>
                  <a:close/>
                  <a:moveTo>
                    <a:pt x="12510" y="1631"/>
                  </a:moveTo>
                  <a:lnTo>
                    <a:pt x="12510" y="1631"/>
                  </a:lnTo>
                  <a:cubicBezTo>
                    <a:pt x="14926" y="2500"/>
                    <a:pt x="16828" y="4403"/>
                    <a:pt x="17698" y="6818"/>
                  </a:cubicBezTo>
                  <a:cubicBezTo>
                    <a:pt x="17269" y="6483"/>
                    <a:pt x="16810" y="6196"/>
                    <a:pt x="16327" y="5955"/>
                  </a:cubicBezTo>
                  <a:cubicBezTo>
                    <a:pt x="15645" y="5614"/>
                    <a:pt x="14932" y="5342"/>
                    <a:pt x="14195" y="5136"/>
                  </a:cubicBezTo>
                  <a:cubicBezTo>
                    <a:pt x="13933" y="4203"/>
                    <a:pt x="13585" y="3349"/>
                    <a:pt x="13169" y="2612"/>
                  </a:cubicBezTo>
                  <a:cubicBezTo>
                    <a:pt x="12975" y="2268"/>
                    <a:pt x="12755" y="1942"/>
                    <a:pt x="12510" y="1631"/>
                  </a:cubicBezTo>
                  <a:close/>
                  <a:moveTo>
                    <a:pt x="4636" y="6444"/>
                  </a:moveTo>
                  <a:cubicBezTo>
                    <a:pt x="4684" y="6483"/>
                    <a:pt x="4738" y="6519"/>
                    <a:pt x="4793" y="6553"/>
                  </a:cubicBezTo>
                  <a:cubicBezTo>
                    <a:pt x="4651" y="7407"/>
                    <a:pt x="4566" y="8268"/>
                    <a:pt x="4542" y="9134"/>
                  </a:cubicBezTo>
                  <a:lnTo>
                    <a:pt x="1230" y="9134"/>
                  </a:lnTo>
                  <a:cubicBezTo>
                    <a:pt x="1568" y="8083"/>
                    <a:pt x="2821" y="7081"/>
                    <a:pt x="4636" y="6444"/>
                  </a:cubicBezTo>
                  <a:close/>
                  <a:moveTo>
                    <a:pt x="9062" y="5674"/>
                  </a:moveTo>
                  <a:lnTo>
                    <a:pt x="9062" y="9134"/>
                  </a:lnTo>
                  <a:lnTo>
                    <a:pt x="5674" y="9134"/>
                  </a:lnTo>
                  <a:cubicBezTo>
                    <a:pt x="5698" y="8343"/>
                    <a:pt x="5774" y="7558"/>
                    <a:pt x="5904" y="6776"/>
                  </a:cubicBezTo>
                  <a:lnTo>
                    <a:pt x="5904" y="6779"/>
                  </a:lnTo>
                  <a:cubicBezTo>
                    <a:pt x="6462" y="6698"/>
                    <a:pt x="6949" y="6344"/>
                    <a:pt x="7196" y="5834"/>
                  </a:cubicBezTo>
                  <a:cubicBezTo>
                    <a:pt x="7815" y="5746"/>
                    <a:pt x="8437" y="5692"/>
                    <a:pt x="9062" y="5674"/>
                  </a:cubicBezTo>
                  <a:close/>
                  <a:moveTo>
                    <a:pt x="10194" y="5671"/>
                  </a:moveTo>
                  <a:cubicBezTo>
                    <a:pt x="11227" y="5701"/>
                    <a:pt x="12257" y="5834"/>
                    <a:pt x="13265" y="6063"/>
                  </a:cubicBezTo>
                  <a:cubicBezTo>
                    <a:pt x="13422" y="6743"/>
                    <a:pt x="13534" y="7431"/>
                    <a:pt x="13597" y="8126"/>
                  </a:cubicBezTo>
                  <a:cubicBezTo>
                    <a:pt x="13144" y="8310"/>
                    <a:pt x="12794" y="8675"/>
                    <a:pt x="12631" y="9134"/>
                  </a:cubicBezTo>
                  <a:lnTo>
                    <a:pt x="10194" y="9134"/>
                  </a:lnTo>
                  <a:lnTo>
                    <a:pt x="10194" y="5671"/>
                  </a:lnTo>
                  <a:close/>
                  <a:moveTo>
                    <a:pt x="14497" y="6417"/>
                  </a:moveTo>
                  <a:cubicBezTo>
                    <a:pt x="14950" y="6571"/>
                    <a:pt x="15391" y="6752"/>
                    <a:pt x="15817" y="6966"/>
                  </a:cubicBezTo>
                  <a:cubicBezTo>
                    <a:pt x="17037" y="7585"/>
                    <a:pt x="17837" y="8352"/>
                    <a:pt x="18099" y="9137"/>
                  </a:cubicBezTo>
                  <a:lnTo>
                    <a:pt x="15835" y="9134"/>
                  </a:lnTo>
                  <a:cubicBezTo>
                    <a:pt x="15654" y="8627"/>
                    <a:pt x="15243" y="8234"/>
                    <a:pt x="14730" y="8077"/>
                  </a:cubicBezTo>
                  <a:cubicBezTo>
                    <a:pt x="14678" y="7519"/>
                    <a:pt x="14603" y="6966"/>
                    <a:pt x="14497" y="6417"/>
                  </a:cubicBezTo>
                  <a:close/>
                  <a:moveTo>
                    <a:pt x="14241" y="9137"/>
                  </a:moveTo>
                  <a:cubicBezTo>
                    <a:pt x="14555" y="9137"/>
                    <a:pt x="14808" y="9391"/>
                    <a:pt x="14808" y="9702"/>
                  </a:cubicBezTo>
                  <a:cubicBezTo>
                    <a:pt x="14808" y="10016"/>
                    <a:pt x="14555" y="10270"/>
                    <a:pt x="14241" y="10270"/>
                  </a:cubicBezTo>
                  <a:lnTo>
                    <a:pt x="14241" y="10267"/>
                  </a:lnTo>
                  <a:lnTo>
                    <a:pt x="14204" y="10267"/>
                  </a:lnTo>
                  <a:cubicBezTo>
                    <a:pt x="13902" y="10251"/>
                    <a:pt x="13667" y="10004"/>
                    <a:pt x="13667" y="9702"/>
                  </a:cubicBezTo>
                  <a:cubicBezTo>
                    <a:pt x="13667" y="9403"/>
                    <a:pt x="13899" y="9155"/>
                    <a:pt x="14195" y="9137"/>
                  </a:cubicBezTo>
                  <a:close/>
                  <a:moveTo>
                    <a:pt x="18099" y="10270"/>
                  </a:moveTo>
                  <a:cubicBezTo>
                    <a:pt x="17861" y="10967"/>
                    <a:pt x="17194" y="11643"/>
                    <a:pt x="16161" y="12217"/>
                  </a:cubicBezTo>
                  <a:cubicBezTo>
                    <a:pt x="15632" y="12504"/>
                    <a:pt x="15080" y="12742"/>
                    <a:pt x="14506" y="12930"/>
                  </a:cubicBezTo>
                  <a:cubicBezTo>
                    <a:pt x="14606" y="12407"/>
                    <a:pt x="14678" y="11873"/>
                    <a:pt x="14730" y="11323"/>
                  </a:cubicBezTo>
                  <a:lnTo>
                    <a:pt x="14730" y="11326"/>
                  </a:lnTo>
                  <a:cubicBezTo>
                    <a:pt x="15243" y="11166"/>
                    <a:pt x="15654" y="10774"/>
                    <a:pt x="15835" y="10270"/>
                  </a:cubicBezTo>
                  <a:close/>
                  <a:moveTo>
                    <a:pt x="4542" y="10267"/>
                  </a:moveTo>
                  <a:cubicBezTo>
                    <a:pt x="4566" y="11163"/>
                    <a:pt x="4660" y="12060"/>
                    <a:pt x="4820" y="12945"/>
                  </a:cubicBezTo>
                  <a:cubicBezTo>
                    <a:pt x="2927" y="12320"/>
                    <a:pt x="1583" y="11351"/>
                    <a:pt x="1230" y="10267"/>
                  </a:cubicBezTo>
                  <a:close/>
                  <a:moveTo>
                    <a:pt x="9062" y="10267"/>
                  </a:moveTo>
                  <a:lnTo>
                    <a:pt x="9062" y="12628"/>
                  </a:lnTo>
                  <a:cubicBezTo>
                    <a:pt x="8603" y="12791"/>
                    <a:pt x="8238" y="13141"/>
                    <a:pt x="8054" y="13594"/>
                  </a:cubicBezTo>
                  <a:cubicBezTo>
                    <a:pt x="7377" y="13534"/>
                    <a:pt x="6707" y="13428"/>
                    <a:pt x="6046" y="13280"/>
                  </a:cubicBezTo>
                  <a:cubicBezTo>
                    <a:pt x="5828" y="12290"/>
                    <a:pt x="5702" y="11281"/>
                    <a:pt x="5674" y="10267"/>
                  </a:cubicBezTo>
                  <a:close/>
                  <a:moveTo>
                    <a:pt x="12631" y="10267"/>
                  </a:moveTo>
                  <a:cubicBezTo>
                    <a:pt x="12794" y="10725"/>
                    <a:pt x="13144" y="11091"/>
                    <a:pt x="13597" y="11275"/>
                  </a:cubicBezTo>
                  <a:cubicBezTo>
                    <a:pt x="13534" y="11945"/>
                    <a:pt x="13431" y="12613"/>
                    <a:pt x="13280" y="13268"/>
                  </a:cubicBezTo>
                  <a:cubicBezTo>
                    <a:pt x="12595" y="13422"/>
                    <a:pt x="11900" y="13531"/>
                    <a:pt x="11203" y="13594"/>
                  </a:cubicBezTo>
                  <a:cubicBezTo>
                    <a:pt x="11019" y="13141"/>
                    <a:pt x="10653" y="12791"/>
                    <a:pt x="10194" y="12628"/>
                  </a:cubicBezTo>
                  <a:lnTo>
                    <a:pt x="10194" y="10267"/>
                  </a:lnTo>
                  <a:close/>
                  <a:moveTo>
                    <a:pt x="9627" y="13678"/>
                  </a:moveTo>
                  <a:cubicBezTo>
                    <a:pt x="9923" y="13678"/>
                    <a:pt x="10170" y="13905"/>
                    <a:pt x="10191" y="14201"/>
                  </a:cubicBezTo>
                  <a:lnTo>
                    <a:pt x="10191" y="14231"/>
                  </a:lnTo>
                  <a:cubicBezTo>
                    <a:pt x="10191" y="14231"/>
                    <a:pt x="10191" y="14234"/>
                    <a:pt x="10191" y="14237"/>
                  </a:cubicBezTo>
                  <a:cubicBezTo>
                    <a:pt x="10188" y="14545"/>
                    <a:pt x="9938" y="14793"/>
                    <a:pt x="9630" y="14796"/>
                  </a:cubicBezTo>
                  <a:cubicBezTo>
                    <a:pt x="9319" y="14796"/>
                    <a:pt x="9065" y="14545"/>
                    <a:pt x="9062" y="14237"/>
                  </a:cubicBezTo>
                  <a:lnTo>
                    <a:pt x="9062" y="14231"/>
                  </a:lnTo>
                  <a:lnTo>
                    <a:pt x="9062" y="14201"/>
                  </a:lnTo>
                  <a:cubicBezTo>
                    <a:pt x="9083" y="13905"/>
                    <a:pt x="9331" y="13678"/>
                    <a:pt x="9627" y="13678"/>
                  </a:cubicBezTo>
                  <a:close/>
                  <a:moveTo>
                    <a:pt x="1640" y="12579"/>
                  </a:moveTo>
                  <a:lnTo>
                    <a:pt x="1640" y="12579"/>
                  </a:lnTo>
                  <a:cubicBezTo>
                    <a:pt x="1936" y="12812"/>
                    <a:pt x="2250" y="13020"/>
                    <a:pt x="2579" y="13204"/>
                  </a:cubicBezTo>
                  <a:cubicBezTo>
                    <a:pt x="3313" y="13615"/>
                    <a:pt x="4168" y="13953"/>
                    <a:pt x="5110" y="14213"/>
                  </a:cubicBezTo>
                  <a:cubicBezTo>
                    <a:pt x="5496" y="15620"/>
                    <a:pt x="6061" y="16813"/>
                    <a:pt x="6752" y="17691"/>
                  </a:cubicBezTo>
                  <a:cubicBezTo>
                    <a:pt x="4373" y="16828"/>
                    <a:pt x="2501" y="14956"/>
                    <a:pt x="1640" y="12579"/>
                  </a:cubicBezTo>
                  <a:close/>
                  <a:moveTo>
                    <a:pt x="17698" y="12555"/>
                  </a:moveTo>
                  <a:cubicBezTo>
                    <a:pt x="16837" y="14938"/>
                    <a:pt x="14932" y="16831"/>
                    <a:pt x="12535" y="17691"/>
                  </a:cubicBezTo>
                  <a:cubicBezTo>
                    <a:pt x="12770" y="17395"/>
                    <a:pt x="12981" y="17081"/>
                    <a:pt x="13169" y="16752"/>
                  </a:cubicBezTo>
                  <a:cubicBezTo>
                    <a:pt x="13594" y="16013"/>
                    <a:pt x="13945" y="15149"/>
                    <a:pt x="14213" y="14201"/>
                  </a:cubicBezTo>
                  <a:cubicBezTo>
                    <a:pt x="15140" y="13944"/>
                    <a:pt x="15986" y="13609"/>
                    <a:pt x="16713" y="13204"/>
                  </a:cubicBezTo>
                  <a:cubicBezTo>
                    <a:pt x="17058" y="13014"/>
                    <a:pt x="17387" y="12797"/>
                    <a:pt x="17698" y="12555"/>
                  </a:cubicBezTo>
                  <a:close/>
                  <a:moveTo>
                    <a:pt x="6381" y="14503"/>
                  </a:moveTo>
                  <a:cubicBezTo>
                    <a:pt x="6906" y="14602"/>
                    <a:pt x="7450" y="14678"/>
                    <a:pt x="8005" y="14726"/>
                  </a:cubicBezTo>
                  <a:cubicBezTo>
                    <a:pt x="8162" y="15240"/>
                    <a:pt x="8555" y="15650"/>
                    <a:pt x="9062" y="15831"/>
                  </a:cubicBezTo>
                  <a:lnTo>
                    <a:pt x="9062" y="18096"/>
                  </a:lnTo>
                  <a:cubicBezTo>
                    <a:pt x="8286" y="17833"/>
                    <a:pt x="7531" y="17048"/>
                    <a:pt x="6933" y="15853"/>
                  </a:cubicBezTo>
                  <a:cubicBezTo>
                    <a:pt x="6716" y="15415"/>
                    <a:pt x="6532" y="14965"/>
                    <a:pt x="6381" y="14503"/>
                  </a:cubicBezTo>
                  <a:close/>
                  <a:moveTo>
                    <a:pt x="12933" y="14497"/>
                  </a:moveTo>
                  <a:cubicBezTo>
                    <a:pt x="12740" y="15083"/>
                    <a:pt x="12486" y="15650"/>
                    <a:pt x="12184" y="16188"/>
                  </a:cubicBezTo>
                  <a:cubicBezTo>
                    <a:pt x="11595" y="17211"/>
                    <a:pt x="10904" y="17869"/>
                    <a:pt x="10194" y="18099"/>
                  </a:cubicBezTo>
                  <a:lnTo>
                    <a:pt x="10194" y="15831"/>
                  </a:lnTo>
                  <a:cubicBezTo>
                    <a:pt x="10702" y="15650"/>
                    <a:pt x="11094" y="15240"/>
                    <a:pt x="11251" y="14726"/>
                  </a:cubicBezTo>
                  <a:cubicBezTo>
                    <a:pt x="11828" y="14675"/>
                    <a:pt x="12390" y="14596"/>
                    <a:pt x="12933" y="14497"/>
                  </a:cubicBezTo>
                  <a:close/>
                  <a:moveTo>
                    <a:pt x="9630" y="0"/>
                  </a:moveTo>
                  <a:cubicBezTo>
                    <a:pt x="7063" y="0"/>
                    <a:pt x="4645" y="1015"/>
                    <a:pt x="2821" y="2860"/>
                  </a:cubicBezTo>
                  <a:cubicBezTo>
                    <a:pt x="1012" y="4678"/>
                    <a:pt x="1" y="7138"/>
                    <a:pt x="4" y="9702"/>
                  </a:cubicBezTo>
                  <a:cubicBezTo>
                    <a:pt x="4" y="15016"/>
                    <a:pt x="4313" y="19325"/>
                    <a:pt x="9630" y="19325"/>
                  </a:cubicBezTo>
                  <a:cubicBezTo>
                    <a:pt x="9634" y="19325"/>
                    <a:pt x="9637" y="19325"/>
                    <a:pt x="9641" y="19325"/>
                  </a:cubicBezTo>
                  <a:cubicBezTo>
                    <a:pt x="12198" y="19325"/>
                    <a:pt x="14654" y="18314"/>
                    <a:pt x="16469" y="16508"/>
                  </a:cubicBezTo>
                  <a:cubicBezTo>
                    <a:pt x="18314" y="14687"/>
                    <a:pt x="19328" y="12268"/>
                    <a:pt x="19328" y="9702"/>
                  </a:cubicBezTo>
                  <a:cubicBezTo>
                    <a:pt x="19328" y="8407"/>
                    <a:pt x="19069" y="7129"/>
                    <a:pt x="18558" y="5940"/>
                  </a:cubicBezTo>
                  <a:cubicBezTo>
                    <a:pt x="18066" y="4789"/>
                    <a:pt x="17360" y="3741"/>
                    <a:pt x="16472" y="2857"/>
                  </a:cubicBezTo>
                  <a:cubicBezTo>
                    <a:pt x="15587" y="1969"/>
                    <a:pt x="14539" y="1263"/>
                    <a:pt x="13389" y="770"/>
                  </a:cubicBezTo>
                  <a:cubicBezTo>
                    <a:pt x="12199" y="260"/>
                    <a:pt x="10922" y="0"/>
                    <a:pt x="96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sz="1351">
                <a:solidFill>
                  <a:srgbClr val="435D74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1946A87-2463-D9F5-8AFD-AB66876AEC00}"/>
                </a:ext>
              </a:extLst>
            </p:cNvPr>
            <p:cNvSpPr txBox="1"/>
            <p:nvPr/>
          </p:nvSpPr>
          <p:spPr>
            <a:xfrm>
              <a:off x="3980622" y="2997365"/>
              <a:ext cx="1362354" cy="848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6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</a:t>
              </a:r>
              <a:endParaRPr lang="en-US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7C5C850-F081-E3EC-5691-647400450CF6}"/>
              </a:ext>
            </a:extLst>
          </p:cNvPr>
          <p:cNvGrpSpPr/>
          <p:nvPr/>
        </p:nvGrpSpPr>
        <p:grpSpPr>
          <a:xfrm>
            <a:off x="8978666" y="3303799"/>
            <a:ext cx="1874202" cy="1968813"/>
            <a:chOff x="6784743" y="2759840"/>
            <a:chExt cx="1368657" cy="1437748"/>
          </a:xfrm>
        </p:grpSpPr>
        <p:sp>
          <p:nvSpPr>
            <p:cNvPr id="40" name="Freeform 9">
              <a:extLst>
                <a:ext uri="{FF2B5EF4-FFF2-40B4-BE49-F238E27FC236}">
                  <a16:creationId xmlns:a16="http://schemas.microsoft.com/office/drawing/2014/main" id="{2357E79C-D40B-247C-2D15-8C220F725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743" y="2759840"/>
              <a:ext cx="1303116" cy="1437748"/>
            </a:xfrm>
            <a:custGeom>
              <a:avLst/>
              <a:gdLst>
                <a:gd name="T0" fmla="*/ 1297 w 1297"/>
                <a:gd name="T1" fmla="*/ 464 h 1431"/>
                <a:gd name="T2" fmla="*/ 1297 w 1297"/>
                <a:gd name="T3" fmla="*/ 449 h 1431"/>
                <a:gd name="T4" fmla="*/ 1293 w 1297"/>
                <a:gd name="T5" fmla="*/ 422 h 1431"/>
                <a:gd name="T6" fmla="*/ 1286 w 1297"/>
                <a:gd name="T7" fmla="*/ 395 h 1431"/>
                <a:gd name="T8" fmla="*/ 1276 w 1297"/>
                <a:gd name="T9" fmla="*/ 369 h 1431"/>
                <a:gd name="T10" fmla="*/ 1262 w 1297"/>
                <a:gd name="T11" fmla="*/ 345 h 1431"/>
                <a:gd name="T12" fmla="*/ 1245 w 1297"/>
                <a:gd name="T13" fmla="*/ 323 h 1431"/>
                <a:gd name="T14" fmla="*/ 1226 w 1297"/>
                <a:gd name="T15" fmla="*/ 304 h 1431"/>
                <a:gd name="T16" fmla="*/ 1203 w 1297"/>
                <a:gd name="T17" fmla="*/ 287 h 1431"/>
                <a:gd name="T18" fmla="*/ 756 w 1297"/>
                <a:gd name="T19" fmla="*/ 28 h 1431"/>
                <a:gd name="T20" fmla="*/ 743 w 1297"/>
                <a:gd name="T21" fmla="*/ 21 h 1431"/>
                <a:gd name="T22" fmla="*/ 716 w 1297"/>
                <a:gd name="T23" fmla="*/ 10 h 1431"/>
                <a:gd name="T24" fmla="*/ 691 w 1297"/>
                <a:gd name="T25" fmla="*/ 4 h 1431"/>
                <a:gd name="T26" fmla="*/ 662 w 1297"/>
                <a:gd name="T27" fmla="*/ 0 h 1431"/>
                <a:gd name="T28" fmla="*/ 635 w 1297"/>
                <a:gd name="T29" fmla="*/ 0 h 1431"/>
                <a:gd name="T30" fmla="*/ 608 w 1297"/>
                <a:gd name="T31" fmla="*/ 4 h 1431"/>
                <a:gd name="T32" fmla="*/ 581 w 1297"/>
                <a:gd name="T33" fmla="*/ 10 h 1431"/>
                <a:gd name="T34" fmla="*/ 555 w 1297"/>
                <a:gd name="T35" fmla="*/ 21 h 1431"/>
                <a:gd name="T36" fmla="*/ 107 w 1297"/>
                <a:gd name="T37" fmla="*/ 280 h 1431"/>
                <a:gd name="T38" fmla="*/ 95 w 1297"/>
                <a:gd name="T39" fmla="*/ 287 h 1431"/>
                <a:gd name="T40" fmla="*/ 73 w 1297"/>
                <a:gd name="T41" fmla="*/ 304 h 1431"/>
                <a:gd name="T42" fmla="*/ 53 w 1297"/>
                <a:gd name="T43" fmla="*/ 323 h 1431"/>
                <a:gd name="T44" fmla="*/ 37 w 1297"/>
                <a:gd name="T45" fmla="*/ 345 h 1431"/>
                <a:gd name="T46" fmla="*/ 23 w 1297"/>
                <a:gd name="T47" fmla="*/ 369 h 1431"/>
                <a:gd name="T48" fmla="*/ 12 w 1297"/>
                <a:gd name="T49" fmla="*/ 395 h 1431"/>
                <a:gd name="T50" fmla="*/ 4 w 1297"/>
                <a:gd name="T51" fmla="*/ 422 h 1431"/>
                <a:gd name="T52" fmla="*/ 1 w 1297"/>
                <a:gd name="T53" fmla="*/ 449 h 1431"/>
                <a:gd name="T54" fmla="*/ 0 w 1297"/>
                <a:gd name="T55" fmla="*/ 967 h 1431"/>
                <a:gd name="T56" fmla="*/ 1 w 1297"/>
                <a:gd name="T57" fmla="*/ 981 h 1431"/>
                <a:gd name="T58" fmla="*/ 4 w 1297"/>
                <a:gd name="T59" fmla="*/ 1008 h 1431"/>
                <a:gd name="T60" fmla="*/ 12 w 1297"/>
                <a:gd name="T61" fmla="*/ 1036 h 1431"/>
                <a:gd name="T62" fmla="*/ 23 w 1297"/>
                <a:gd name="T63" fmla="*/ 1061 h 1431"/>
                <a:gd name="T64" fmla="*/ 37 w 1297"/>
                <a:gd name="T65" fmla="*/ 1084 h 1431"/>
                <a:gd name="T66" fmla="*/ 53 w 1297"/>
                <a:gd name="T67" fmla="*/ 1107 h 1431"/>
                <a:gd name="T68" fmla="*/ 73 w 1297"/>
                <a:gd name="T69" fmla="*/ 1126 h 1431"/>
                <a:gd name="T70" fmla="*/ 95 w 1297"/>
                <a:gd name="T71" fmla="*/ 1144 h 1431"/>
                <a:gd name="T72" fmla="*/ 543 w 1297"/>
                <a:gd name="T73" fmla="*/ 1403 h 1431"/>
                <a:gd name="T74" fmla="*/ 555 w 1297"/>
                <a:gd name="T75" fmla="*/ 1409 h 1431"/>
                <a:gd name="T76" fmla="*/ 581 w 1297"/>
                <a:gd name="T77" fmla="*/ 1420 h 1431"/>
                <a:gd name="T78" fmla="*/ 608 w 1297"/>
                <a:gd name="T79" fmla="*/ 1427 h 1431"/>
                <a:gd name="T80" fmla="*/ 635 w 1297"/>
                <a:gd name="T81" fmla="*/ 1431 h 1431"/>
                <a:gd name="T82" fmla="*/ 662 w 1297"/>
                <a:gd name="T83" fmla="*/ 1431 h 1431"/>
                <a:gd name="T84" fmla="*/ 691 w 1297"/>
                <a:gd name="T85" fmla="*/ 1427 h 1431"/>
                <a:gd name="T86" fmla="*/ 716 w 1297"/>
                <a:gd name="T87" fmla="*/ 1420 h 1431"/>
                <a:gd name="T88" fmla="*/ 743 w 1297"/>
                <a:gd name="T89" fmla="*/ 1409 h 1431"/>
                <a:gd name="T90" fmla="*/ 1192 w 1297"/>
                <a:gd name="T91" fmla="*/ 1151 h 1431"/>
                <a:gd name="T92" fmla="*/ 1203 w 1297"/>
                <a:gd name="T93" fmla="*/ 1144 h 1431"/>
                <a:gd name="T94" fmla="*/ 1226 w 1297"/>
                <a:gd name="T95" fmla="*/ 1126 h 1431"/>
                <a:gd name="T96" fmla="*/ 1245 w 1297"/>
                <a:gd name="T97" fmla="*/ 1107 h 1431"/>
                <a:gd name="T98" fmla="*/ 1262 w 1297"/>
                <a:gd name="T99" fmla="*/ 1084 h 1431"/>
                <a:gd name="T100" fmla="*/ 1276 w 1297"/>
                <a:gd name="T101" fmla="*/ 1061 h 1431"/>
                <a:gd name="T102" fmla="*/ 1286 w 1297"/>
                <a:gd name="T103" fmla="*/ 1036 h 1431"/>
                <a:gd name="T104" fmla="*/ 1293 w 1297"/>
                <a:gd name="T105" fmla="*/ 1008 h 1431"/>
                <a:gd name="T106" fmla="*/ 1297 w 1297"/>
                <a:gd name="T107" fmla="*/ 981 h 1431"/>
                <a:gd name="T108" fmla="*/ 1297 w 1297"/>
                <a:gd name="T109" fmla="*/ 967 h 1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97" h="1431">
                  <a:moveTo>
                    <a:pt x="1297" y="967"/>
                  </a:moveTo>
                  <a:lnTo>
                    <a:pt x="1297" y="464"/>
                  </a:lnTo>
                  <a:lnTo>
                    <a:pt x="1297" y="464"/>
                  </a:lnTo>
                  <a:lnTo>
                    <a:pt x="1297" y="449"/>
                  </a:lnTo>
                  <a:lnTo>
                    <a:pt x="1296" y="436"/>
                  </a:lnTo>
                  <a:lnTo>
                    <a:pt x="1293" y="422"/>
                  </a:lnTo>
                  <a:lnTo>
                    <a:pt x="1291" y="409"/>
                  </a:lnTo>
                  <a:lnTo>
                    <a:pt x="1286" y="395"/>
                  </a:lnTo>
                  <a:lnTo>
                    <a:pt x="1281" y="381"/>
                  </a:lnTo>
                  <a:lnTo>
                    <a:pt x="1276" y="369"/>
                  </a:lnTo>
                  <a:lnTo>
                    <a:pt x="1269" y="357"/>
                  </a:lnTo>
                  <a:lnTo>
                    <a:pt x="1262" y="345"/>
                  </a:lnTo>
                  <a:lnTo>
                    <a:pt x="1254" y="334"/>
                  </a:lnTo>
                  <a:lnTo>
                    <a:pt x="1245" y="323"/>
                  </a:lnTo>
                  <a:lnTo>
                    <a:pt x="1235" y="314"/>
                  </a:lnTo>
                  <a:lnTo>
                    <a:pt x="1226" y="304"/>
                  </a:lnTo>
                  <a:lnTo>
                    <a:pt x="1215" y="295"/>
                  </a:lnTo>
                  <a:lnTo>
                    <a:pt x="1203" y="287"/>
                  </a:lnTo>
                  <a:lnTo>
                    <a:pt x="1192" y="280"/>
                  </a:lnTo>
                  <a:lnTo>
                    <a:pt x="756" y="28"/>
                  </a:lnTo>
                  <a:lnTo>
                    <a:pt x="756" y="28"/>
                  </a:lnTo>
                  <a:lnTo>
                    <a:pt x="743" y="21"/>
                  </a:lnTo>
                  <a:lnTo>
                    <a:pt x="730" y="16"/>
                  </a:lnTo>
                  <a:lnTo>
                    <a:pt x="716" y="10"/>
                  </a:lnTo>
                  <a:lnTo>
                    <a:pt x="704" y="6"/>
                  </a:lnTo>
                  <a:lnTo>
                    <a:pt x="691" y="4"/>
                  </a:lnTo>
                  <a:lnTo>
                    <a:pt x="677" y="1"/>
                  </a:lnTo>
                  <a:lnTo>
                    <a:pt x="662" y="0"/>
                  </a:lnTo>
                  <a:lnTo>
                    <a:pt x="649" y="0"/>
                  </a:lnTo>
                  <a:lnTo>
                    <a:pt x="635" y="0"/>
                  </a:lnTo>
                  <a:lnTo>
                    <a:pt x="622" y="1"/>
                  </a:lnTo>
                  <a:lnTo>
                    <a:pt x="608" y="4"/>
                  </a:lnTo>
                  <a:lnTo>
                    <a:pt x="595" y="6"/>
                  </a:lnTo>
                  <a:lnTo>
                    <a:pt x="581" y="10"/>
                  </a:lnTo>
                  <a:lnTo>
                    <a:pt x="567" y="16"/>
                  </a:lnTo>
                  <a:lnTo>
                    <a:pt x="555" y="21"/>
                  </a:lnTo>
                  <a:lnTo>
                    <a:pt x="543" y="28"/>
                  </a:lnTo>
                  <a:lnTo>
                    <a:pt x="107" y="280"/>
                  </a:lnTo>
                  <a:lnTo>
                    <a:pt x="107" y="280"/>
                  </a:lnTo>
                  <a:lnTo>
                    <a:pt x="95" y="287"/>
                  </a:lnTo>
                  <a:lnTo>
                    <a:pt x="84" y="295"/>
                  </a:lnTo>
                  <a:lnTo>
                    <a:pt x="73" y="304"/>
                  </a:lnTo>
                  <a:lnTo>
                    <a:pt x="62" y="314"/>
                  </a:lnTo>
                  <a:lnTo>
                    <a:pt x="53" y="323"/>
                  </a:lnTo>
                  <a:lnTo>
                    <a:pt x="45" y="334"/>
                  </a:lnTo>
                  <a:lnTo>
                    <a:pt x="37" y="345"/>
                  </a:lnTo>
                  <a:lnTo>
                    <a:pt x="29" y="357"/>
                  </a:lnTo>
                  <a:lnTo>
                    <a:pt x="23" y="369"/>
                  </a:lnTo>
                  <a:lnTo>
                    <a:pt x="16" y="381"/>
                  </a:lnTo>
                  <a:lnTo>
                    <a:pt x="12" y="395"/>
                  </a:lnTo>
                  <a:lnTo>
                    <a:pt x="8" y="409"/>
                  </a:lnTo>
                  <a:lnTo>
                    <a:pt x="4" y="422"/>
                  </a:lnTo>
                  <a:lnTo>
                    <a:pt x="3" y="436"/>
                  </a:lnTo>
                  <a:lnTo>
                    <a:pt x="1" y="449"/>
                  </a:lnTo>
                  <a:lnTo>
                    <a:pt x="0" y="464"/>
                  </a:lnTo>
                  <a:lnTo>
                    <a:pt x="0" y="967"/>
                  </a:lnTo>
                  <a:lnTo>
                    <a:pt x="0" y="967"/>
                  </a:lnTo>
                  <a:lnTo>
                    <a:pt x="1" y="981"/>
                  </a:lnTo>
                  <a:lnTo>
                    <a:pt x="3" y="995"/>
                  </a:lnTo>
                  <a:lnTo>
                    <a:pt x="4" y="1008"/>
                  </a:lnTo>
                  <a:lnTo>
                    <a:pt x="8" y="1022"/>
                  </a:lnTo>
                  <a:lnTo>
                    <a:pt x="12" y="1036"/>
                  </a:lnTo>
                  <a:lnTo>
                    <a:pt x="16" y="1048"/>
                  </a:lnTo>
                  <a:lnTo>
                    <a:pt x="23" y="1061"/>
                  </a:lnTo>
                  <a:lnTo>
                    <a:pt x="29" y="1073"/>
                  </a:lnTo>
                  <a:lnTo>
                    <a:pt x="37" y="1084"/>
                  </a:lnTo>
                  <a:lnTo>
                    <a:pt x="45" y="1097"/>
                  </a:lnTo>
                  <a:lnTo>
                    <a:pt x="53" y="1107"/>
                  </a:lnTo>
                  <a:lnTo>
                    <a:pt x="62" y="1117"/>
                  </a:lnTo>
                  <a:lnTo>
                    <a:pt x="73" y="1126"/>
                  </a:lnTo>
                  <a:lnTo>
                    <a:pt x="84" y="1136"/>
                  </a:lnTo>
                  <a:lnTo>
                    <a:pt x="95" y="1144"/>
                  </a:lnTo>
                  <a:lnTo>
                    <a:pt x="107" y="1151"/>
                  </a:lnTo>
                  <a:lnTo>
                    <a:pt x="543" y="1403"/>
                  </a:lnTo>
                  <a:lnTo>
                    <a:pt x="543" y="1403"/>
                  </a:lnTo>
                  <a:lnTo>
                    <a:pt x="555" y="1409"/>
                  </a:lnTo>
                  <a:lnTo>
                    <a:pt x="567" y="1415"/>
                  </a:lnTo>
                  <a:lnTo>
                    <a:pt x="581" y="1420"/>
                  </a:lnTo>
                  <a:lnTo>
                    <a:pt x="595" y="1424"/>
                  </a:lnTo>
                  <a:lnTo>
                    <a:pt x="608" y="1427"/>
                  </a:lnTo>
                  <a:lnTo>
                    <a:pt x="622" y="1430"/>
                  </a:lnTo>
                  <a:lnTo>
                    <a:pt x="635" y="1431"/>
                  </a:lnTo>
                  <a:lnTo>
                    <a:pt x="649" y="1431"/>
                  </a:lnTo>
                  <a:lnTo>
                    <a:pt x="662" y="1431"/>
                  </a:lnTo>
                  <a:lnTo>
                    <a:pt x="677" y="1430"/>
                  </a:lnTo>
                  <a:lnTo>
                    <a:pt x="691" y="1427"/>
                  </a:lnTo>
                  <a:lnTo>
                    <a:pt x="704" y="1424"/>
                  </a:lnTo>
                  <a:lnTo>
                    <a:pt x="716" y="1420"/>
                  </a:lnTo>
                  <a:lnTo>
                    <a:pt x="730" y="1415"/>
                  </a:lnTo>
                  <a:lnTo>
                    <a:pt x="743" y="1409"/>
                  </a:lnTo>
                  <a:lnTo>
                    <a:pt x="756" y="1403"/>
                  </a:lnTo>
                  <a:lnTo>
                    <a:pt x="1192" y="1151"/>
                  </a:lnTo>
                  <a:lnTo>
                    <a:pt x="1192" y="1151"/>
                  </a:lnTo>
                  <a:lnTo>
                    <a:pt x="1203" y="1144"/>
                  </a:lnTo>
                  <a:lnTo>
                    <a:pt x="1215" y="1136"/>
                  </a:lnTo>
                  <a:lnTo>
                    <a:pt x="1226" y="1126"/>
                  </a:lnTo>
                  <a:lnTo>
                    <a:pt x="1235" y="1117"/>
                  </a:lnTo>
                  <a:lnTo>
                    <a:pt x="1245" y="1107"/>
                  </a:lnTo>
                  <a:lnTo>
                    <a:pt x="1254" y="1097"/>
                  </a:lnTo>
                  <a:lnTo>
                    <a:pt x="1262" y="1084"/>
                  </a:lnTo>
                  <a:lnTo>
                    <a:pt x="1269" y="1073"/>
                  </a:lnTo>
                  <a:lnTo>
                    <a:pt x="1276" y="1061"/>
                  </a:lnTo>
                  <a:lnTo>
                    <a:pt x="1281" y="1048"/>
                  </a:lnTo>
                  <a:lnTo>
                    <a:pt x="1286" y="1036"/>
                  </a:lnTo>
                  <a:lnTo>
                    <a:pt x="1291" y="1022"/>
                  </a:lnTo>
                  <a:lnTo>
                    <a:pt x="1293" y="1008"/>
                  </a:lnTo>
                  <a:lnTo>
                    <a:pt x="1296" y="995"/>
                  </a:lnTo>
                  <a:lnTo>
                    <a:pt x="1297" y="981"/>
                  </a:lnTo>
                  <a:lnTo>
                    <a:pt x="1297" y="967"/>
                  </a:lnTo>
                  <a:lnTo>
                    <a:pt x="1297" y="967"/>
                  </a:ln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grpSp>
          <p:nvGrpSpPr>
            <p:cNvPr id="41" name="Google Shape;9155;p76">
              <a:extLst>
                <a:ext uri="{FF2B5EF4-FFF2-40B4-BE49-F238E27FC236}">
                  <a16:creationId xmlns:a16="http://schemas.microsoft.com/office/drawing/2014/main" id="{229075EF-F080-46D6-5A56-45749F8274D9}"/>
                </a:ext>
              </a:extLst>
            </p:cNvPr>
            <p:cNvGrpSpPr/>
            <p:nvPr/>
          </p:nvGrpSpPr>
          <p:grpSpPr>
            <a:xfrm>
              <a:off x="7335087" y="2924111"/>
              <a:ext cx="223526" cy="223491"/>
              <a:chOff x="5648375" y="1427025"/>
              <a:chExt cx="483200" cy="483125"/>
            </a:xfrm>
            <a:solidFill>
              <a:schemeClr val="bg1"/>
            </a:solidFill>
          </p:grpSpPr>
          <p:sp>
            <p:nvSpPr>
              <p:cNvPr id="43" name="Google Shape;9156;p76">
                <a:extLst>
                  <a:ext uri="{FF2B5EF4-FFF2-40B4-BE49-F238E27FC236}">
                    <a16:creationId xmlns:a16="http://schemas.microsoft.com/office/drawing/2014/main" id="{FD099D0D-AF4F-CE55-7EF7-76DC56F9B061}"/>
                  </a:ext>
                </a:extLst>
              </p:cNvPr>
              <p:cNvSpPr/>
              <p:nvPr/>
            </p:nvSpPr>
            <p:spPr>
              <a:xfrm>
                <a:off x="5801075" y="1484625"/>
                <a:ext cx="177725" cy="162475"/>
              </a:xfrm>
              <a:custGeom>
                <a:avLst/>
                <a:gdLst/>
                <a:ahLst/>
                <a:cxnLst/>
                <a:rect l="l" t="t" r="r" b="b"/>
                <a:pathLst>
                  <a:path w="7109" h="6499" extrusionOk="0">
                    <a:moveTo>
                      <a:pt x="3554" y="1845"/>
                    </a:moveTo>
                    <a:lnTo>
                      <a:pt x="3920" y="2582"/>
                    </a:lnTo>
                    <a:cubicBezTo>
                      <a:pt x="4001" y="2751"/>
                      <a:pt x="4161" y="2866"/>
                      <a:pt x="4345" y="2893"/>
                    </a:cubicBezTo>
                    <a:lnTo>
                      <a:pt x="5158" y="3011"/>
                    </a:lnTo>
                    <a:lnTo>
                      <a:pt x="4569" y="3584"/>
                    </a:lnTo>
                    <a:cubicBezTo>
                      <a:pt x="4436" y="3714"/>
                      <a:pt x="4376" y="3901"/>
                      <a:pt x="4406" y="4086"/>
                    </a:cubicBezTo>
                    <a:lnTo>
                      <a:pt x="4545" y="4898"/>
                    </a:lnTo>
                    <a:lnTo>
                      <a:pt x="3820" y="4514"/>
                    </a:lnTo>
                    <a:cubicBezTo>
                      <a:pt x="3737" y="4469"/>
                      <a:pt x="3646" y="4446"/>
                      <a:pt x="3555" y="4446"/>
                    </a:cubicBezTo>
                    <a:cubicBezTo>
                      <a:pt x="3464" y="4446"/>
                      <a:pt x="3373" y="4469"/>
                      <a:pt x="3292" y="4514"/>
                    </a:cubicBezTo>
                    <a:lnTo>
                      <a:pt x="2561" y="4895"/>
                    </a:lnTo>
                    <a:lnTo>
                      <a:pt x="2703" y="4086"/>
                    </a:lnTo>
                    <a:cubicBezTo>
                      <a:pt x="2733" y="3901"/>
                      <a:pt x="2673" y="3714"/>
                      <a:pt x="2540" y="3584"/>
                    </a:cubicBezTo>
                    <a:lnTo>
                      <a:pt x="1951" y="3011"/>
                    </a:lnTo>
                    <a:lnTo>
                      <a:pt x="2763" y="2893"/>
                    </a:lnTo>
                    <a:cubicBezTo>
                      <a:pt x="2947" y="2866"/>
                      <a:pt x="3107" y="2751"/>
                      <a:pt x="3192" y="2582"/>
                    </a:cubicBezTo>
                    <a:lnTo>
                      <a:pt x="3554" y="1845"/>
                    </a:lnTo>
                    <a:close/>
                    <a:moveTo>
                      <a:pt x="3554" y="0"/>
                    </a:moveTo>
                    <a:cubicBezTo>
                      <a:pt x="3353" y="0"/>
                      <a:pt x="3151" y="106"/>
                      <a:pt x="3047" y="317"/>
                    </a:cubicBezTo>
                    <a:lnTo>
                      <a:pt x="2307" y="1815"/>
                    </a:lnTo>
                    <a:lnTo>
                      <a:pt x="653" y="2056"/>
                    </a:lnTo>
                    <a:cubicBezTo>
                      <a:pt x="188" y="2123"/>
                      <a:pt x="0" y="2694"/>
                      <a:pt x="339" y="3023"/>
                    </a:cubicBezTo>
                    <a:lnTo>
                      <a:pt x="1537" y="4188"/>
                    </a:lnTo>
                    <a:lnTo>
                      <a:pt x="1253" y="5837"/>
                    </a:lnTo>
                    <a:cubicBezTo>
                      <a:pt x="1191" y="6202"/>
                      <a:pt x="1480" y="6499"/>
                      <a:pt x="1809" y="6499"/>
                    </a:cubicBezTo>
                    <a:cubicBezTo>
                      <a:pt x="1897" y="6499"/>
                      <a:pt x="1987" y="6478"/>
                      <a:pt x="2075" y="6432"/>
                    </a:cubicBezTo>
                    <a:lnTo>
                      <a:pt x="3554" y="5656"/>
                    </a:lnTo>
                    <a:lnTo>
                      <a:pt x="5034" y="6432"/>
                    </a:lnTo>
                    <a:cubicBezTo>
                      <a:pt x="5121" y="6478"/>
                      <a:pt x="5212" y="6499"/>
                      <a:pt x="5299" y="6499"/>
                    </a:cubicBezTo>
                    <a:cubicBezTo>
                      <a:pt x="5629" y="6499"/>
                      <a:pt x="5917" y="6202"/>
                      <a:pt x="5855" y="5837"/>
                    </a:cubicBezTo>
                    <a:lnTo>
                      <a:pt x="5574" y="4188"/>
                    </a:lnTo>
                    <a:lnTo>
                      <a:pt x="6770" y="3023"/>
                    </a:lnTo>
                    <a:cubicBezTo>
                      <a:pt x="7108" y="2694"/>
                      <a:pt x="6921" y="2123"/>
                      <a:pt x="6456" y="2056"/>
                    </a:cubicBezTo>
                    <a:lnTo>
                      <a:pt x="4801" y="1815"/>
                    </a:lnTo>
                    <a:lnTo>
                      <a:pt x="4062" y="317"/>
                    </a:lnTo>
                    <a:cubicBezTo>
                      <a:pt x="3957" y="106"/>
                      <a:pt x="3756" y="0"/>
                      <a:pt x="35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  <p:sp>
            <p:nvSpPr>
              <p:cNvPr id="44" name="Google Shape;9157;p76">
                <a:extLst>
                  <a:ext uri="{FF2B5EF4-FFF2-40B4-BE49-F238E27FC236}">
                    <a16:creationId xmlns:a16="http://schemas.microsoft.com/office/drawing/2014/main" id="{121E2D6B-F516-7BAC-927D-AD636453446A}"/>
                  </a:ext>
                </a:extLst>
              </p:cNvPr>
              <p:cNvSpPr/>
              <p:nvPr/>
            </p:nvSpPr>
            <p:spPr>
              <a:xfrm>
                <a:off x="5648375" y="1427025"/>
                <a:ext cx="483200" cy="483125"/>
              </a:xfrm>
              <a:custGeom>
                <a:avLst/>
                <a:gdLst/>
                <a:ahLst/>
                <a:cxnLst/>
                <a:rect l="l" t="t" r="r" b="b"/>
                <a:pathLst>
                  <a:path w="19328" h="19325" extrusionOk="0">
                    <a:moveTo>
                      <a:pt x="2265" y="2304"/>
                    </a:moveTo>
                    <a:cubicBezTo>
                      <a:pt x="2890" y="2304"/>
                      <a:pt x="3397" y="2808"/>
                      <a:pt x="3397" y="3437"/>
                    </a:cubicBezTo>
                    <a:lnTo>
                      <a:pt x="3397" y="7398"/>
                    </a:lnTo>
                    <a:lnTo>
                      <a:pt x="3397" y="7474"/>
                    </a:lnTo>
                    <a:lnTo>
                      <a:pt x="1637" y="6299"/>
                    </a:lnTo>
                    <a:cubicBezTo>
                      <a:pt x="1320" y="6088"/>
                      <a:pt x="1129" y="5734"/>
                      <a:pt x="1132" y="5357"/>
                    </a:cubicBezTo>
                    <a:lnTo>
                      <a:pt x="1132" y="3437"/>
                    </a:lnTo>
                    <a:cubicBezTo>
                      <a:pt x="1132" y="2808"/>
                      <a:pt x="1640" y="2304"/>
                      <a:pt x="2265" y="2304"/>
                    </a:cubicBezTo>
                    <a:close/>
                    <a:moveTo>
                      <a:pt x="17060" y="2304"/>
                    </a:moveTo>
                    <a:cubicBezTo>
                      <a:pt x="17685" y="2304"/>
                      <a:pt x="18192" y="2808"/>
                      <a:pt x="18192" y="3437"/>
                    </a:cubicBezTo>
                    <a:lnTo>
                      <a:pt x="18192" y="5357"/>
                    </a:lnTo>
                    <a:cubicBezTo>
                      <a:pt x="18192" y="5737"/>
                      <a:pt x="18005" y="6091"/>
                      <a:pt x="17688" y="6302"/>
                    </a:cubicBezTo>
                    <a:lnTo>
                      <a:pt x="15928" y="7474"/>
                    </a:lnTo>
                    <a:lnTo>
                      <a:pt x="15928" y="7398"/>
                    </a:lnTo>
                    <a:lnTo>
                      <a:pt x="15928" y="3437"/>
                    </a:lnTo>
                    <a:cubicBezTo>
                      <a:pt x="15928" y="2808"/>
                      <a:pt x="16435" y="2304"/>
                      <a:pt x="17060" y="2304"/>
                    </a:cubicBezTo>
                    <a:close/>
                    <a:moveTo>
                      <a:pt x="14795" y="1133"/>
                    </a:moveTo>
                    <a:lnTo>
                      <a:pt x="14795" y="7398"/>
                    </a:lnTo>
                    <a:cubicBezTo>
                      <a:pt x="14795" y="8763"/>
                      <a:pt x="14095" y="9641"/>
                      <a:pt x="12120" y="10759"/>
                    </a:cubicBezTo>
                    <a:cubicBezTo>
                      <a:pt x="11069" y="11354"/>
                      <a:pt x="10372" y="12422"/>
                      <a:pt x="10248" y="13627"/>
                    </a:cubicBezTo>
                    <a:lnTo>
                      <a:pt x="9058" y="13627"/>
                    </a:lnTo>
                    <a:cubicBezTo>
                      <a:pt x="8877" y="12368"/>
                      <a:pt x="8041" y="11269"/>
                      <a:pt x="6791" y="10686"/>
                    </a:cubicBezTo>
                    <a:cubicBezTo>
                      <a:pt x="5332" y="10007"/>
                      <a:pt x="4529" y="8835"/>
                      <a:pt x="4529" y="7398"/>
                    </a:cubicBezTo>
                    <a:lnTo>
                      <a:pt x="4529" y="1133"/>
                    </a:lnTo>
                    <a:close/>
                    <a:moveTo>
                      <a:pt x="11927" y="14759"/>
                    </a:moveTo>
                    <a:cubicBezTo>
                      <a:pt x="12241" y="14759"/>
                      <a:pt x="12495" y="15010"/>
                      <a:pt x="12495" y="15324"/>
                    </a:cubicBezTo>
                    <a:lnTo>
                      <a:pt x="12495" y="15892"/>
                    </a:lnTo>
                    <a:lnTo>
                      <a:pt x="10795" y="15892"/>
                    </a:lnTo>
                    <a:cubicBezTo>
                      <a:pt x="10481" y="15892"/>
                      <a:pt x="10230" y="16142"/>
                      <a:pt x="10230" y="16456"/>
                    </a:cubicBezTo>
                    <a:cubicBezTo>
                      <a:pt x="10230" y="16770"/>
                      <a:pt x="10481" y="17024"/>
                      <a:pt x="10795" y="17024"/>
                    </a:cubicBezTo>
                    <a:lnTo>
                      <a:pt x="13059" y="17024"/>
                    </a:lnTo>
                    <a:cubicBezTo>
                      <a:pt x="13373" y="17024"/>
                      <a:pt x="13627" y="17275"/>
                      <a:pt x="13627" y="17589"/>
                    </a:cubicBezTo>
                    <a:lnTo>
                      <a:pt x="13627" y="18193"/>
                    </a:lnTo>
                    <a:lnTo>
                      <a:pt x="5701" y="18193"/>
                    </a:lnTo>
                    <a:lnTo>
                      <a:pt x="5701" y="17589"/>
                    </a:lnTo>
                    <a:cubicBezTo>
                      <a:pt x="5701" y="17275"/>
                      <a:pt x="5951" y="17024"/>
                      <a:pt x="6265" y="17024"/>
                    </a:cubicBezTo>
                    <a:lnTo>
                      <a:pt x="8530" y="17024"/>
                    </a:lnTo>
                    <a:cubicBezTo>
                      <a:pt x="8844" y="17024"/>
                      <a:pt x="9095" y="16770"/>
                      <a:pt x="9095" y="16456"/>
                    </a:cubicBezTo>
                    <a:cubicBezTo>
                      <a:pt x="9095" y="16142"/>
                      <a:pt x="8844" y="15892"/>
                      <a:pt x="8530" y="15892"/>
                    </a:cubicBezTo>
                    <a:lnTo>
                      <a:pt x="6833" y="15892"/>
                    </a:lnTo>
                    <a:lnTo>
                      <a:pt x="6833" y="15324"/>
                    </a:lnTo>
                    <a:cubicBezTo>
                      <a:pt x="6833" y="15010"/>
                      <a:pt x="7084" y="14759"/>
                      <a:pt x="7398" y="14759"/>
                    </a:cubicBezTo>
                    <a:close/>
                    <a:moveTo>
                      <a:pt x="3965" y="0"/>
                    </a:moveTo>
                    <a:cubicBezTo>
                      <a:pt x="3651" y="0"/>
                      <a:pt x="3397" y="254"/>
                      <a:pt x="3397" y="568"/>
                    </a:cubicBezTo>
                    <a:lnTo>
                      <a:pt x="3397" y="1474"/>
                    </a:lnTo>
                    <a:cubicBezTo>
                      <a:pt x="3032" y="1264"/>
                      <a:pt x="2645" y="1168"/>
                      <a:pt x="2269" y="1168"/>
                    </a:cubicBezTo>
                    <a:cubicBezTo>
                      <a:pt x="1086" y="1168"/>
                      <a:pt x="0" y="2113"/>
                      <a:pt x="0" y="3437"/>
                    </a:cubicBezTo>
                    <a:lnTo>
                      <a:pt x="0" y="5357"/>
                    </a:lnTo>
                    <a:cubicBezTo>
                      <a:pt x="0" y="6115"/>
                      <a:pt x="378" y="6821"/>
                      <a:pt x="1009" y="7241"/>
                    </a:cubicBezTo>
                    <a:lnTo>
                      <a:pt x="3651" y="9001"/>
                    </a:lnTo>
                    <a:cubicBezTo>
                      <a:pt x="3663" y="9010"/>
                      <a:pt x="3678" y="9019"/>
                      <a:pt x="3690" y="9026"/>
                    </a:cubicBezTo>
                    <a:cubicBezTo>
                      <a:pt x="4125" y="10170"/>
                      <a:pt x="5027" y="11112"/>
                      <a:pt x="6314" y="11710"/>
                    </a:cubicBezTo>
                    <a:cubicBezTo>
                      <a:pt x="7156" y="12105"/>
                      <a:pt x="7736" y="12812"/>
                      <a:pt x="7911" y="13627"/>
                    </a:cubicBezTo>
                    <a:lnTo>
                      <a:pt x="7398" y="13627"/>
                    </a:lnTo>
                    <a:cubicBezTo>
                      <a:pt x="6459" y="13627"/>
                      <a:pt x="5701" y="14385"/>
                      <a:pt x="5701" y="15324"/>
                    </a:cubicBezTo>
                    <a:lnTo>
                      <a:pt x="5701" y="15988"/>
                    </a:lnTo>
                    <a:cubicBezTo>
                      <a:pt x="5021" y="16227"/>
                      <a:pt x="4569" y="16870"/>
                      <a:pt x="4569" y="17589"/>
                    </a:cubicBezTo>
                    <a:lnTo>
                      <a:pt x="4569" y="18760"/>
                    </a:lnTo>
                    <a:cubicBezTo>
                      <a:pt x="4569" y="19071"/>
                      <a:pt x="4819" y="19325"/>
                      <a:pt x="5133" y="19325"/>
                    </a:cubicBezTo>
                    <a:lnTo>
                      <a:pt x="14191" y="19325"/>
                    </a:lnTo>
                    <a:cubicBezTo>
                      <a:pt x="14506" y="19325"/>
                      <a:pt x="14759" y="19071"/>
                      <a:pt x="14759" y="18760"/>
                    </a:cubicBezTo>
                    <a:lnTo>
                      <a:pt x="14759" y="17589"/>
                    </a:lnTo>
                    <a:cubicBezTo>
                      <a:pt x="14756" y="16870"/>
                      <a:pt x="14303" y="16227"/>
                      <a:pt x="13627" y="15988"/>
                    </a:cubicBezTo>
                    <a:lnTo>
                      <a:pt x="13627" y="15324"/>
                    </a:lnTo>
                    <a:cubicBezTo>
                      <a:pt x="13624" y="14385"/>
                      <a:pt x="12866" y="13627"/>
                      <a:pt x="11927" y="13627"/>
                    </a:cubicBezTo>
                    <a:lnTo>
                      <a:pt x="11389" y="13627"/>
                    </a:lnTo>
                    <a:cubicBezTo>
                      <a:pt x="11507" y="12833"/>
                      <a:pt x="11981" y="12139"/>
                      <a:pt x="12679" y="11743"/>
                    </a:cubicBezTo>
                    <a:cubicBezTo>
                      <a:pt x="14044" y="10973"/>
                      <a:pt x="15088" y="10170"/>
                      <a:pt x="15593" y="9047"/>
                    </a:cubicBezTo>
                    <a:cubicBezTo>
                      <a:pt x="15623" y="9035"/>
                      <a:pt x="15650" y="9019"/>
                      <a:pt x="15677" y="9001"/>
                    </a:cubicBezTo>
                    <a:lnTo>
                      <a:pt x="18319" y="7241"/>
                    </a:lnTo>
                    <a:cubicBezTo>
                      <a:pt x="18947" y="6821"/>
                      <a:pt x="19328" y="6115"/>
                      <a:pt x="19328" y="5357"/>
                    </a:cubicBezTo>
                    <a:lnTo>
                      <a:pt x="19328" y="3437"/>
                    </a:lnTo>
                    <a:cubicBezTo>
                      <a:pt x="19325" y="2113"/>
                      <a:pt x="18239" y="1168"/>
                      <a:pt x="17057" y="1168"/>
                    </a:cubicBezTo>
                    <a:cubicBezTo>
                      <a:pt x="16681" y="1168"/>
                      <a:pt x="16295" y="1264"/>
                      <a:pt x="15931" y="1474"/>
                    </a:cubicBezTo>
                    <a:lnTo>
                      <a:pt x="15931" y="568"/>
                    </a:lnTo>
                    <a:cubicBezTo>
                      <a:pt x="15931" y="254"/>
                      <a:pt x="15677" y="0"/>
                      <a:pt x="153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351">
                  <a:solidFill>
                    <a:srgbClr val="435D74"/>
                  </a:solidFill>
                </a:endParaRP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B692987-3062-6BB0-BFF7-A3F8BC702A68}"/>
                </a:ext>
              </a:extLst>
            </p:cNvPr>
            <p:cNvSpPr txBox="1"/>
            <p:nvPr/>
          </p:nvSpPr>
          <p:spPr>
            <a:xfrm>
              <a:off x="6791046" y="3060249"/>
              <a:ext cx="1362354" cy="848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6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</a:t>
              </a:r>
              <a:endParaRPr lang="en-US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1EB919D-F278-3AC0-EB4B-B42B3CB88336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897AEE6-E3FE-1584-0C86-5C1F683C6CE7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AF04D3C-30E6-DA5C-99F0-87BCF3C1BC25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64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927655-B493-B13F-817F-DE7FF959E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DC0B7D-4DAD-6116-0AAE-C79C5E2C63BD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3C65B3-41F6-FA83-0DF1-AE9470E2875C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87F204-00BC-6E56-0604-C362814CC59F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91" name="Graphic 2">
            <a:extLst>
              <a:ext uri="{FF2B5EF4-FFF2-40B4-BE49-F238E27FC236}">
                <a16:creationId xmlns:a16="http://schemas.microsoft.com/office/drawing/2014/main" id="{576C0A0B-3B97-6B3C-BC86-896A0C2D4DC8}"/>
              </a:ext>
            </a:extLst>
          </p:cNvPr>
          <p:cNvGrpSpPr/>
          <p:nvPr/>
        </p:nvGrpSpPr>
        <p:grpSpPr>
          <a:xfrm>
            <a:off x="871550" y="1496536"/>
            <a:ext cx="4825873" cy="3991596"/>
            <a:chOff x="3713479" y="1234149"/>
            <a:chExt cx="6439614" cy="5326360"/>
          </a:xfrm>
          <a:solidFill>
            <a:srgbClr val="062D3E"/>
          </a:solidFill>
        </p:grpSpPr>
        <p:sp>
          <p:nvSpPr>
            <p:cNvPr id="256" name="Freeform 22">
              <a:extLst>
                <a:ext uri="{FF2B5EF4-FFF2-40B4-BE49-F238E27FC236}">
                  <a16:creationId xmlns:a16="http://schemas.microsoft.com/office/drawing/2014/main" id="{DD16B68D-9112-B4D1-6F88-05C1D761218F}"/>
                </a:ext>
              </a:extLst>
            </p:cNvPr>
            <p:cNvSpPr/>
            <p:nvPr/>
          </p:nvSpPr>
          <p:spPr>
            <a:xfrm>
              <a:off x="9256577" y="1383768"/>
              <a:ext cx="415742" cy="415337"/>
            </a:xfrm>
            <a:custGeom>
              <a:avLst/>
              <a:gdLst>
                <a:gd name="connsiteX0" fmla="*/ 0 w 415742"/>
                <a:gd name="connsiteY0" fmla="*/ 415338 h 415337"/>
                <a:gd name="connsiteX1" fmla="*/ 183380 w 415742"/>
                <a:gd name="connsiteY1" fmla="*/ 415338 h 415337"/>
                <a:gd name="connsiteX2" fmla="*/ 415742 w 415742"/>
                <a:gd name="connsiteY2" fmla="*/ 191476 h 415337"/>
                <a:gd name="connsiteX3" fmla="*/ 415742 w 415742"/>
                <a:gd name="connsiteY3" fmla="*/ 0 h 415337"/>
                <a:gd name="connsiteX4" fmla="*/ 0 w 415742"/>
                <a:gd name="connsiteY4" fmla="*/ 0 h 415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5742" h="415337">
                  <a:moveTo>
                    <a:pt x="0" y="415338"/>
                  </a:moveTo>
                  <a:lnTo>
                    <a:pt x="183380" y="415338"/>
                  </a:lnTo>
                  <a:lnTo>
                    <a:pt x="415742" y="191476"/>
                  </a:lnTo>
                  <a:lnTo>
                    <a:pt x="41574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4A7DD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57" name="Freeform 23">
              <a:extLst>
                <a:ext uri="{FF2B5EF4-FFF2-40B4-BE49-F238E27FC236}">
                  <a16:creationId xmlns:a16="http://schemas.microsoft.com/office/drawing/2014/main" id="{549BE296-E513-C725-316A-C8221152403D}"/>
                </a:ext>
              </a:extLst>
            </p:cNvPr>
            <p:cNvSpPr/>
            <p:nvPr/>
          </p:nvSpPr>
          <p:spPr>
            <a:xfrm>
              <a:off x="9464650" y="1510474"/>
              <a:ext cx="658225" cy="415337"/>
            </a:xfrm>
            <a:custGeom>
              <a:avLst/>
              <a:gdLst>
                <a:gd name="connsiteX0" fmla="*/ 0 w 658225"/>
                <a:gd name="connsiteY0" fmla="*/ 0 h 415337"/>
                <a:gd name="connsiteX1" fmla="*/ 0 w 658225"/>
                <a:gd name="connsiteY1" fmla="*/ 415338 h 415337"/>
                <a:gd name="connsiteX2" fmla="*/ 658226 w 658225"/>
                <a:gd name="connsiteY2" fmla="*/ 415338 h 415337"/>
                <a:gd name="connsiteX3" fmla="*/ 415338 w 658225"/>
                <a:gd name="connsiteY3" fmla="*/ 207669 h 415337"/>
                <a:gd name="connsiteX4" fmla="*/ 658226 w 658225"/>
                <a:gd name="connsiteY4" fmla="*/ 0 h 415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8225" h="415337">
                  <a:moveTo>
                    <a:pt x="0" y="0"/>
                  </a:moveTo>
                  <a:lnTo>
                    <a:pt x="0" y="415338"/>
                  </a:lnTo>
                  <a:lnTo>
                    <a:pt x="658226" y="415338"/>
                  </a:lnTo>
                  <a:lnTo>
                    <a:pt x="415338" y="207669"/>
                  </a:lnTo>
                  <a:lnTo>
                    <a:pt x="658226" y="0"/>
                  </a:lnTo>
                  <a:close/>
                </a:path>
              </a:pathLst>
            </a:custGeom>
            <a:solidFill>
              <a:srgbClr val="24A7DD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58" name="Freeform 24">
              <a:extLst>
                <a:ext uri="{FF2B5EF4-FFF2-40B4-BE49-F238E27FC236}">
                  <a16:creationId xmlns:a16="http://schemas.microsoft.com/office/drawing/2014/main" id="{24445C3E-BB87-31E9-1ED8-79373F9493AA}"/>
                </a:ext>
              </a:extLst>
            </p:cNvPr>
            <p:cNvSpPr/>
            <p:nvPr/>
          </p:nvSpPr>
          <p:spPr>
            <a:xfrm rot="-4049974">
              <a:off x="3764865" y="1772795"/>
              <a:ext cx="263134" cy="263134"/>
            </a:xfrm>
            <a:custGeom>
              <a:avLst/>
              <a:gdLst>
                <a:gd name="connsiteX0" fmla="*/ 263135 w 263134"/>
                <a:gd name="connsiteY0" fmla="*/ 131567 h 263134"/>
                <a:gd name="connsiteX1" fmla="*/ 131567 w 263134"/>
                <a:gd name="connsiteY1" fmla="*/ 263135 h 263134"/>
                <a:gd name="connsiteX2" fmla="*/ 0 w 263134"/>
                <a:gd name="connsiteY2" fmla="*/ 131567 h 263134"/>
                <a:gd name="connsiteX3" fmla="*/ 131567 w 263134"/>
                <a:gd name="connsiteY3" fmla="*/ 0 h 263134"/>
                <a:gd name="connsiteX4" fmla="*/ 263135 w 263134"/>
                <a:gd name="connsiteY4" fmla="*/ 131567 h 26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134" h="263134">
                  <a:moveTo>
                    <a:pt x="263135" y="131567"/>
                  </a:moveTo>
                  <a:cubicBezTo>
                    <a:pt x="263135" y="204230"/>
                    <a:pt x="204230" y="263135"/>
                    <a:pt x="131567" y="263135"/>
                  </a:cubicBezTo>
                  <a:cubicBezTo>
                    <a:pt x="58905" y="263135"/>
                    <a:pt x="0" y="204230"/>
                    <a:pt x="0" y="131567"/>
                  </a:cubicBezTo>
                  <a:cubicBezTo>
                    <a:pt x="0" y="58905"/>
                    <a:pt x="58905" y="0"/>
                    <a:pt x="131567" y="0"/>
                  </a:cubicBezTo>
                  <a:cubicBezTo>
                    <a:pt x="204230" y="0"/>
                    <a:pt x="263135" y="58905"/>
                    <a:pt x="263135" y="131567"/>
                  </a:cubicBezTo>
                  <a:close/>
                </a:path>
              </a:pathLst>
            </a:custGeom>
            <a:grpFill/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59" name="Freeform 25">
              <a:extLst>
                <a:ext uri="{FF2B5EF4-FFF2-40B4-BE49-F238E27FC236}">
                  <a16:creationId xmlns:a16="http://schemas.microsoft.com/office/drawing/2014/main" id="{5581D852-7AEE-7C6A-795A-713F624C8750}"/>
                </a:ext>
              </a:extLst>
            </p:cNvPr>
            <p:cNvSpPr/>
            <p:nvPr/>
          </p:nvSpPr>
          <p:spPr>
            <a:xfrm rot="-4049974">
              <a:off x="3764825" y="1274483"/>
              <a:ext cx="263134" cy="263134"/>
            </a:xfrm>
            <a:custGeom>
              <a:avLst/>
              <a:gdLst>
                <a:gd name="connsiteX0" fmla="*/ 263135 w 263134"/>
                <a:gd name="connsiteY0" fmla="*/ 131567 h 263134"/>
                <a:gd name="connsiteX1" fmla="*/ 131567 w 263134"/>
                <a:gd name="connsiteY1" fmla="*/ 263135 h 263134"/>
                <a:gd name="connsiteX2" fmla="*/ 0 w 263134"/>
                <a:gd name="connsiteY2" fmla="*/ 131567 h 263134"/>
                <a:gd name="connsiteX3" fmla="*/ 131567 w 263134"/>
                <a:gd name="connsiteY3" fmla="*/ 0 h 263134"/>
                <a:gd name="connsiteX4" fmla="*/ 263135 w 263134"/>
                <a:gd name="connsiteY4" fmla="*/ 131567 h 263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134" h="263134">
                  <a:moveTo>
                    <a:pt x="263135" y="131567"/>
                  </a:moveTo>
                  <a:cubicBezTo>
                    <a:pt x="263135" y="204230"/>
                    <a:pt x="204230" y="263135"/>
                    <a:pt x="131567" y="263135"/>
                  </a:cubicBezTo>
                  <a:cubicBezTo>
                    <a:pt x="58905" y="263135"/>
                    <a:pt x="0" y="204230"/>
                    <a:pt x="0" y="131567"/>
                  </a:cubicBezTo>
                  <a:cubicBezTo>
                    <a:pt x="0" y="58905"/>
                    <a:pt x="58905" y="0"/>
                    <a:pt x="131567" y="0"/>
                  </a:cubicBezTo>
                  <a:cubicBezTo>
                    <a:pt x="204230" y="0"/>
                    <a:pt x="263135" y="58905"/>
                    <a:pt x="263135" y="131567"/>
                  </a:cubicBezTo>
                  <a:close/>
                </a:path>
              </a:pathLst>
            </a:custGeom>
            <a:grpFill/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0" name="Freeform 26">
              <a:extLst>
                <a:ext uri="{FF2B5EF4-FFF2-40B4-BE49-F238E27FC236}">
                  <a16:creationId xmlns:a16="http://schemas.microsoft.com/office/drawing/2014/main" id="{7AA9ACB4-C261-746B-243F-DD68AA57E42E}"/>
                </a:ext>
              </a:extLst>
            </p:cNvPr>
            <p:cNvSpPr/>
            <p:nvPr/>
          </p:nvSpPr>
          <p:spPr>
            <a:xfrm>
              <a:off x="3926815" y="5512045"/>
              <a:ext cx="2088832" cy="832699"/>
            </a:xfrm>
            <a:custGeom>
              <a:avLst/>
              <a:gdLst>
                <a:gd name="connsiteX0" fmla="*/ 1694545 w 2088832"/>
                <a:gd name="connsiteY0" fmla="*/ 462296 h 832699"/>
                <a:gd name="connsiteX1" fmla="*/ 1443561 w 2088832"/>
                <a:gd name="connsiteY1" fmla="*/ 85820 h 832699"/>
                <a:gd name="connsiteX2" fmla="*/ 1097042 w 2088832"/>
                <a:gd name="connsiteY2" fmla="*/ 563499 h 832699"/>
                <a:gd name="connsiteX3" fmla="*/ 905161 w 2088832"/>
                <a:gd name="connsiteY3" fmla="*/ 199977 h 832699"/>
                <a:gd name="connsiteX4" fmla="*/ 718542 w 2088832"/>
                <a:gd name="connsiteY4" fmla="*/ 672799 h 832699"/>
                <a:gd name="connsiteX5" fmla="*/ 479703 w 2088832"/>
                <a:gd name="connsiteY5" fmla="*/ 329922 h 832699"/>
                <a:gd name="connsiteX6" fmla="*/ 340447 w 2088832"/>
                <a:gd name="connsiteY6" fmla="*/ 527471 h 832699"/>
                <a:gd name="connsiteX7" fmla="*/ 0 w 2088832"/>
                <a:gd name="connsiteY7" fmla="*/ 0 h 832699"/>
                <a:gd name="connsiteX8" fmla="*/ 1619 w 2088832"/>
                <a:gd name="connsiteY8" fmla="*/ 832700 h 832699"/>
                <a:gd name="connsiteX9" fmla="*/ 2088833 w 2088832"/>
                <a:gd name="connsiteY9" fmla="*/ 826627 h 832699"/>
                <a:gd name="connsiteX10" fmla="*/ 2088833 w 2088832"/>
                <a:gd name="connsiteY10" fmla="*/ 543259 h 832699"/>
                <a:gd name="connsiteX11" fmla="*/ 1899785 w 2088832"/>
                <a:gd name="connsiteY11" fmla="*/ 329922 h 83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88832" h="832699">
                  <a:moveTo>
                    <a:pt x="1694545" y="462296"/>
                  </a:moveTo>
                  <a:lnTo>
                    <a:pt x="1443561" y="85820"/>
                  </a:lnTo>
                  <a:lnTo>
                    <a:pt x="1097042" y="563499"/>
                  </a:lnTo>
                  <a:lnTo>
                    <a:pt x="905161" y="199977"/>
                  </a:lnTo>
                  <a:lnTo>
                    <a:pt x="718542" y="672799"/>
                  </a:lnTo>
                  <a:lnTo>
                    <a:pt x="479703" y="329922"/>
                  </a:lnTo>
                  <a:lnTo>
                    <a:pt x="340447" y="527471"/>
                  </a:lnTo>
                  <a:lnTo>
                    <a:pt x="0" y="0"/>
                  </a:lnTo>
                  <a:lnTo>
                    <a:pt x="1619" y="832700"/>
                  </a:lnTo>
                  <a:lnTo>
                    <a:pt x="2088833" y="826627"/>
                  </a:lnTo>
                  <a:lnTo>
                    <a:pt x="2088833" y="543259"/>
                  </a:lnTo>
                  <a:lnTo>
                    <a:pt x="1899785" y="329922"/>
                  </a:lnTo>
                  <a:close/>
                </a:path>
              </a:pathLst>
            </a:custGeom>
            <a:solidFill>
              <a:srgbClr val="24A7DD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1" name="Freeform 27">
              <a:extLst>
                <a:ext uri="{FF2B5EF4-FFF2-40B4-BE49-F238E27FC236}">
                  <a16:creationId xmlns:a16="http://schemas.microsoft.com/office/drawing/2014/main" id="{47DAE31B-52EE-7536-FC86-9906F2A3C124}"/>
                </a:ext>
              </a:extLst>
            </p:cNvPr>
            <p:cNvSpPr/>
            <p:nvPr/>
          </p:nvSpPr>
          <p:spPr>
            <a:xfrm rot="-4049974">
              <a:off x="5600341" y="4531064"/>
              <a:ext cx="182170" cy="182170"/>
            </a:xfrm>
            <a:custGeom>
              <a:avLst/>
              <a:gdLst>
                <a:gd name="connsiteX0" fmla="*/ 182170 w 182170"/>
                <a:gd name="connsiteY0" fmla="*/ 91085 h 182170"/>
                <a:gd name="connsiteX1" fmla="*/ 91085 w 182170"/>
                <a:gd name="connsiteY1" fmla="*/ 182170 h 182170"/>
                <a:gd name="connsiteX2" fmla="*/ 0 w 182170"/>
                <a:gd name="connsiteY2" fmla="*/ 91085 h 182170"/>
                <a:gd name="connsiteX3" fmla="*/ 91085 w 182170"/>
                <a:gd name="connsiteY3" fmla="*/ 0 h 182170"/>
                <a:gd name="connsiteX4" fmla="*/ 182170 w 182170"/>
                <a:gd name="connsiteY4" fmla="*/ 91085 h 182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170" h="182170">
                  <a:moveTo>
                    <a:pt x="182170" y="91085"/>
                  </a:moveTo>
                  <a:cubicBezTo>
                    <a:pt x="182170" y="141390"/>
                    <a:pt x="141390" y="182170"/>
                    <a:pt x="91085" y="182170"/>
                  </a:cubicBezTo>
                  <a:cubicBezTo>
                    <a:pt x="40780" y="182170"/>
                    <a:pt x="0" y="141390"/>
                    <a:pt x="0" y="91085"/>
                  </a:cubicBezTo>
                  <a:cubicBezTo>
                    <a:pt x="0" y="40780"/>
                    <a:pt x="40780" y="0"/>
                    <a:pt x="91085" y="0"/>
                  </a:cubicBezTo>
                  <a:cubicBezTo>
                    <a:pt x="141390" y="0"/>
                    <a:pt x="182170" y="40780"/>
                    <a:pt x="182170" y="91085"/>
                  </a:cubicBezTo>
                  <a:close/>
                </a:path>
              </a:pathLst>
            </a:custGeom>
            <a:grpFill/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2" name="Freeform 28">
              <a:extLst>
                <a:ext uri="{FF2B5EF4-FFF2-40B4-BE49-F238E27FC236}">
                  <a16:creationId xmlns:a16="http://schemas.microsoft.com/office/drawing/2014/main" id="{016567B8-E9F9-6DA6-93B1-6F2B041ADB1B}"/>
                </a:ext>
              </a:extLst>
            </p:cNvPr>
            <p:cNvSpPr/>
            <p:nvPr/>
          </p:nvSpPr>
          <p:spPr>
            <a:xfrm>
              <a:off x="6584004" y="3547490"/>
              <a:ext cx="182165" cy="182165"/>
            </a:xfrm>
            <a:custGeom>
              <a:avLst/>
              <a:gdLst>
                <a:gd name="connsiteX0" fmla="*/ 91083 w 182165"/>
                <a:gd name="connsiteY0" fmla="*/ 0 h 182165"/>
                <a:gd name="connsiteX1" fmla="*/ 0 w 182165"/>
                <a:gd name="connsiteY1" fmla="*/ 91083 h 182165"/>
                <a:gd name="connsiteX2" fmla="*/ 91083 w 182165"/>
                <a:gd name="connsiteY2" fmla="*/ 182166 h 182165"/>
                <a:gd name="connsiteX3" fmla="*/ 182166 w 182165"/>
                <a:gd name="connsiteY3" fmla="*/ 91083 h 182165"/>
                <a:gd name="connsiteX4" fmla="*/ 91083 w 182165"/>
                <a:gd name="connsiteY4" fmla="*/ 0 h 182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165" h="182165">
                  <a:moveTo>
                    <a:pt x="91083" y="0"/>
                  </a:moveTo>
                  <a:cubicBezTo>
                    <a:pt x="40886" y="0"/>
                    <a:pt x="0" y="40886"/>
                    <a:pt x="0" y="91083"/>
                  </a:cubicBezTo>
                  <a:cubicBezTo>
                    <a:pt x="0" y="141280"/>
                    <a:pt x="40886" y="182166"/>
                    <a:pt x="91083" y="182166"/>
                  </a:cubicBezTo>
                  <a:cubicBezTo>
                    <a:pt x="141280" y="182166"/>
                    <a:pt x="182166" y="141280"/>
                    <a:pt x="182166" y="91083"/>
                  </a:cubicBezTo>
                  <a:cubicBezTo>
                    <a:pt x="182166" y="40886"/>
                    <a:pt x="141280" y="0"/>
                    <a:pt x="91083" y="0"/>
                  </a:cubicBezTo>
                  <a:close/>
                </a:path>
              </a:pathLst>
            </a:custGeom>
            <a:grpFill/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3" name="Freeform 30">
              <a:extLst>
                <a:ext uri="{FF2B5EF4-FFF2-40B4-BE49-F238E27FC236}">
                  <a16:creationId xmlns:a16="http://schemas.microsoft.com/office/drawing/2014/main" id="{F2E42385-FB0A-FAEC-0483-33EC430B6BB3}"/>
                </a:ext>
              </a:extLst>
            </p:cNvPr>
            <p:cNvSpPr/>
            <p:nvPr/>
          </p:nvSpPr>
          <p:spPr>
            <a:xfrm rot="-2700000">
              <a:off x="7326402" y="4290397"/>
              <a:ext cx="182163" cy="182163"/>
            </a:xfrm>
            <a:custGeom>
              <a:avLst/>
              <a:gdLst>
                <a:gd name="connsiteX0" fmla="*/ 182164 w 182163"/>
                <a:gd name="connsiteY0" fmla="*/ 91082 h 182163"/>
                <a:gd name="connsiteX1" fmla="*/ 91082 w 182163"/>
                <a:gd name="connsiteY1" fmla="*/ 182164 h 182163"/>
                <a:gd name="connsiteX2" fmla="*/ 0 w 182163"/>
                <a:gd name="connsiteY2" fmla="*/ 91082 h 182163"/>
                <a:gd name="connsiteX3" fmla="*/ 91082 w 182163"/>
                <a:gd name="connsiteY3" fmla="*/ 0 h 182163"/>
                <a:gd name="connsiteX4" fmla="*/ 182164 w 182163"/>
                <a:gd name="connsiteY4" fmla="*/ 91082 h 182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163" h="182163">
                  <a:moveTo>
                    <a:pt x="182164" y="91082"/>
                  </a:moveTo>
                  <a:cubicBezTo>
                    <a:pt x="182164" y="141385"/>
                    <a:pt x="141385" y="182164"/>
                    <a:pt x="91082" y="182164"/>
                  </a:cubicBezTo>
                  <a:cubicBezTo>
                    <a:pt x="40779" y="182164"/>
                    <a:pt x="0" y="141385"/>
                    <a:pt x="0" y="91082"/>
                  </a:cubicBezTo>
                  <a:cubicBezTo>
                    <a:pt x="0" y="40779"/>
                    <a:pt x="40779" y="0"/>
                    <a:pt x="91082" y="0"/>
                  </a:cubicBezTo>
                  <a:cubicBezTo>
                    <a:pt x="141385" y="0"/>
                    <a:pt x="182164" y="40779"/>
                    <a:pt x="182164" y="91082"/>
                  </a:cubicBezTo>
                  <a:close/>
                </a:path>
              </a:pathLst>
            </a:custGeom>
            <a:grpFill/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4" name="Freeform 31">
              <a:extLst>
                <a:ext uri="{FF2B5EF4-FFF2-40B4-BE49-F238E27FC236}">
                  <a16:creationId xmlns:a16="http://schemas.microsoft.com/office/drawing/2014/main" id="{E8F4FEAA-A63A-0631-19B6-94A056D9BD71}"/>
                </a:ext>
              </a:extLst>
            </p:cNvPr>
            <p:cNvSpPr/>
            <p:nvPr/>
          </p:nvSpPr>
          <p:spPr>
            <a:xfrm>
              <a:off x="9165494" y="2451258"/>
              <a:ext cx="182165" cy="182165"/>
            </a:xfrm>
            <a:custGeom>
              <a:avLst/>
              <a:gdLst>
                <a:gd name="connsiteX0" fmla="*/ 182166 w 182165"/>
                <a:gd name="connsiteY0" fmla="*/ 91083 h 182165"/>
                <a:gd name="connsiteX1" fmla="*/ 91083 w 182165"/>
                <a:gd name="connsiteY1" fmla="*/ 182166 h 182165"/>
                <a:gd name="connsiteX2" fmla="*/ 0 w 182165"/>
                <a:gd name="connsiteY2" fmla="*/ 91083 h 182165"/>
                <a:gd name="connsiteX3" fmla="*/ 91083 w 182165"/>
                <a:gd name="connsiteY3" fmla="*/ 0 h 182165"/>
                <a:gd name="connsiteX4" fmla="*/ 182166 w 182165"/>
                <a:gd name="connsiteY4" fmla="*/ 91083 h 182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165" h="182165">
                  <a:moveTo>
                    <a:pt x="182166" y="91083"/>
                  </a:moveTo>
                  <a:cubicBezTo>
                    <a:pt x="182166" y="141386"/>
                    <a:pt x="141387" y="182166"/>
                    <a:pt x="91083" y="182166"/>
                  </a:cubicBezTo>
                  <a:cubicBezTo>
                    <a:pt x="40779" y="182166"/>
                    <a:pt x="0" y="141386"/>
                    <a:pt x="0" y="91083"/>
                  </a:cubicBezTo>
                  <a:cubicBezTo>
                    <a:pt x="0" y="40779"/>
                    <a:pt x="40779" y="0"/>
                    <a:pt x="91083" y="0"/>
                  </a:cubicBezTo>
                  <a:cubicBezTo>
                    <a:pt x="141387" y="0"/>
                    <a:pt x="182166" y="40779"/>
                    <a:pt x="182166" y="91083"/>
                  </a:cubicBezTo>
                  <a:close/>
                </a:path>
              </a:pathLst>
            </a:custGeom>
            <a:grpFill/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5" name="Freeform 32">
              <a:extLst>
                <a:ext uri="{FF2B5EF4-FFF2-40B4-BE49-F238E27FC236}">
                  <a16:creationId xmlns:a16="http://schemas.microsoft.com/office/drawing/2014/main" id="{5F2BF998-6945-5E64-0D5C-9C31677E2A85}"/>
                </a:ext>
              </a:extLst>
            </p:cNvPr>
            <p:cNvSpPr/>
            <p:nvPr/>
          </p:nvSpPr>
          <p:spPr>
            <a:xfrm>
              <a:off x="6387670" y="5246893"/>
              <a:ext cx="3017472" cy="255031"/>
            </a:xfrm>
            <a:custGeom>
              <a:avLst/>
              <a:gdLst>
                <a:gd name="connsiteX0" fmla="*/ 0 w 3017472"/>
                <a:gd name="connsiteY0" fmla="*/ 255032 h 255031"/>
                <a:gd name="connsiteX1" fmla="*/ 2855548 w 3017472"/>
                <a:gd name="connsiteY1" fmla="*/ 255032 h 255031"/>
                <a:gd name="connsiteX2" fmla="*/ 3017473 w 3017472"/>
                <a:gd name="connsiteY2" fmla="*/ 93107 h 255031"/>
                <a:gd name="connsiteX3" fmla="*/ 3017473 w 3017472"/>
                <a:gd name="connsiteY3" fmla="*/ 0 h 255031"/>
                <a:gd name="connsiteX4" fmla="*/ 0 w 3017472"/>
                <a:gd name="connsiteY4" fmla="*/ 0 h 255031"/>
                <a:gd name="connsiteX5" fmla="*/ 0 w 3017472"/>
                <a:gd name="connsiteY5" fmla="*/ 255032 h 255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7472" h="255031">
                  <a:moveTo>
                    <a:pt x="0" y="255032"/>
                  </a:moveTo>
                  <a:lnTo>
                    <a:pt x="2855548" y="255032"/>
                  </a:lnTo>
                  <a:cubicBezTo>
                    <a:pt x="2945011" y="255032"/>
                    <a:pt x="3017473" y="182571"/>
                    <a:pt x="3017473" y="93107"/>
                  </a:cubicBezTo>
                  <a:lnTo>
                    <a:pt x="3017473" y="0"/>
                  </a:lnTo>
                  <a:lnTo>
                    <a:pt x="0" y="0"/>
                  </a:lnTo>
                  <a:lnTo>
                    <a:pt x="0" y="255032"/>
                  </a:lnTo>
                  <a:close/>
                </a:path>
              </a:pathLst>
            </a:custGeom>
            <a:solidFill>
              <a:srgbClr val="D2AC67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6" name="Freeform 33">
              <a:extLst>
                <a:ext uri="{FF2B5EF4-FFF2-40B4-BE49-F238E27FC236}">
                  <a16:creationId xmlns:a16="http://schemas.microsoft.com/office/drawing/2014/main" id="{034665F8-20BD-F029-7706-8E5A28AD6332}"/>
                </a:ext>
              </a:extLst>
            </p:cNvPr>
            <p:cNvSpPr/>
            <p:nvPr/>
          </p:nvSpPr>
          <p:spPr>
            <a:xfrm>
              <a:off x="5083769" y="2832996"/>
              <a:ext cx="3999547" cy="2412682"/>
            </a:xfrm>
            <a:custGeom>
              <a:avLst/>
              <a:gdLst>
                <a:gd name="connsiteX0" fmla="*/ 3828312 w 3999547"/>
                <a:gd name="connsiteY0" fmla="*/ 0 h 2412682"/>
                <a:gd name="connsiteX1" fmla="*/ 171236 w 3999547"/>
                <a:gd name="connsiteY1" fmla="*/ 0 h 2412682"/>
                <a:gd name="connsiteX2" fmla="*/ 0 w 3999547"/>
                <a:gd name="connsiteY2" fmla="*/ 171236 h 2412682"/>
                <a:gd name="connsiteX3" fmla="*/ 0 w 3999547"/>
                <a:gd name="connsiteY3" fmla="*/ 2048351 h 2412682"/>
                <a:gd name="connsiteX4" fmla="*/ 263128 w 3999547"/>
                <a:gd name="connsiteY4" fmla="*/ 2048351 h 2412682"/>
                <a:gd name="connsiteX5" fmla="*/ 263128 w 3999547"/>
                <a:gd name="connsiteY5" fmla="*/ 263128 h 2412682"/>
                <a:gd name="connsiteX6" fmla="*/ 3740468 w 3999547"/>
                <a:gd name="connsiteY6" fmla="*/ 263128 h 2412682"/>
                <a:gd name="connsiteX7" fmla="*/ 3740468 w 3999547"/>
                <a:gd name="connsiteY7" fmla="*/ 2198132 h 2412682"/>
                <a:gd name="connsiteX8" fmla="*/ 1283256 w 3999547"/>
                <a:gd name="connsiteY8" fmla="*/ 2198132 h 2412682"/>
                <a:gd name="connsiteX9" fmla="*/ 1283256 w 3999547"/>
                <a:gd name="connsiteY9" fmla="*/ 2412683 h 2412682"/>
                <a:gd name="connsiteX10" fmla="*/ 3999548 w 3999547"/>
                <a:gd name="connsiteY10" fmla="*/ 2412683 h 2412682"/>
                <a:gd name="connsiteX11" fmla="*/ 3999548 w 3999547"/>
                <a:gd name="connsiteY11" fmla="*/ 171236 h 2412682"/>
                <a:gd name="connsiteX12" fmla="*/ 3828312 w 3999547"/>
                <a:gd name="connsiteY12" fmla="*/ 0 h 241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99547" h="2412682">
                  <a:moveTo>
                    <a:pt x="3828312" y="0"/>
                  </a:moveTo>
                  <a:lnTo>
                    <a:pt x="171236" y="0"/>
                  </a:lnTo>
                  <a:cubicBezTo>
                    <a:pt x="76510" y="0"/>
                    <a:pt x="0" y="76510"/>
                    <a:pt x="0" y="171236"/>
                  </a:cubicBezTo>
                  <a:lnTo>
                    <a:pt x="0" y="2048351"/>
                  </a:lnTo>
                  <a:lnTo>
                    <a:pt x="263128" y="2048351"/>
                  </a:lnTo>
                  <a:lnTo>
                    <a:pt x="263128" y="263128"/>
                  </a:lnTo>
                  <a:lnTo>
                    <a:pt x="3740468" y="263128"/>
                  </a:lnTo>
                  <a:lnTo>
                    <a:pt x="3740468" y="2198132"/>
                  </a:lnTo>
                  <a:lnTo>
                    <a:pt x="1283256" y="2198132"/>
                  </a:lnTo>
                  <a:lnTo>
                    <a:pt x="1283256" y="2412683"/>
                  </a:lnTo>
                  <a:lnTo>
                    <a:pt x="3999548" y="2412683"/>
                  </a:lnTo>
                  <a:lnTo>
                    <a:pt x="3999548" y="171236"/>
                  </a:lnTo>
                  <a:cubicBezTo>
                    <a:pt x="3999548" y="76914"/>
                    <a:pt x="3923038" y="0"/>
                    <a:pt x="3828312" y="0"/>
                  </a:cubicBezTo>
                  <a:close/>
                </a:path>
              </a:pathLst>
            </a:custGeom>
            <a:solidFill>
              <a:srgbClr val="D2AC67"/>
            </a:solidFill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67" name="Freeform 34">
              <a:extLst>
                <a:ext uri="{FF2B5EF4-FFF2-40B4-BE49-F238E27FC236}">
                  <a16:creationId xmlns:a16="http://schemas.microsoft.com/office/drawing/2014/main" id="{1BCA9808-ED69-A58F-A18E-65D7B66CFC0C}"/>
                </a:ext>
              </a:extLst>
            </p:cNvPr>
            <p:cNvSpPr/>
            <p:nvPr/>
          </p:nvSpPr>
          <p:spPr>
            <a:xfrm>
              <a:off x="3743840" y="4894302"/>
              <a:ext cx="2623185" cy="224266"/>
            </a:xfrm>
            <a:custGeom>
              <a:avLst/>
              <a:gdLst>
                <a:gd name="connsiteX0" fmla="*/ 0 w 2623185"/>
                <a:gd name="connsiteY0" fmla="*/ 0 h 224266"/>
                <a:gd name="connsiteX1" fmla="*/ 2623185 w 2623185"/>
                <a:gd name="connsiteY1" fmla="*/ 0 h 224266"/>
                <a:gd name="connsiteX2" fmla="*/ 2623185 w 2623185"/>
                <a:gd name="connsiteY2" fmla="*/ 224266 h 224266"/>
                <a:gd name="connsiteX3" fmla="*/ 0 w 2623185"/>
                <a:gd name="connsiteY3" fmla="*/ 224266 h 224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3185" h="224266">
                  <a:moveTo>
                    <a:pt x="0" y="0"/>
                  </a:moveTo>
                  <a:lnTo>
                    <a:pt x="2623185" y="0"/>
                  </a:lnTo>
                  <a:lnTo>
                    <a:pt x="2623185" y="224266"/>
                  </a:lnTo>
                  <a:lnTo>
                    <a:pt x="0" y="224266"/>
                  </a:lnTo>
                  <a:close/>
                </a:path>
              </a:pathLst>
            </a:custGeom>
            <a:grpFill/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268" name="Graphic 2">
              <a:extLst>
                <a:ext uri="{FF2B5EF4-FFF2-40B4-BE49-F238E27FC236}">
                  <a16:creationId xmlns:a16="http://schemas.microsoft.com/office/drawing/2014/main" id="{3AF8E440-FB54-E3B9-74ED-B47AEE9E0561}"/>
                </a:ext>
              </a:extLst>
            </p:cNvPr>
            <p:cNvGrpSpPr/>
            <p:nvPr/>
          </p:nvGrpSpPr>
          <p:grpSpPr>
            <a:xfrm>
              <a:off x="5056647" y="2799397"/>
              <a:ext cx="4378856" cy="2732889"/>
              <a:chOff x="5056647" y="2799397"/>
              <a:chExt cx="4378856" cy="2732889"/>
            </a:xfrm>
            <a:grpFill/>
          </p:grpSpPr>
          <p:sp>
            <p:nvSpPr>
              <p:cNvPr id="357" name="Freeform 49">
                <a:extLst>
                  <a:ext uri="{FF2B5EF4-FFF2-40B4-BE49-F238E27FC236}">
                    <a16:creationId xmlns:a16="http://schemas.microsoft.com/office/drawing/2014/main" id="{FB73F40D-EC61-7858-62FA-9FF7DE83908C}"/>
                  </a:ext>
                </a:extLst>
              </p:cNvPr>
              <p:cNvSpPr/>
              <p:nvPr/>
            </p:nvSpPr>
            <p:spPr>
              <a:xfrm>
                <a:off x="6357309" y="5216532"/>
                <a:ext cx="3078194" cy="315753"/>
              </a:xfrm>
              <a:custGeom>
                <a:avLst/>
                <a:gdLst>
                  <a:gd name="connsiteX0" fmla="*/ 3047834 w 3078194"/>
                  <a:gd name="connsiteY0" fmla="*/ 0 h 315753"/>
                  <a:gd name="connsiteX1" fmla="*/ 30361 w 3078194"/>
                  <a:gd name="connsiteY1" fmla="*/ 0 h 315753"/>
                  <a:gd name="connsiteX2" fmla="*/ 0 w 3078194"/>
                  <a:gd name="connsiteY2" fmla="*/ 30361 h 315753"/>
                  <a:gd name="connsiteX3" fmla="*/ 30361 w 3078194"/>
                  <a:gd name="connsiteY3" fmla="*/ 60722 h 315753"/>
                  <a:gd name="connsiteX4" fmla="*/ 3017473 w 3078194"/>
                  <a:gd name="connsiteY4" fmla="*/ 60722 h 315753"/>
                  <a:gd name="connsiteX5" fmla="*/ 3017473 w 3078194"/>
                  <a:gd name="connsiteY5" fmla="*/ 113348 h 315753"/>
                  <a:gd name="connsiteX6" fmla="*/ 2875788 w 3078194"/>
                  <a:gd name="connsiteY6" fmla="*/ 255032 h 315753"/>
                  <a:gd name="connsiteX7" fmla="*/ 36028 w 3078194"/>
                  <a:gd name="connsiteY7" fmla="*/ 255032 h 315753"/>
                  <a:gd name="connsiteX8" fmla="*/ 5667 w 3078194"/>
                  <a:gd name="connsiteY8" fmla="*/ 285393 h 315753"/>
                  <a:gd name="connsiteX9" fmla="*/ 36028 w 3078194"/>
                  <a:gd name="connsiteY9" fmla="*/ 315754 h 315753"/>
                  <a:gd name="connsiteX10" fmla="*/ 2875788 w 3078194"/>
                  <a:gd name="connsiteY10" fmla="*/ 315754 h 315753"/>
                  <a:gd name="connsiteX11" fmla="*/ 3078194 w 3078194"/>
                  <a:gd name="connsiteY11" fmla="*/ 113348 h 315753"/>
                  <a:gd name="connsiteX12" fmla="*/ 3078194 w 3078194"/>
                  <a:gd name="connsiteY12" fmla="*/ 30361 h 315753"/>
                  <a:gd name="connsiteX13" fmla="*/ 3047834 w 3078194"/>
                  <a:gd name="connsiteY13" fmla="*/ 0 h 31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78194" h="315753">
                    <a:moveTo>
                      <a:pt x="3047834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cubicBezTo>
                      <a:pt x="0" y="46958"/>
                      <a:pt x="13764" y="60722"/>
                      <a:pt x="30361" y="60722"/>
                    </a:cubicBezTo>
                    <a:lnTo>
                      <a:pt x="3017473" y="60722"/>
                    </a:lnTo>
                    <a:lnTo>
                      <a:pt x="3017473" y="113348"/>
                    </a:lnTo>
                    <a:cubicBezTo>
                      <a:pt x="3017473" y="191477"/>
                      <a:pt x="2953917" y="255032"/>
                      <a:pt x="2875788" y="255032"/>
                    </a:cubicBezTo>
                    <a:lnTo>
                      <a:pt x="36028" y="255032"/>
                    </a:lnTo>
                    <a:cubicBezTo>
                      <a:pt x="19431" y="255032"/>
                      <a:pt x="5667" y="268796"/>
                      <a:pt x="5667" y="285393"/>
                    </a:cubicBezTo>
                    <a:cubicBezTo>
                      <a:pt x="5667" y="301990"/>
                      <a:pt x="19431" y="315754"/>
                      <a:pt x="36028" y="315754"/>
                    </a:cubicBezTo>
                    <a:lnTo>
                      <a:pt x="2875788" y="315754"/>
                    </a:lnTo>
                    <a:cubicBezTo>
                      <a:pt x="2987516" y="315754"/>
                      <a:pt x="3078194" y="224671"/>
                      <a:pt x="3078194" y="113348"/>
                    </a:cubicBezTo>
                    <a:lnTo>
                      <a:pt x="3078194" y="30361"/>
                    </a:lnTo>
                    <a:cubicBezTo>
                      <a:pt x="3078194" y="13764"/>
                      <a:pt x="3064431" y="0"/>
                      <a:pt x="3047834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8" name="Freeform 50">
                <a:extLst>
                  <a:ext uri="{FF2B5EF4-FFF2-40B4-BE49-F238E27FC236}">
                    <a16:creationId xmlns:a16="http://schemas.microsoft.com/office/drawing/2014/main" id="{C0CBD56E-036F-3204-3CD4-0EED8F1113C3}"/>
                  </a:ext>
                </a:extLst>
              </p:cNvPr>
              <p:cNvSpPr/>
              <p:nvPr/>
            </p:nvSpPr>
            <p:spPr>
              <a:xfrm>
                <a:off x="6732166" y="5218152"/>
                <a:ext cx="712469" cy="188237"/>
              </a:xfrm>
              <a:custGeom>
                <a:avLst/>
                <a:gdLst>
                  <a:gd name="connsiteX0" fmla="*/ 682109 w 712469"/>
                  <a:gd name="connsiteY0" fmla="*/ 0 h 188237"/>
                  <a:gd name="connsiteX1" fmla="*/ 651748 w 712469"/>
                  <a:gd name="connsiteY1" fmla="*/ 30361 h 188237"/>
                  <a:gd name="connsiteX2" fmla="*/ 651748 w 712469"/>
                  <a:gd name="connsiteY2" fmla="*/ 127516 h 188237"/>
                  <a:gd name="connsiteX3" fmla="*/ 60722 w 712469"/>
                  <a:gd name="connsiteY3" fmla="*/ 127516 h 188237"/>
                  <a:gd name="connsiteX4" fmla="*/ 60722 w 712469"/>
                  <a:gd name="connsiteY4" fmla="*/ 30361 h 188237"/>
                  <a:gd name="connsiteX5" fmla="*/ 30361 w 712469"/>
                  <a:gd name="connsiteY5" fmla="*/ 0 h 188237"/>
                  <a:gd name="connsiteX6" fmla="*/ 0 w 712469"/>
                  <a:gd name="connsiteY6" fmla="*/ 30361 h 188237"/>
                  <a:gd name="connsiteX7" fmla="*/ 0 w 712469"/>
                  <a:gd name="connsiteY7" fmla="*/ 157877 h 188237"/>
                  <a:gd name="connsiteX8" fmla="*/ 30361 w 712469"/>
                  <a:gd name="connsiteY8" fmla="*/ 188238 h 188237"/>
                  <a:gd name="connsiteX9" fmla="*/ 682109 w 712469"/>
                  <a:gd name="connsiteY9" fmla="*/ 188238 h 188237"/>
                  <a:gd name="connsiteX10" fmla="*/ 712470 w 712469"/>
                  <a:gd name="connsiteY10" fmla="*/ 157877 h 188237"/>
                  <a:gd name="connsiteX11" fmla="*/ 712470 w 712469"/>
                  <a:gd name="connsiteY11" fmla="*/ 30361 h 188237"/>
                  <a:gd name="connsiteX12" fmla="*/ 682109 w 712469"/>
                  <a:gd name="connsiteY12" fmla="*/ 0 h 188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2469" h="188237">
                    <a:moveTo>
                      <a:pt x="682109" y="0"/>
                    </a:moveTo>
                    <a:cubicBezTo>
                      <a:pt x="665512" y="0"/>
                      <a:pt x="651748" y="13764"/>
                      <a:pt x="651748" y="30361"/>
                    </a:cubicBezTo>
                    <a:lnTo>
                      <a:pt x="651748" y="127516"/>
                    </a:lnTo>
                    <a:lnTo>
                      <a:pt x="60722" y="127516"/>
                    </a:lnTo>
                    <a:lnTo>
                      <a:pt x="60722" y="30361"/>
                    </a:lnTo>
                    <a:cubicBezTo>
                      <a:pt x="60722" y="13764"/>
                      <a:pt x="46958" y="0"/>
                      <a:pt x="30361" y="0"/>
                    </a:cubicBezTo>
                    <a:cubicBezTo>
                      <a:pt x="13763" y="0"/>
                      <a:pt x="0" y="13764"/>
                      <a:pt x="0" y="30361"/>
                    </a:cubicBezTo>
                    <a:lnTo>
                      <a:pt x="0" y="157877"/>
                    </a:lnTo>
                    <a:cubicBezTo>
                      <a:pt x="0" y="174474"/>
                      <a:pt x="13763" y="188238"/>
                      <a:pt x="30361" y="188238"/>
                    </a:cubicBezTo>
                    <a:lnTo>
                      <a:pt x="682109" y="188238"/>
                    </a:lnTo>
                    <a:cubicBezTo>
                      <a:pt x="698707" y="188238"/>
                      <a:pt x="712470" y="174474"/>
                      <a:pt x="712470" y="157877"/>
                    </a:cubicBezTo>
                    <a:lnTo>
                      <a:pt x="712470" y="30361"/>
                    </a:lnTo>
                    <a:cubicBezTo>
                      <a:pt x="712470" y="13764"/>
                      <a:pt x="699111" y="0"/>
                      <a:pt x="682109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9" name="Freeform 51">
                <a:extLst>
                  <a:ext uri="{FF2B5EF4-FFF2-40B4-BE49-F238E27FC236}">
                    <a16:creationId xmlns:a16="http://schemas.microsoft.com/office/drawing/2014/main" id="{2061B90A-E759-6434-77E3-6AEDFE6C9BA5}"/>
                  </a:ext>
                </a:extLst>
              </p:cNvPr>
              <p:cNvSpPr/>
              <p:nvPr/>
            </p:nvSpPr>
            <p:spPr>
              <a:xfrm>
                <a:off x="5056647" y="2799397"/>
                <a:ext cx="4060269" cy="2443043"/>
              </a:xfrm>
              <a:custGeom>
                <a:avLst/>
                <a:gdLst>
                  <a:gd name="connsiteX0" fmla="*/ 3844909 w 4060269"/>
                  <a:gd name="connsiteY0" fmla="*/ 0 h 2443043"/>
                  <a:gd name="connsiteX1" fmla="*/ 218599 w 4060269"/>
                  <a:gd name="connsiteY1" fmla="*/ 0 h 2443043"/>
                  <a:gd name="connsiteX2" fmla="*/ 0 w 4060269"/>
                  <a:gd name="connsiteY2" fmla="*/ 216170 h 2443043"/>
                  <a:gd name="connsiteX3" fmla="*/ 0 w 4060269"/>
                  <a:gd name="connsiteY3" fmla="*/ 2092881 h 2443043"/>
                  <a:gd name="connsiteX4" fmla="*/ 30361 w 4060269"/>
                  <a:gd name="connsiteY4" fmla="*/ 2123242 h 2443043"/>
                  <a:gd name="connsiteX5" fmla="*/ 60722 w 4060269"/>
                  <a:gd name="connsiteY5" fmla="*/ 2092881 h 2443043"/>
                  <a:gd name="connsiteX6" fmla="*/ 60722 w 4060269"/>
                  <a:gd name="connsiteY6" fmla="*/ 216575 h 2443043"/>
                  <a:gd name="connsiteX7" fmla="*/ 218599 w 4060269"/>
                  <a:gd name="connsiteY7" fmla="*/ 61127 h 2443043"/>
                  <a:gd name="connsiteX8" fmla="*/ 3845314 w 4060269"/>
                  <a:gd name="connsiteY8" fmla="*/ 61127 h 2443043"/>
                  <a:gd name="connsiteX9" fmla="*/ 3999548 w 4060269"/>
                  <a:gd name="connsiteY9" fmla="*/ 216575 h 2443043"/>
                  <a:gd name="connsiteX10" fmla="*/ 3999548 w 4060269"/>
                  <a:gd name="connsiteY10" fmla="*/ 2412683 h 2443043"/>
                  <a:gd name="connsiteX11" fmla="*/ 4029909 w 4060269"/>
                  <a:gd name="connsiteY11" fmla="*/ 2443044 h 2443043"/>
                  <a:gd name="connsiteX12" fmla="*/ 4060270 w 4060269"/>
                  <a:gd name="connsiteY12" fmla="*/ 2412683 h 2443043"/>
                  <a:gd name="connsiteX13" fmla="*/ 4060270 w 4060269"/>
                  <a:gd name="connsiteY13" fmla="*/ 216575 h 2443043"/>
                  <a:gd name="connsiteX14" fmla="*/ 3997929 w 4060269"/>
                  <a:gd name="connsiteY14" fmla="*/ 63556 h 2443043"/>
                  <a:gd name="connsiteX15" fmla="*/ 3844909 w 4060269"/>
                  <a:gd name="connsiteY15" fmla="*/ 0 h 2443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060269" h="2443043">
                    <a:moveTo>
                      <a:pt x="3844909" y="0"/>
                    </a:moveTo>
                    <a:lnTo>
                      <a:pt x="218599" y="0"/>
                    </a:lnTo>
                    <a:cubicBezTo>
                      <a:pt x="97965" y="0"/>
                      <a:pt x="0" y="97155"/>
                      <a:pt x="0" y="216170"/>
                    </a:cubicBezTo>
                    <a:lnTo>
                      <a:pt x="0" y="2092881"/>
                    </a:lnTo>
                    <a:cubicBezTo>
                      <a:pt x="0" y="2109478"/>
                      <a:pt x="13764" y="2123242"/>
                      <a:pt x="30361" y="2123242"/>
                    </a:cubicBezTo>
                    <a:cubicBezTo>
                      <a:pt x="46958" y="2123242"/>
                      <a:pt x="60722" y="2109478"/>
                      <a:pt x="60722" y="2092881"/>
                    </a:cubicBezTo>
                    <a:lnTo>
                      <a:pt x="60722" y="216575"/>
                    </a:lnTo>
                    <a:cubicBezTo>
                      <a:pt x="60722" y="130754"/>
                      <a:pt x="131564" y="61127"/>
                      <a:pt x="218599" y="61127"/>
                    </a:cubicBezTo>
                    <a:lnTo>
                      <a:pt x="3845314" y="61127"/>
                    </a:lnTo>
                    <a:cubicBezTo>
                      <a:pt x="3931944" y="61127"/>
                      <a:pt x="3999548" y="129540"/>
                      <a:pt x="3999548" y="216575"/>
                    </a:cubicBezTo>
                    <a:lnTo>
                      <a:pt x="3999548" y="2412683"/>
                    </a:lnTo>
                    <a:cubicBezTo>
                      <a:pt x="3999548" y="2429280"/>
                      <a:pt x="4013311" y="2443044"/>
                      <a:pt x="4029909" y="2443044"/>
                    </a:cubicBezTo>
                    <a:cubicBezTo>
                      <a:pt x="4046506" y="2443044"/>
                      <a:pt x="4060270" y="2429280"/>
                      <a:pt x="4060270" y="2412683"/>
                    </a:cubicBezTo>
                    <a:lnTo>
                      <a:pt x="4060270" y="216575"/>
                    </a:lnTo>
                    <a:cubicBezTo>
                      <a:pt x="4060270" y="158687"/>
                      <a:pt x="4038005" y="104442"/>
                      <a:pt x="3997929" y="63556"/>
                    </a:cubicBezTo>
                    <a:cubicBezTo>
                      <a:pt x="3957043" y="22670"/>
                      <a:pt x="3902798" y="0"/>
                      <a:pt x="3844909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60" name="Freeform 52">
                <a:extLst>
                  <a:ext uri="{FF2B5EF4-FFF2-40B4-BE49-F238E27FC236}">
                    <a16:creationId xmlns:a16="http://schemas.microsoft.com/office/drawing/2014/main" id="{245D6B4A-C003-BC1F-D876-9803A9152CC6}"/>
                  </a:ext>
                </a:extLst>
              </p:cNvPr>
              <p:cNvSpPr/>
              <p:nvPr/>
            </p:nvSpPr>
            <p:spPr>
              <a:xfrm>
                <a:off x="5319370" y="3062525"/>
                <a:ext cx="3538061" cy="2000178"/>
              </a:xfrm>
              <a:custGeom>
                <a:avLst/>
                <a:gdLst>
                  <a:gd name="connsiteX0" fmla="*/ 3507700 w 3538061"/>
                  <a:gd name="connsiteY0" fmla="*/ 0 h 2000178"/>
                  <a:gd name="connsiteX1" fmla="*/ 30361 w 3538061"/>
                  <a:gd name="connsiteY1" fmla="*/ 0 h 2000178"/>
                  <a:gd name="connsiteX2" fmla="*/ 0 w 3538061"/>
                  <a:gd name="connsiteY2" fmla="*/ 30361 h 2000178"/>
                  <a:gd name="connsiteX3" fmla="*/ 0 w 3538061"/>
                  <a:gd name="connsiteY3" fmla="*/ 1817608 h 2000178"/>
                  <a:gd name="connsiteX4" fmla="*/ 30361 w 3538061"/>
                  <a:gd name="connsiteY4" fmla="*/ 1847969 h 2000178"/>
                  <a:gd name="connsiteX5" fmla="*/ 60722 w 3538061"/>
                  <a:gd name="connsiteY5" fmla="*/ 1817608 h 2000178"/>
                  <a:gd name="connsiteX6" fmla="*/ 60722 w 3538061"/>
                  <a:gd name="connsiteY6" fmla="*/ 60722 h 2000178"/>
                  <a:gd name="connsiteX7" fmla="*/ 3477339 w 3538061"/>
                  <a:gd name="connsiteY7" fmla="*/ 60722 h 2000178"/>
                  <a:gd name="connsiteX8" fmla="*/ 3477339 w 3538061"/>
                  <a:gd name="connsiteY8" fmla="*/ 1937433 h 2000178"/>
                  <a:gd name="connsiteX9" fmla="*/ 1069110 w 3538061"/>
                  <a:gd name="connsiteY9" fmla="*/ 1938647 h 2000178"/>
                  <a:gd name="connsiteX10" fmla="*/ 1038749 w 3538061"/>
                  <a:gd name="connsiteY10" fmla="*/ 1969413 h 2000178"/>
                  <a:gd name="connsiteX11" fmla="*/ 1069110 w 3538061"/>
                  <a:gd name="connsiteY11" fmla="*/ 2000179 h 2000178"/>
                  <a:gd name="connsiteX12" fmla="*/ 1069110 w 3538061"/>
                  <a:gd name="connsiteY12" fmla="*/ 2000179 h 2000178"/>
                  <a:gd name="connsiteX13" fmla="*/ 3507700 w 3538061"/>
                  <a:gd name="connsiteY13" fmla="*/ 1998964 h 2000178"/>
                  <a:gd name="connsiteX14" fmla="*/ 3538061 w 3538061"/>
                  <a:gd name="connsiteY14" fmla="*/ 1968198 h 2000178"/>
                  <a:gd name="connsiteX15" fmla="*/ 3538061 w 3538061"/>
                  <a:gd name="connsiteY15" fmla="*/ 30361 h 2000178"/>
                  <a:gd name="connsiteX16" fmla="*/ 3507700 w 3538061"/>
                  <a:gd name="connsiteY16" fmla="*/ 0 h 200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38061" h="2000178">
                    <a:moveTo>
                      <a:pt x="3507700" y="0"/>
                    </a:moveTo>
                    <a:lnTo>
                      <a:pt x="30361" y="0"/>
                    </a:lnTo>
                    <a:cubicBezTo>
                      <a:pt x="13763" y="0"/>
                      <a:pt x="0" y="13764"/>
                      <a:pt x="0" y="30361"/>
                    </a:cubicBezTo>
                    <a:lnTo>
                      <a:pt x="0" y="1817608"/>
                    </a:lnTo>
                    <a:cubicBezTo>
                      <a:pt x="0" y="1834205"/>
                      <a:pt x="13763" y="1847969"/>
                      <a:pt x="30361" y="1847969"/>
                    </a:cubicBezTo>
                    <a:cubicBezTo>
                      <a:pt x="46958" y="1847969"/>
                      <a:pt x="60722" y="1834205"/>
                      <a:pt x="60722" y="1817608"/>
                    </a:cubicBezTo>
                    <a:lnTo>
                      <a:pt x="60722" y="60722"/>
                    </a:lnTo>
                    <a:lnTo>
                      <a:pt x="3477339" y="60722"/>
                    </a:lnTo>
                    <a:lnTo>
                      <a:pt x="3477339" y="1937433"/>
                    </a:lnTo>
                    <a:lnTo>
                      <a:pt x="1069110" y="1938647"/>
                    </a:lnTo>
                    <a:cubicBezTo>
                      <a:pt x="1052513" y="1938647"/>
                      <a:pt x="1038749" y="1952411"/>
                      <a:pt x="1038749" y="1969413"/>
                    </a:cubicBezTo>
                    <a:cubicBezTo>
                      <a:pt x="1038749" y="1986010"/>
                      <a:pt x="1052513" y="2000179"/>
                      <a:pt x="1069110" y="2000179"/>
                    </a:cubicBezTo>
                    <a:cubicBezTo>
                      <a:pt x="1069110" y="2000179"/>
                      <a:pt x="1069110" y="2000179"/>
                      <a:pt x="1069110" y="2000179"/>
                    </a:cubicBezTo>
                    <a:lnTo>
                      <a:pt x="3507700" y="1998964"/>
                    </a:lnTo>
                    <a:cubicBezTo>
                      <a:pt x="3524298" y="1998964"/>
                      <a:pt x="3538061" y="1984796"/>
                      <a:pt x="3538061" y="1968198"/>
                    </a:cubicBezTo>
                    <a:lnTo>
                      <a:pt x="3538061" y="30361"/>
                    </a:lnTo>
                    <a:cubicBezTo>
                      <a:pt x="3538061" y="13764"/>
                      <a:pt x="3524703" y="0"/>
                      <a:pt x="3507700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69" name="Graphic 2">
              <a:extLst>
                <a:ext uri="{FF2B5EF4-FFF2-40B4-BE49-F238E27FC236}">
                  <a16:creationId xmlns:a16="http://schemas.microsoft.com/office/drawing/2014/main" id="{10009064-4DB3-883C-F172-CE5966EFEF42}"/>
                </a:ext>
              </a:extLst>
            </p:cNvPr>
            <p:cNvGrpSpPr/>
            <p:nvPr/>
          </p:nvGrpSpPr>
          <p:grpSpPr>
            <a:xfrm>
              <a:off x="5569949" y="2420897"/>
              <a:ext cx="3808071" cy="2322814"/>
              <a:chOff x="5569949" y="2420897"/>
              <a:chExt cx="3808071" cy="2322814"/>
            </a:xfrm>
            <a:grpFill/>
          </p:grpSpPr>
          <p:sp>
            <p:nvSpPr>
              <p:cNvPr id="350" name="Freeform 54">
                <a:extLst>
                  <a:ext uri="{FF2B5EF4-FFF2-40B4-BE49-F238E27FC236}">
                    <a16:creationId xmlns:a16="http://schemas.microsoft.com/office/drawing/2014/main" id="{04899F59-CA00-17F2-63AF-AFCA0DD6320C}"/>
                  </a:ext>
                </a:extLst>
              </p:cNvPr>
              <p:cNvSpPr/>
              <p:nvPr/>
            </p:nvSpPr>
            <p:spPr>
              <a:xfrm>
                <a:off x="5569949" y="4500824"/>
                <a:ext cx="242887" cy="242887"/>
              </a:xfrm>
              <a:custGeom>
                <a:avLst/>
                <a:gdLst>
                  <a:gd name="connsiteX0" fmla="*/ 121444 w 242887"/>
                  <a:gd name="connsiteY0" fmla="*/ 0 h 242887"/>
                  <a:gd name="connsiteX1" fmla="*/ 0 w 242887"/>
                  <a:gd name="connsiteY1" fmla="*/ 121444 h 242887"/>
                  <a:gd name="connsiteX2" fmla="*/ 121444 w 242887"/>
                  <a:gd name="connsiteY2" fmla="*/ 242888 h 242887"/>
                  <a:gd name="connsiteX3" fmla="*/ 242888 w 242887"/>
                  <a:gd name="connsiteY3" fmla="*/ 121444 h 242887"/>
                  <a:gd name="connsiteX4" fmla="*/ 121444 w 242887"/>
                  <a:gd name="connsiteY4" fmla="*/ 0 h 242887"/>
                  <a:gd name="connsiteX5" fmla="*/ 121444 w 242887"/>
                  <a:gd name="connsiteY5" fmla="*/ 181761 h 242887"/>
                  <a:gd name="connsiteX6" fmla="*/ 60722 w 242887"/>
                  <a:gd name="connsiteY6" fmla="*/ 121039 h 242887"/>
                  <a:gd name="connsiteX7" fmla="*/ 121444 w 242887"/>
                  <a:gd name="connsiteY7" fmla="*/ 60317 h 242887"/>
                  <a:gd name="connsiteX8" fmla="*/ 182166 w 242887"/>
                  <a:gd name="connsiteY8" fmla="*/ 121039 h 242887"/>
                  <a:gd name="connsiteX9" fmla="*/ 121444 w 242887"/>
                  <a:gd name="connsiteY9" fmla="*/ 181761 h 242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887" h="242887">
                    <a:moveTo>
                      <a:pt x="121444" y="0"/>
                    </a:moveTo>
                    <a:cubicBezTo>
                      <a:pt x="54650" y="0"/>
                      <a:pt x="0" y="54650"/>
                      <a:pt x="0" y="121444"/>
                    </a:cubicBezTo>
                    <a:cubicBezTo>
                      <a:pt x="0" y="188238"/>
                      <a:pt x="54650" y="242888"/>
                      <a:pt x="121444" y="242888"/>
                    </a:cubicBezTo>
                    <a:cubicBezTo>
                      <a:pt x="188238" y="242888"/>
                      <a:pt x="242888" y="188238"/>
                      <a:pt x="242888" y="121444"/>
                    </a:cubicBezTo>
                    <a:cubicBezTo>
                      <a:pt x="242888" y="54650"/>
                      <a:pt x="188643" y="0"/>
                      <a:pt x="121444" y="0"/>
                    </a:cubicBezTo>
                    <a:close/>
                    <a:moveTo>
                      <a:pt x="121444" y="181761"/>
                    </a:moveTo>
                    <a:cubicBezTo>
                      <a:pt x="87844" y="181761"/>
                      <a:pt x="60722" y="154638"/>
                      <a:pt x="60722" y="121039"/>
                    </a:cubicBezTo>
                    <a:cubicBezTo>
                      <a:pt x="60722" y="87440"/>
                      <a:pt x="87844" y="60317"/>
                      <a:pt x="121444" y="60317"/>
                    </a:cubicBezTo>
                    <a:cubicBezTo>
                      <a:pt x="155043" y="60317"/>
                      <a:pt x="182166" y="87440"/>
                      <a:pt x="182166" y="121039"/>
                    </a:cubicBezTo>
                    <a:cubicBezTo>
                      <a:pt x="182166" y="154638"/>
                      <a:pt x="155043" y="181761"/>
                      <a:pt x="121444" y="181761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1" name="Freeform 55">
                <a:extLst>
                  <a:ext uri="{FF2B5EF4-FFF2-40B4-BE49-F238E27FC236}">
                    <a16:creationId xmlns:a16="http://schemas.microsoft.com/office/drawing/2014/main" id="{B1DD07B9-A38B-E495-9257-77D34F1B1348}"/>
                  </a:ext>
                </a:extLst>
              </p:cNvPr>
              <p:cNvSpPr/>
              <p:nvPr/>
            </p:nvSpPr>
            <p:spPr>
              <a:xfrm>
                <a:off x="6553643" y="3517130"/>
                <a:ext cx="242887" cy="242887"/>
              </a:xfrm>
              <a:custGeom>
                <a:avLst/>
                <a:gdLst>
                  <a:gd name="connsiteX0" fmla="*/ 121444 w 242887"/>
                  <a:gd name="connsiteY0" fmla="*/ 0 h 242887"/>
                  <a:gd name="connsiteX1" fmla="*/ 0 w 242887"/>
                  <a:gd name="connsiteY1" fmla="*/ 121444 h 242887"/>
                  <a:gd name="connsiteX2" fmla="*/ 121444 w 242887"/>
                  <a:gd name="connsiteY2" fmla="*/ 242888 h 242887"/>
                  <a:gd name="connsiteX3" fmla="*/ 242888 w 242887"/>
                  <a:gd name="connsiteY3" fmla="*/ 121444 h 242887"/>
                  <a:gd name="connsiteX4" fmla="*/ 121444 w 242887"/>
                  <a:gd name="connsiteY4" fmla="*/ 0 h 242887"/>
                  <a:gd name="connsiteX5" fmla="*/ 121444 w 242887"/>
                  <a:gd name="connsiteY5" fmla="*/ 182166 h 242887"/>
                  <a:gd name="connsiteX6" fmla="*/ 60722 w 242887"/>
                  <a:gd name="connsiteY6" fmla="*/ 121444 h 242887"/>
                  <a:gd name="connsiteX7" fmla="*/ 121444 w 242887"/>
                  <a:gd name="connsiteY7" fmla="*/ 60722 h 242887"/>
                  <a:gd name="connsiteX8" fmla="*/ 182166 w 242887"/>
                  <a:gd name="connsiteY8" fmla="*/ 121444 h 242887"/>
                  <a:gd name="connsiteX9" fmla="*/ 121444 w 242887"/>
                  <a:gd name="connsiteY9" fmla="*/ 182166 h 242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887" h="242887">
                    <a:moveTo>
                      <a:pt x="121444" y="0"/>
                    </a:moveTo>
                    <a:cubicBezTo>
                      <a:pt x="54650" y="0"/>
                      <a:pt x="0" y="54650"/>
                      <a:pt x="0" y="121444"/>
                    </a:cubicBezTo>
                    <a:cubicBezTo>
                      <a:pt x="0" y="188238"/>
                      <a:pt x="54650" y="242888"/>
                      <a:pt x="121444" y="242888"/>
                    </a:cubicBezTo>
                    <a:cubicBezTo>
                      <a:pt x="188238" y="242888"/>
                      <a:pt x="242888" y="188238"/>
                      <a:pt x="242888" y="121444"/>
                    </a:cubicBezTo>
                    <a:cubicBezTo>
                      <a:pt x="242888" y="54650"/>
                      <a:pt x="188238" y="0"/>
                      <a:pt x="121444" y="0"/>
                    </a:cubicBezTo>
                    <a:close/>
                    <a:moveTo>
                      <a:pt x="121444" y="182166"/>
                    </a:moveTo>
                    <a:cubicBezTo>
                      <a:pt x="87844" y="182166"/>
                      <a:pt x="60722" y="155043"/>
                      <a:pt x="60722" y="121444"/>
                    </a:cubicBezTo>
                    <a:cubicBezTo>
                      <a:pt x="60722" y="87844"/>
                      <a:pt x="87844" y="60722"/>
                      <a:pt x="121444" y="60722"/>
                    </a:cubicBezTo>
                    <a:cubicBezTo>
                      <a:pt x="155043" y="60722"/>
                      <a:pt x="182166" y="87844"/>
                      <a:pt x="182166" y="121444"/>
                    </a:cubicBezTo>
                    <a:cubicBezTo>
                      <a:pt x="182166" y="155043"/>
                      <a:pt x="154638" y="182166"/>
                      <a:pt x="121444" y="18216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2" name="Freeform 56">
                <a:extLst>
                  <a:ext uri="{FF2B5EF4-FFF2-40B4-BE49-F238E27FC236}">
                    <a16:creationId xmlns:a16="http://schemas.microsoft.com/office/drawing/2014/main" id="{F090260C-7A0B-9728-5EC8-9979B60F4EB5}"/>
                  </a:ext>
                </a:extLst>
              </p:cNvPr>
              <p:cNvSpPr/>
              <p:nvPr/>
            </p:nvSpPr>
            <p:spPr>
              <a:xfrm>
                <a:off x="7296070" y="4259960"/>
                <a:ext cx="242887" cy="242887"/>
              </a:xfrm>
              <a:custGeom>
                <a:avLst/>
                <a:gdLst>
                  <a:gd name="connsiteX0" fmla="*/ 121444 w 242887"/>
                  <a:gd name="connsiteY0" fmla="*/ 0 h 242887"/>
                  <a:gd name="connsiteX1" fmla="*/ 0 w 242887"/>
                  <a:gd name="connsiteY1" fmla="*/ 121444 h 242887"/>
                  <a:gd name="connsiteX2" fmla="*/ 121444 w 242887"/>
                  <a:gd name="connsiteY2" fmla="*/ 242888 h 242887"/>
                  <a:gd name="connsiteX3" fmla="*/ 242888 w 242887"/>
                  <a:gd name="connsiteY3" fmla="*/ 121444 h 242887"/>
                  <a:gd name="connsiteX4" fmla="*/ 121444 w 242887"/>
                  <a:gd name="connsiteY4" fmla="*/ 0 h 242887"/>
                  <a:gd name="connsiteX5" fmla="*/ 121444 w 242887"/>
                  <a:gd name="connsiteY5" fmla="*/ 182166 h 242887"/>
                  <a:gd name="connsiteX6" fmla="*/ 60722 w 242887"/>
                  <a:gd name="connsiteY6" fmla="*/ 121444 h 242887"/>
                  <a:gd name="connsiteX7" fmla="*/ 121444 w 242887"/>
                  <a:gd name="connsiteY7" fmla="*/ 60722 h 242887"/>
                  <a:gd name="connsiteX8" fmla="*/ 182166 w 242887"/>
                  <a:gd name="connsiteY8" fmla="*/ 121444 h 242887"/>
                  <a:gd name="connsiteX9" fmla="*/ 121444 w 242887"/>
                  <a:gd name="connsiteY9" fmla="*/ 182166 h 242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887" h="242887">
                    <a:moveTo>
                      <a:pt x="121444" y="0"/>
                    </a:moveTo>
                    <a:cubicBezTo>
                      <a:pt x="54650" y="0"/>
                      <a:pt x="0" y="54650"/>
                      <a:pt x="0" y="121444"/>
                    </a:cubicBezTo>
                    <a:cubicBezTo>
                      <a:pt x="0" y="188238"/>
                      <a:pt x="54650" y="242888"/>
                      <a:pt x="121444" y="242888"/>
                    </a:cubicBezTo>
                    <a:cubicBezTo>
                      <a:pt x="188238" y="242888"/>
                      <a:pt x="242888" y="188238"/>
                      <a:pt x="242888" y="121444"/>
                    </a:cubicBezTo>
                    <a:cubicBezTo>
                      <a:pt x="242888" y="54650"/>
                      <a:pt x="188643" y="0"/>
                      <a:pt x="121444" y="0"/>
                    </a:cubicBezTo>
                    <a:close/>
                    <a:moveTo>
                      <a:pt x="121444" y="182166"/>
                    </a:moveTo>
                    <a:cubicBezTo>
                      <a:pt x="87844" y="182166"/>
                      <a:pt x="60722" y="155043"/>
                      <a:pt x="60722" y="121444"/>
                    </a:cubicBezTo>
                    <a:cubicBezTo>
                      <a:pt x="60722" y="87844"/>
                      <a:pt x="87844" y="60722"/>
                      <a:pt x="121444" y="60722"/>
                    </a:cubicBezTo>
                    <a:cubicBezTo>
                      <a:pt x="155043" y="60722"/>
                      <a:pt x="182166" y="87844"/>
                      <a:pt x="182166" y="121444"/>
                    </a:cubicBezTo>
                    <a:cubicBezTo>
                      <a:pt x="182166" y="155043"/>
                      <a:pt x="155043" y="182166"/>
                      <a:pt x="121444" y="18216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3" name="Freeform 57">
                <a:extLst>
                  <a:ext uri="{FF2B5EF4-FFF2-40B4-BE49-F238E27FC236}">
                    <a16:creationId xmlns:a16="http://schemas.microsoft.com/office/drawing/2014/main" id="{05780EE0-4254-72CA-3148-01267BD5432E}"/>
                  </a:ext>
                </a:extLst>
              </p:cNvPr>
              <p:cNvSpPr/>
              <p:nvPr/>
            </p:nvSpPr>
            <p:spPr>
              <a:xfrm>
                <a:off x="9135133" y="2420897"/>
                <a:ext cx="242887" cy="242887"/>
              </a:xfrm>
              <a:custGeom>
                <a:avLst/>
                <a:gdLst>
                  <a:gd name="connsiteX0" fmla="*/ 121444 w 242887"/>
                  <a:gd name="connsiteY0" fmla="*/ 0 h 242887"/>
                  <a:gd name="connsiteX1" fmla="*/ 0 w 242887"/>
                  <a:gd name="connsiteY1" fmla="*/ 121444 h 242887"/>
                  <a:gd name="connsiteX2" fmla="*/ 121444 w 242887"/>
                  <a:gd name="connsiteY2" fmla="*/ 242888 h 242887"/>
                  <a:gd name="connsiteX3" fmla="*/ 242888 w 242887"/>
                  <a:gd name="connsiteY3" fmla="*/ 121444 h 242887"/>
                  <a:gd name="connsiteX4" fmla="*/ 121444 w 242887"/>
                  <a:gd name="connsiteY4" fmla="*/ 0 h 242887"/>
                  <a:gd name="connsiteX5" fmla="*/ 121444 w 242887"/>
                  <a:gd name="connsiteY5" fmla="*/ 182166 h 242887"/>
                  <a:gd name="connsiteX6" fmla="*/ 60722 w 242887"/>
                  <a:gd name="connsiteY6" fmla="*/ 121444 h 242887"/>
                  <a:gd name="connsiteX7" fmla="*/ 121444 w 242887"/>
                  <a:gd name="connsiteY7" fmla="*/ 60722 h 242887"/>
                  <a:gd name="connsiteX8" fmla="*/ 182166 w 242887"/>
                  <a:gd name="connsiteY8" fmla="*/ 121444 h 242887"/>
                  <a:gd name="connsiteX9" fmla="*/ 121444 w 242887"/>
                  <a:gd name="connsiteY9" fmla="*/ 182166 h 242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887" h="242887">
                    <a:moveTo>
                      <a:pt x="121444" y="0"/>
                    </a:moveTo>
                    <a:cubicBezTo>
                      <a:pt x="54650" y="0"/>
                      <a:pt x="0" y="54650"/>
                      <a:pt x="0" y="121444"/>
                    </a:cubicBezTo>
                    <a:cubicBezTo>
                      <a:pt x="0" y="188238"/>
                      <a:pt x="54650" y="242888"/>
                      <a:pt x="121444" y="242888"/>
                    </a:cubicBezTo>
                    <a:cubicBezTo>
                      <a:pt x="188238" y="242888"/>
                      <a:pt x="242888" y="188238"/>
                      <a:pt x="242888" y="121444"/>
                    </a:cubicBezTo>
                    <a:cubicBezTo>
                      <a:pt x="242888" y="54650"/>
                      <a:pt x="188643" y="0"/>
                      <a:pt x="121444" y="0"/>
                    </a:cubicBezTo>
                    <a:close/>
                    <a:moveTo>
                      <a:pt x="121444" y="182166"/>
                    </a:moveTo>
                    <a:cubicBezTo>
                      <a:pt x="87844" y="182166"/>
                      <a:pt x="60722" y="155043"/>
                      <a:pt x="60722" y="121444"/>
                    </a:cubicBezTo>
                    <a:cubicBezTo>
                      <a:pt x="60722" y="87844"/>
                      <a:pt x="87844" y="60722"/>
                      <a:pt x="121444" y="60722"/>
                    </a:cubicBezTo>
                    <a:cubicBezTo>
                      <a:pt x="155043" y="60722"/>
                      <a:pt x="182166" y="87844"/>
                      <a:pt x="182166" y="121444"/>
                    </a:cubicBezTo>
                    <a:cubicBezTo>
                      <a:pt x="182166" y="154638"/>
                      <a:pt x="155043" y="182166"/>
                      <a:pt x="121444" y="18216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4" name="Freeform 58">
                <a:extLst>
                  <a:ext uri="{FF2B5EF4-FFF2-40B4-BE49-F238E27FC236}">
                    <a16:creationId xmlns:a16="http://schemas.microsoft.com/office/drawing/2014/main" id="{12DA057C-0964-38A8-5101-24544BF2EB33}"/>
                  </a:ext>
                </a:extLst>
              </p:cNvPr>
              <p:cNvSpPr/>
              <p:nvPr/>
            </p:nvSpPr>
            <p:spPr>
              <a:xfrm>
                <a:off x="5725903" y="3680775"/>
                <a:ext cx="906982" cy="907083"/>
              </a:xfrm>
              <a:custGeom>
                <a:avLst/>
                <a:gdLst>
                  <a:gd name="connsiteX0" fmla="*/ 855268 w 906982"/>
                  <a:gd name="connsiteY0" fmla="*/ 8805 h 907083"/>
                  <a:gd name="connsiteX1" fmla="*/ 8805 w 906982"/>
                  <a:gd name="connsiteY1" fmla="*/ 855268 h 907083"/>
                  <a:gd name="connsiteX2" fmla="*/ 8805 w 906982"/>
                  <a:gd name="connsiteY2" fmla="*/ 898178 h 907083"/>
                  <a:gd name="connsiteX3" fmla="*/ 30260 w 906982"/>
                  <a:gd name="connsiteY3" fmla="*/ 907084 h 907083"/>
                  <a:gd name="connsiteX4" fmla="*/ 51715 w 906982"/>
                  <a:gd name="connsiteY4" fmla="*/ 898178 h 907083"/>
                  <a:gd name="connsiteX5" fmla="*/ 898178 w 906982"/>
                  <a:gd name="connsiteY5" fmla="*/ 51715 h 907083"/>
                  <a:gd name="connsiteX6" fmla="*/ 898178 w 906982"/>
                  <a:gd name="connsiteY6" fmla="*/ 8805 h 907083"/>
                  <a:gd name="connsiteX7" fmla="*/ 855268 w 906982"/>
                  <a:gd name="connsiteY7" fmla="*/ 8805 h 907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06982" h="907083">
                    <a:moveTo>
                      <a:pt x="855268" y="8805"/>
                    </a:moveTo>
                    <a:lnTo>
                      <a:pt x="8805" y="855268"/>
                    </a:lnTo>
                    <a:cubicBezTo>
                      <a:pt x="-2935" y="867007"/>
                      <a:pt x="-2935" y="886438"/>
                      <a:pt x="8805" y="898178"/>
                    </a:cubicBezTo>
                    <a:cubicBezTo>
                      <a:pt x="14877" y="904250"/>
                      <a:pt x="22568" y="907084"/>
                      <a:pt x="30260" y="907084"/>
                    </a:cubicBezTo>
                    <a:cubicBezTo>
                      <a:pt x="37951" y="907084"/>
                      <a:pt x="45643" y="904250"/>
                      <a:pt x="51715" y="898178"/>
                    </a:cubicBezTo>
                    <a:lnTo>
                      <a:pt x="898178" y="51715"/>
                    </a:lnTo>
                    <a:cubicBezTo>
                      <a:pt x="909917" y="39975"/>
                      <a:pt x="909917" y="20544"/>
                      <a:pt x="898178" y="8805"/>
                    </a:cubicBezTo>
                    <a:cubicBezTo>
                      <a:pt x="886438" y="-2935"/>
                      <a:pt x="867007" y="-2935"/>
                      <a:pt x="855268" y="8805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5" name="Freeform 59">
                <a:extLst>
                  <a:ext uri="{FF2B5EF4-FFF2-40B4-BE49-F238E27FC236}">
                    <a16:creationId xmlns:a16="http://schemas.microsoft.com/office/drawing/2014/main" id="{2BA929D5-493A-6DB4-1143-D42323D79A21}"/>
                  </a:ext>
                </a:extLst>
              </p:cNvPr>
              <p:cNvSpPr/>
              <p:nvPr/>
            </p:nvSpPr>
            <p:spPr>
              <a:xfrm>
                <a:off x="6722956" y="3686847"/>
                <a:ext cx="650331" cy="650432"/>
              </a:xfrm>
              <a:custGeom>
                <a:avLst/>
                <a:gdLst>
                  <a:gd name="connsiteX0" fmla="*/ 51715 w 650331"/>
                  <a:gd name="connsiteY0" fmla="*/ 8805 h 650432"/>
                  <a:gd name="connsiteX1" fmla="*/ 8805 w 650331"/>
                  <a:gd name="connsiteY1" fmla="*/ 8805 h 650432"/>
                  <a:gd name="connsiteX2" fmla="*/ 8805 w 650331"/>
                  <a:gd name="connsiteY2" fmla="*/ 51715 h 650432"/>
                  <a:gd name="connsiteX3" fmla="*/ 598617 w 650331"/>
                  <a:gd name="connsiteY3" fmla="*/ 641527 h 650432"/>
                  <a:gd name="connsiteX4" fmla="*/ 620071 w 650331"/>
                  <a:gd name="connsiteY4" fmla="*/ 650433 h 650432"/>
                  <a:gd name="connsiteX5" fmla="*/ 641527 w 650331"/>
                  <a:gd name="connsiteY5" fmla="*/ 641527 h 650432"/>
                  <a:gd name="connsiteX6" fmla="*/ 641527 w 650331"/>
                  <a:gd name="connsiteY6" fmla="*/ 598616 h 650432"/>
                  <a:gd name="connsiteX7" fmla="*/ 51715 w 650331"/>
                  <a:gd name="connsiteY7" fmla="*/ 8805 h 650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0331" h="650432">
                    <a:moveTo>
                      <a:pt x="51715" y="8805"/>
                    </a:moveTo>
                    <a:cubicBezTo>
                      <a:pt x="39975" y="-2935"/>
                      <a:pt x="20544" y="-2935"/>
                      <a:pt x="8805" y="8805"/>
                    </a:cubicBezTo>
                    <a:cubicBezTo>
                      <a:pt x="-2935" y="20544"/>
                      <a:pt x="-2935" y="39975"/>
                      <a:pt x="8805" y="51715"/>
                    </a:cubicBezTo>
                    <a:lnTo>
                      <a:pt x="598617" y="641527"/>
                    </a:lnTo>
                    <a:cubicBezTo>
                      <a:pt x="604689" y="647599"/>
                      <a:pt x="612380" y="650433"/>
                      <a:pt x="620071" y="650433"/>
                    </a:cubicBezTo>
                    <a:cubicBezTo>
                      <a:pt x="627763" y="650433"/>
                      <a:pt x="635455" y="647599"/>
                      <a:pt x="641527" y="641527"/>
                    </a:cubicBezTo>
                    <a:cubicBezTo>
                      <a:pt x="653266" y="629787"/>
                      <a:pt x="653266" y="610356"/>
                      <a:pt x="641527" y="598616"/>
                    </a:cubicBezTo>
                    <a:lnTo>
                      <a:pt x="51715" y="8805"/>
                    </a:ln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56" name="Freeform 60">
                <a:extLst>
                  <a:ext uri="{FF2B5EF4-FFF2-40B4-BE49-F238E27FC236}">
                    <a16:creationId xmlns:a16="http://schemas.microsoft.com/office/drawing/2014/main" id="{097161F6-F512-26C7-D9E2-96281B18E140}"/>
                  </a:ext>
                </a:extLst>
              </p:cNvPr>
              <p:cNvSpPr/>
              <p:nvPr/>
            </p:nvSpPr>
            <p:spPr>
              <a:xfrm>
                <a:off x="7461739" y="2576447"/>
                <a:ext cx="1760732" cy="1760833"/>
              </a:xfrm>
              <a:custGeom>
                <a:avLst/>
                <a:gdLst>
                  <a:gd name="connsiteX0" fmla="*/ 1709017 w 1760732"/>
                  <a:gd name="connsiteY0" fmla="*/ 8805 h 1760833"/>
                  <a:gd name="connsiteX1" fmla="*/ 8805 w 1760732"/>
                  <a:gd name="connsiteY1" fmla="*/ 1709017 h 1760833"/>
                  <a:gd name="connsiteX2" fmla="*/ 8805 w 1760732"/>
                  <a:gd name="connsiteY2" fmla="*/ 1751927 h 1760833"/>
                  <a:gd name="connsiteX3" fmla="*/ 30260 w 1760732"/>
                  <a:gd name="connsiteY3" fmla="*/ 1760833 h 1760833"/>
                  <a:gd name="connsiteX4" fmla="*/ 51715 w 1760732"/>
                  <a:gd name="connsiteY4" fmla="*/ 1751927 h 1760833"/>
                  <a:gd name="connsiteX5" fmla="*/ 1751927 w 1760732"/>
                  <a:gd name="connsiteY5" fmla="*/ 51715 h 1760833"/>
                  <a:gd name="connsiteX6" fmla="*/ 1751927 w 1760732"/>
                  <a:gd name="connsiteY6" fmla="*/ 8805 h 1760833"/>
                  <a:gd name="connsiteX7" fmla="*/ 1709017 w 1760732"/>
                  <a:gd name="connsiteY7" fmla="*/ 8805 h 1760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0732" h="1760833">
                    <a:moveTo>
                      <a:pt x="1709017" y="8805"/>
                    </a:moveTo>
                    <a:lnTo>
                      <a:pt x="8805" y="1709017"/>
                    </a:lnTo>
                    <a:cubicBezTo>
                      <a:pt x="-2935" y="1720757"/>
                      <a:pt x="-2935" y="1740188"/>
                      <a:pt x="8805" y="1751927"/>
                    </a:cubicBezTo>
                    <a:cubicBezTo>
                      <a:pt x="14877" y="1758000"/>
                      <a:pt x="22568" y="1760833"/>
                      <a:pt x="30260" y="1760833"/>
                    </a:cubicBezTo>
                    <a:cubicBezTo>
                      <a:pt x="37952" y="1760833"/>
                      <a:pt x="45643" y="1758000"/>
                      <a:pt x="51715" y="1751927"/>
                    </a:cubicBezTo>
                    <a:lnTo>
                      <a:pt x="1751927" y="51715"/>
                    </a:lnTo>
                    <a:cubicBezTo>
                      <a:pt x="1763667" y="39975"/>
                      <a:pt x="1763667" y="20544"/>
                      <a:pt x="1751927" y="8805"/>
                    </a:cubicBezTo>
                    <a:cubicBezTo>
                      <a:pt x="1740188" y="-2935"/>
                      <a:pt x="1721162" y="-2935"/>
                      <a:pt x="1709017" y="8805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70" name="Graphic 2">
              <a:extLst>
                <a:ext uri="{FF2B5EF4-FFF2-40B4-BE49-F238E27FC236}">
                  <a16:creationId xmlns:a16="http://schemas.microsoft.com/office/drawing/2014/main" id="{86B96AF2-63DB-13F2-B9C8-A49B779171A0}"/>
                </a:ext>
              </a:extLst>
            </p:cNvPr>
            <p:cNvGrpSpPr/>
            <p:nvPr/>
          </p:nvGrpSpPr>
          <p:grpSpPr>
            <a:xfrm>
              <a:off x="9225811" y="1255037"/>
              <a:ext cx="927282" cy="1218485"/>
              <a:chOff x="9225811" y="1255037"/>
              <a:chExt cx="927282" cy="1218485"/>
            </a:xfrm>
            <a:grpFill/>
          </p:grpSpPr>
          <p:sp>
            <p:nvSpPr>
              <p:cNvPr id="347" name="Freeform 62">
                <a:extLst>
                  <a:ext uri="{FF2B5EF4-FFF2-40B4-BE49-F238E27FC236}">
                    <a16:creationId xmlns:a16="http://schemas.microsoft.com/office/drawing/2014/main" id="{95A85BC6-5162-38A6-68A2-28BA4E56C819}"/>
                  </a:ext>
                </a:extLst>
              </p:cNvPr>
              <p:cNvSpPr/>
              <p:nvPr/>
            </p:nvSpPr>
            <p:spPr>
              <a:xfrm>
                <a:off x="9225811" y="1255037"/>
                <a:ext cx="60721" cy="1218485"/>
              </a:xfrm>
              <a:custGeom>
                <a:avLst/>
                <a:gdLst>
                  <a:gd name="connsiteX0" fmla="*/ 30361 w 60721"/>
                  <a:gd name="connsiteY0" fmla="*/ 0 h 1218485"/>
                  <a:gd name="connsiteX1" fmla="*/ 0 w 60721"/>
                  <a:gd name="connsiteY1" fmla="*/ 30361 h 1218485"/>
                  <a:gd name="connsiteX2" fmla="*/ 0 w 60721"/>
                  <a:gd name="connsiteY2" fmla="*/ 1188125 h 1218485"/>
                  <a:gd name="connsiteX3" fmla="*/ 30361 w 60721"/>
                  <a:gd name="connsiteY3" fmla="*/ 1218486 h 1218485"/>
                  <a:gd name="connsiteX4" fmla="*/ 60722 w 60721"/>
                  <a:gd name="connsiteY4" fmla="*/ 1188125 h 1218485"/>
                  <a:gd name="connsiteX5" fmla="*/ 60722 w 60721"/>
                  <a:gd name="connsiteY5" fmla="*/ 30361 h 1218485"/>
                  <a:gd name="connsiteX6" fmla="*/ 30361 w 60721"/>
                  <a:gd name="connsiteY6" fmla="*/ 0 h 121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721" h="1218485">
                    <a:moveTo>
                      <a:pt x="30361" y="0"/>
                    </a:moveTo>
                    <a:cubicBezTo>
                      <a:pt x="13764" y="0"/>
                      <a:pt x="0" y="13764"/>
                      <a:pt x="0" y="30361"/>
                    </a:cubicBezTo>
                    <a:lnTo>
                      <a:pt x="0" y="1188125"/>
                    </a:lnTo>
                    <a:cubicBezTo>
                      <a:pt x="0" y="1204722"/>
                      <a:pt x="13764" y="1218486"/>
                      <a:pt x="30361" y="1218486"/>
                    </a:cubicBezTo>
                    <a:cubicBezTo>
                      <a:pt x="46959" y="1218486"/>
                      <a:pt x="60722" y="1204722"/>
                      <a:pt x="60722" y="1188125"/>
                    </a:cubicBezTo>
                    <a:lnTo>
                      <a:pt x="60722" y="30361"/>
                    </a:lnTo>
                    <a:cubicBezTo>
                      <a:pt x="60722" y="13764"/>
                      <a:pt x="47363" y="0"/>
                      <a:pt x="3036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8" name="Freeform 127">
                <a:extLst>
                  <a:ext uri="{FF2B5EF4-FFF2-40B4-BE49-F238E27FC236}">
                    <a16:creationId xmlns:a16="http://schemas.microsoft.com/office/drawing/2014/main" id="{B05B2425-1C05-A10A-5D90-268A29E13883}"/>
                  </a:ext>
                </a:extLst>
              </p:cNvPr>
              <p:cNvSpPr/>
              <p:nvPr/>
            </p:nvSpPr>
            <p:spPr>
              <a:xfrm>
                <a:off x="9226621" y="1353407"/>
                <a:ext cx="476059" cy="476059"/>
              </a:xfrm>
              <a:custGeom>
                <a:avLst/>
                <a:gdLst>
                  <a:gd name="connsiteX0" fmla="*/ 445698 w 476059"/>
                  <a:gd name="connsiteY0" fmla="*/ 0 h 476059"/>
                  <a:gd name="connsiteX1" fmla="*/ 30361 w 476059"/>
                  <a:gd name="connsiteY1" fmla="*/ 0 h 476059"/>
                  <a:gd name="connsiteX2" fmla="*/ 0 w 476059"/>
                  <a:gd name="connsiteY2" fmla="*/ 30361 h 476059"/>
                  <a:gd name="connsiteX3" fmla="*/ 0 w 476059"/>
                  <a:gd name="connsiteY3" fmla="*/ 445699 h 476059"/>
                  <a:gd name="connsiteX4" fmla="*/ 30361 w 476059"/>
                  <a:gd name="connsiteY4" fmla="*/ 476060 h 476059"/>
                  <a:gd name="connsiteX5" fmla="*/ 213741 w 476059"/>
                  <a:gd name="connsiteY5" fmla="*/ 476060 h 476059"/>
                  <a:gd name="connsiteX6" fmla="*/ 244102 w 476059"/>
                  <a:gd name="connsiteY6" fmla="*/ 445699 h 476059"/>
                  <a:gd name="connsiteX7" fmla="*/ 213741 w 476059"/>
                  <a:gd name="connsiteY7" fmla="*/ 415338 h 476059"/>
                  <a:gd name="connsiteX8" fmla="*/ 60722 w 476059"/>
                  <a:gd name="connsiteY8" fmla="*/ 415338 h 476059"/>
                  <a:gd name="connsiteX9" fmla="*/ 60722 w 476059"/>
                  <a:gd name="connsiteY9" fmla="*/ 60722 h 476059"/>
                  <a:gd name="connsiteX10" fmla="*/ 415338 w 476059"/>
                  <a:gd name="connsiteY10" fmla="*/ 60722 h 476059"/>
                  <a:gd name="connsiteX11" fmla="*/ 415338 w 476059"/>
                  <a:gd name="connsiteY11" fmla="*/ 222242 h 476059"/>
                  <a:gd name="connsiteX12" fmla="*/ 445698 w 476059"/>
                  <a:gd name="connsiteY12" fmla="*/ 252603 h 476059"/>
                  <a:gd name="connsiteX13" fmla="*/ 476059 w 476059"/>
                  <a:gd name="connsiteY13" fmla="*/ 222242 h 476059"/>
                  <a:gd name="connsiteX14" fmla="*/ 476059 w 476059"/>
                  <a:gd name="connsiteY14" fmla="*/ 30361 h 476059"/>
                  <a:gd name="connsiteX15" fmla="*/ 445698 w 476059"/>
                  <a:gd name="connsiteY15" fmla="*/ 0 h 47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76059" h="476059">
                    <a:moveTo>
                      <a:pt x="445698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lnTo>
                      <a:pt x="0" y="445699"/>
                    </a:lnTo>
                    <a:cubicBezTo>
                      <a:pt x="0" y="462296"/>
                      <a:pt x="13764" y="476060"/>
                      <a:pt x="30361" y="476060"/>
                    </a:cubicBezTo>
                    <a:lnTo>
                      <a:pt x="213741" y="476060"/>
                    </a:lnTo>
                    <a:cubicBezTo>
                      <a:pt x="230338" y="476060"/>
                      <a:pt x="244102" y="462296"/>
                      <a:pt x="244102" y="445699"/>
                    </a:cubicBezTo>
                    <a:cubicBezTo>
                      <a:pt x="244102" y="429101"/>
                      <a:pt x="230338" y="415338"/>
                      <a:pt x="213741" y="415338"/>
                    </a:cubicBezTo>
                    <a:lnTo>
                      <a:pt x="60722" y="415338"/>
                    </a:lnTo>
                    <a:lnTo>
                      <a:pt x="60722" y="60722"/>
                    </a:lnTo>
                    <a:lnTo>
                      <a:pt x="415338" y="60722"/>
                    </a:lnTo>
                    <a:lnTo>
                      <a:pt x="415338" y="222242"/>
                    </a:lnTo>
                    <a:cubicBezTo>
                      <a:pt x="415338" y="238839"/>
                      <a:pt x="429101" y="252603"/>
                      <a:pt x="445698" y="252603"/>
                    </a:cubicBezTo>
                    <a:cubicBezTo>
                      <a:pt x="462296" y="252603"/>
                      <a:pt x="476059" y="238839"/>
                      <a:pt x="476059" y="222242"/>
                    </a:cubicBezTo>
                    <a:lnTo>
                      <a:pt x="476059" y="30361"/>
                    </a:lnTo>
                    <a:cubicBezTo>
                      <a:pt x="476059" y="13359"/>
                      <a:pt x="462296" y="0"/>
                      <a:pt x="445698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49" name="Freeform 128">
                <a:extLst>
                  <a:ext uri="{FF2B5EF4-FFF2-40B4-BE49-F238E27FC236}">
                    <a16:creationId xmlns:a16="http://schemas.microsoft.com/office/drawing/2014/main" id="{F983307A-B4F4-9E80-ED96-581649942296}"/>
                  </a:ext>
                </a:extLst>
              </p:cNvPr>
              <p:cNvSpPr/>
              <p:nvPr/>
            </p:nvSpPr>
            <p:spPr>
              <a:xfrm>
                <a:off x="9434289" y="1480113"/>
                <a:ext cx="718804" cy="476059"/>
              </a:xfrm>
              <a:custGeom>
                <a:avLst/>
                <a:gdLst>
                  <a:gd name="connsiteX0" fmla="*/ 716923 w 718804"/>
                  <a:gd name="connsiteY0" fmla="*/ 19836 h 476059"/>
                  <a:gd name="connsiteX1" fmla="*/ 688586 w 718804"/>
                  <a:gd name="connsiteY1" fmla="*/ 0 h 476059"/>
                  <a:gd name="connsiteX2" fmla="*/ 30361 w 718804"/>
                  <a:gd name="connsiteY2" fmla="*/ 0 h 476059"/>
                  <a:gd name="connsiteX3" fmla="*/ 0 w 718804"/>
                  <a:gd name="connsiteY3" fmla="*/ 30361 h 476059"/>
                  <a:gd name="connsiteX4" fmla="*/ 0 w 718804"/>
                  <a:gd name="connsiteY4" fmla="*/ 445699 h 476059"/>
                  <a:gd name="connsiteX5" fmla="*/ 30361 w 718804"/>
                  <a:gd name="connsiteY5" fmla="*/ 476060 h 476059"/>
                  <a:gd name="connsiteX6" fmla="*/ 688586 w 718804"/>
                  <a:gd name="connsiteY6" fmla="*/ 476060 h 476059"/>
                  <a:gd name="connsiteX7" fmla="*/ 716923 w 718804"/>
                  <a:gd name="connsiteY7" fmla="*/ 456224 h 476059"/>
                  <a:gd name="connsiteX8" fmla="*/ 708017 w 718804"/>
                  <a:gd name="connsiteY8" fmla="*/ 422624 h 476059"/>
                  <a:gd name="connsiteX9" fmla="*/ 492252 w 718804"/>
                  <a:gd name="connsiteY9" fmla="*/ 238030 h 476059"/>
                  <a:gd name="connsiteX10" fmla="*/ 708017 w 718804"/>
                  <a:gd name="connsiteY10" fmla="*/ 53435 h 476059"/>
                  <a:gd name="connsiteX11" fmla="*/ 716923 w 718804"/>
                  <a:gd name="connsiteY11" fmla="*/ 19836 h 476059"/>
                  <a:gd name="connsiteX12" fmla="*/ 425863 w 718804"/>
                  <a:gd name="connsiteY12" fmla="*/ 214955 h 476059"/>
                  <a:gd name="connsiteX13" fmla="*/ 415338 w 718804"/>
                  <a:gd name="connsiteY13" fmla="*/ 238030 h 476059"/>
                  <a:gd name="connsiteX14" fmla="*/ 425863 w 718804"/>
                  <a:gd name="connsiteY14" fmla="*/ 261104 h 476059"/>
                  <a:gd name="connsiteX15" fmla="*/ 606409 w 718804"/>
                  <a:gd name="connsiteY15" fmla="*/ 415338 h 476059"/>
                  <a:gd name="connsiteX16" fmla="*/ 60722 w 718804"/>
                  <a:gd name="connsiteY16" fmla="*/ 415338 h 476059"/>
                  <a:gd name="connsiteX17" fmla="*/ 60722 w 718804"/>
                  <a:gd name="connsiteY17" fmla="*/ 60722 h 476059"/>
                  <a:gd name="connsiteX18" fmla="*/ 606409 w 718804"/>
                  <a:gd name="connsiteY18" fmla="*/ 60722 h 476059"/>
                  <a:gd name="connsiteX19" fmla="*/ 425863 w 718804"/>
                  <a:gd name="connsiteY19" fmla="*/ 214955 h 476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18804" h="476059">
                    <a:moveTo>
                      <a:pt x="716923" y="19836"/>
                    </a:moveTo>
                    <a:cubicBezTo>
                      <a:pt x="712470" y="8096"/>
                      <a:pt x="701136" y="0"/>
                      <a:pt x="688586" y="0"/>
                    </a:cubicBez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lnTo>
                      <a:pt x="0" y="445699"/>
                    </a:lnTo>
                    <a:cubicBezTo>
                      <a:pt x="0" y="462296"/>
                      <a:pt x="13764" y="476060"/>
                      <a:pt x="30361" y="476060"/>
                    </a:cubicBezTo>
                    <a:lnTo>
                      <a:pt x="688586" y="476060"/>
                    </a:lnTo>
                    <a:cubicBezTo>
                      <a:pt x="701136" y="476060"/>
                      <a:pt x="712470" y="467963"/>
                      <a:pt x="716923" y="456224"/>
                    </a:cubicBezTo>
                    <a:cubicBezTo>
                      <a:pt x="721376" y="444484"/>
                      <a:pt x="717733" y="430721"/>
                      <a:pt x="708017" y="422624"/>
                    </a:cubicBezTo>
                    <a:lnTo>
                      <a:pt x="492252" y="238030"/>
                    </a:lnTo>
                    <a:lnTo>
                      <a:pt x="708017" y="53435"/>
                    </a:lnTo>
                    <a:cubicBezTo>
                      <a:pt x="717733" y="45339"/>
                      <a:pt x="721376" y="31575"/>
                      <a:pt x="716923" y="19836"/>
                    </a:cubicBezTo>
                    <a:close/>
                    <a:moveTo>
                      <a:pt x="425863" y="214955"/>
                    </a:moveTo>
                    <a:cubicBezTo>
                      <a:pt x="418981" y="220623"/>
                      <a:pt x="415338" y="229124"/>
                      <a:pt x="415338" y="238030"/>
                    </a:cubicBezTo>
                    <a:cubicBezTo>
                      <a:pt x="415338" y="246936"/>
                      <a:pt x="419386" y="255437"/>
                      <a:pt x="425863" y="261104"/>
                    </a:cubicBezTo>
                    <a:lnTo>
                      <a:pt x="606409" y="415338"/>
                    </a:lnTo>
                    <a:lnTo>
                      <a:pt x="60722" y="415338"/>
                    </a:lnTo>
                    <a:lnTo>
                      <a:pt x="60722" y="60722"/>
                    </a:lnTo>
                    <a:lnTo>
                      <a:pt x="606409" y="60722"/>
                    </a:lnTo>
                    <a:lnTo>
                      <a:pt x="425863" y="214955"/>
                    </a:ln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sp>
          <p:nvSpPr>
            <p:cNvPr id="271" name="Freeform 129">
              <a:extLst>
                <a:ext uri="{FF2B5EF4-FFF2-40B4-BE49-F238E27FC236}">
                  <a16:creationId xmlns:a16="http://schemas.microsoft.com/office/drawing/2014/main" id="{BC52F9E1-BC7D-7A8B-4AEC-CA48C200D39D}"/>
                </a:ext>
              </a:extLst>
            </p:cNvPr>
            <p:cNvSpPr/>
            <p:nvPr/>
          </p:nvSpPr>
          <p:spPr>
            <a:xfrm>
              <a:off x="3713479" y="4863941"/>
              <a:ext cx="2684311" cy="1696569"/>
            </a:xfrm>
            <a:custGeom>
              <a:avLst/>
              <a:gdLst>
                <a:gd name="connsiteX0" fmla="*/ 2606993 w 2684311"/>
                <a:gd name="connsiteY0" fmla="*/ 0 h 1696569"/>
                <a:gd name="connsiteX1" fmla="*/ 77319 w 2684311"/>
                <a:gd name="connsiteY1" fmla="*/ 0 h 1696569"/>
                <a:gd name="connsiteX2" fmla="*/ 0 w 2684311"/>
                <a:gd name="connsiteY2" fmla="*/ 77319 h 1696569"/>
                <a:gd name="connsiteX3" fmla="*/ 0 w 2684311"/>
                <a:gd name="connsiteY3" fmla="*/ 1619250 h 1696569"/>
                <a:gd name="connsiteX4" fmla="*/ 77319 w 2684311"/>
                <a:gd name="connsiteY4" fmla="*/ 1696569 h 1696569"/>
                <a:gd name="connsiteX5" fmla="*/ 2606993 w 2684311"/>
                <a:gd name="connsiteY5" fmla="*/ 1696569 h 1696569"/>
                <a:gd name="connsiteX6" fmla="*/ 2684312 w 2684311"/>
                <a:gd name="connsiteY6" fmla="*/ 1619250 h 1696569"/>
                <a:gd name="connsiteX7" fmla="*/ 2684312 w 2684311"/>
                <a:gd name="connsiteY7" fmla="*/ 76914 h 1696569"/>
                <a:gd name="connsiteX8" fmla="*/ 2606993 w 2684311"/>
                <a:gd name="connsiteY8" fmla="*/ 0 h 1696569"/>
                <a:gd name="connsiteX9" fmla="*/ 2623590 w 2684311"/>
                <a:gd name="connsiteY9" fmla="*/ 1618845 h 1696569"/>
                <a:gd name="connsiteX10" fmla="*/ 2606993 w 2684311"/>
                <a:gd name="connsiteY10" fmla="*/ 1635443 h 1696569"/>
                <a:gd name="connsiteX11" fmla="*/ 77319 w 2684311"/>
                <a:gd name="connsiteY11" fmla="*/ 1635443 h 1696569"/>
                <a:gd name="connsiteX12" fmla="*/ 60722 w 2684311"/>
                <a:gd name="connsiteY12" fmla="*/ 1618845 h 1696569"/>
                <a:gd name="connsiteX13" fmla="*/ 60722 w 2684311"/>
                <a:gd name="connsiteY13" fmla="*/ 76914 h 1696569"/>
                <a:gd name="connsiteX14" fmla="*/ 77319 w 2684311"/>
                <a:gd name="connsiteY14" fmla="*/ 60317 h 1696569"/>
                <a:gd name="connsiteX15" fmla="*/ 2606993 w 2684311"/>
                <a:gd name="connsiteY15" fmla="*/ 60317 h 1696569"/>
                <a:gd name="connsiteX16" fmla="*/ 2623590 w 2684311"/>
                <a:gd name="connsiteY16" fmla="*/ 76914 h 1696569"/>
                <a:gd name="connsiteX17" fmla="*/ 2623590 w 2684311"/>
                <a:gd name="connsiteY17" fmla="*/ 1618845 h 1696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84311" h="1696569">
                  <a:moveTo>
                    <a:pt x="2606993" y="0"/>
                  </a:moveTo>
                  <a:lnTo>
                    <a:pt x="77319" y="0"/>
                  </a:lnTo>
                  <a:cubicBezTo>
                    <a:pt x="34814" y="0"/>
                    <a:pt x="0" y="34814"/>
                    <a:pt x="0" y="77319"/>
                  </a:cubicBezTo>
                  <a:lnTo>
                    <a:pt x="0" y="1619250"/>
                  </a:lnTo>
                  <a:cubicBezTo>
                    <a:pt x="0" y="1661755"/>
                    <a:pt x="34814" y="1696569"/>
                    <a:pt x="77319" y="1696569"/>
                  </a:cubicBezTo>
                  <a:lnTo>
                    <a:pt x="2606993" y="1696569"/>
                  </a:lnTo>
                  <a:cubicBezTo>
                    <a:pt x="2649498" y="1696569"/>
                    <a:pt x="2684312" y="1661755"/>
                    <a:pt x="2684312" y="1619250"/>
                  </a:cubicBezTo>
                  <a:lnTo>
                    <a:pt x="2684312" y="76914"/>
                  </a:lnTo>
                  <a:cubicBezTo>
                    <a:pt x="2684312" y="34409"/>
                    <a:pt x="2649498" y="0"/>
                    <a:pt x="2606993" y="0"/>
                  </a:cubicBezTo>
                  <a:close/>
                  <a:moveTo>
                    <a:pt x="2623590" y="1618845"/>
                  </a:moveTo>
                  <a:cubicBezTo>
                    <a:pt x="2623590" y="1628156"/>
                    <a:pt x="2616303" y="1635443"/>
                    <a:pt x="2606993" y="1635443"/>
                  </a:cubicBezTo>
                  <a:lnTo>
                    <a:pt x="77319" y="1635443"/>
                  </a:lnTo>
                  <a:cubicBezTo>
                    <a:pt x="68009" y="1635443"/>
                    <a:pt x="60722" y="1628156"/>
                    <a:pt x="60722" y="1618845"/>
                  </a:cubicBezTo>
                  <a:lnTo>
                    <a:pt x="60722" y="76914"/>
                  </a:lnTo>
                  <a:cubicBezTo>
                    <a:pt x="60722" y="68008"/>
                    <a:pt x="68009" y="60317"/>
                    <a:pt x="77319" y="60317"/>
                  </a:cubicBezTo>
                  <a:lnTo>
                    <a:pt x="2606993" y="60317"/>
                  </a:lnTo>
                  <a:cubicBezTo>
                    <a:pt x="2616303" y="60317"/>
                    <a:pt x="2623590" y="67604"/>
                    <a:pt x="2623590" y="76914"/>
                  </a:cubicBezTo>
                  <a:lnTo>
                    <a:pt x="2623590" y="1618845"/>
                  </a:lnTo>
                  <a:close/>
                </a:path>
              </a:pathLst>
            </a:custGeom>
            <a:grpFill/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2" name="Freeform 130">
              <a:extLst>
                <a:ext uri="{FF2B5EF4-FFF2-40B4-BE49-F238E27FC236}">
                  <a16:creationId xmlns:a16="http://schemas.microsoft.com/office/drawing/2014/main" id="{FF87EA6A-2F8C-DFB7-4E18-4E9C7FCFF212}"/>
                </a:ext>
              </a:extLst>
            </p:cNvPr>
            <p:cNvSpPr/>
            <p:nvPr/>
          </p:nvSpPr>
          <p:spPr>
            <a:xfrm>
              <a:off x="3734529" y="5086588"/>
              <a:ext cx="2663666" cy="60721"/>
            </a:xfrm>
            <a:custGeom>
              <a:avLst/>
              <a:gdLst>
                <a:gd name="connsiteX0" fmla="*/ 2633305 w 2663666"/>
                <a:gd name="connsiteY0" fmla="*/ 0 h 60721"/>
                <a:gd name="connsiteX1" fmla="*/ 30361 w 2663666"/>
                <a:gd name="connsiteY1" fmla="*/ 0 h 60721"/>
                <a:gd name="connsiteX2" fmla="*/ 0 w 2663666"/>
                <a:gd name="connsiteY2" fmla="*/ 30361 h 60721"/>
                <a:gd name="connsiteX3" fmla="*/ 30361 w 2663666"/>
                <a:gd name="connsiteY3" fmla="*/ 60722 h 60721"/>
                <a:gd name="connsiteX4" fmla="*/ 2633305 w 2663666"/>
                <a:gd name="connsiteY4" fmla="*/ 60722 h 60721"/>
                <a:gd name="connsiteX5" fmla="*/ 2663666 w 2663666"/>
                <a:gd name="connsiteY5" fmla="*/ 30361 h 60721"/>
                <a:gd name="connsiteX6" fmla="*/ 2633305 w 2663666"/>
                <a:gd name="connsiteY6" fmla="*/ 0 h 60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63666" h="60721">
                  <a:moveTo>
                    <a:pt x="2633305" y="0"/>
                  </a:moveTo>
                  <a:lnTo>
                    <a:pt x="30361" y="0"/>
                  </a:lnTo>
                  <a:cubicBezTo>
                    <a:pt x="13764" y="0"/>
                    <a:pt x="0" y="13764"/>
                    <a:pt x="0" y="30361"/>
                  </a:cubicBezTo>
                  <a:cubicBezTo>
                    <a:pt x="0" y="46958"/>
                    <a:pt x="13764" y="60722"/>
                    <a:pt x="30361" y="60722"/>
                  </a:cubicBezTo>
                  <a:lnTo>
                    <a:pt x="2633305" y="60722"/>
                  </a:lnTo>
                  <a:cubicBezTo>
                    <a:pt x="2649903" y="60722"/>
                    <a:pt x="2663666" y="46958"/>
                    <a:pt x="2663666" y="30361"/>
                  </a:cubicBezTo>
                  <a:cubicBezTo>
                    <a:pt x="2663666" y="13764"/>
                    <a:pt x="2650308" y="0"/>
                    <a:pt x="2633305" y="0"/>
                  </a:cubicBezTo>
                  <a:close/>
                </a:path>
              </a:pathLst>
            </a:custGeom>
            <a:grpFill/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3" name="Freeform 131">
              <a:extLst>
                <a:ext uri="{FF2B5EF4-FFF2-40B4-BE49-F238E27FC236}">
                  <a16:creationId xmlns:a16="http://schemas.microsoft.com/office/drawing/2014/main" id="{7AEF1084-D22E-61E7-34DB-F4E23F2AA0F1}"/>
                </a:ext>
              </a:extLst>
            </p:cNvPr>
            <p:cNvSpPr/>
            <p:nvPr/>
          </p:nvSpPr>
          <p:spPr>
            <a:xfrm>
              <a:off x="4238521" y="4975264"/>
              <a:ext cx="60721" cy="157876"/>
            </a:xfrm>
            <a:custGeom>
              <a:avLst/>
              <a:gdLst>
                <a:gd name="connsiteX0" fmla="*/ 30361 w 60721"/>
                <a:gd name="connsiteY0" fmla="*/ 0 h 157876"/>
                <a:gd name="connsiteX1" fmla="*/ 0 w 60721"/>
                <a:gd name="connsiteY1" fmla="*/ 30361 h 157876"/>
                <a:gd name="connsiteX2" fmla="*/ 0 w 60721"/>
                <a:gd name="connsiteY2" fmla="*/ 127516 h 157876"/>
                <a:gd name="connsiteX3" fmla="*/ 30361 w 60721"/>
                <a:gd name="connsiteY3" fmla="*/ 157877 h 157876"/>
                <a:gd name="connsiteX4" fmla="*/ 60722 w 60721"/>
                <a:gd name="connsiteY4" fmla="*/ 127516 h 157876"/>
                <a:gd name="connsiteX5" fmla="*/ 60722 w 60721"/>
                <a:gd name="connsiteY5" fmla="*/ 30361 h 157876"/>
                <a:gd name="connsiteX6" fmla="*/ 30361 w 60721"/>
                <a:gd name="connsiteY6" fmla="*/ 0 h 157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721" h="157876">
                  <a:moveTo>
                    <a:pt x="30361" y="0"/>
                  </a:moveTo>
                  <a:cubicBezTo>
                    <a:pt x="13764" y="0"/>
                    <a:pt x="0" y="13764"/>
                    <a:pt x="0" y="30361"/>
                  </a:cubicBezTo>
                  <a:lnTo>
                    <a:pt x="0" y="127516"/>
                  </a:lnTo>
                  <a:cubicBezTo>
                    <a:pt x="0" y="144113"/>
                    <a:pt x="13764" y="157877"/>
                    <a:pt x="30361" y="157877"/>
                  </a:cubicBezTo>
                  <a:cubicBezTo>
                    <a:pt x="46958" y="157877"/>
                    <a:pt x="60722" y="144113"/>
                    <a:pt x="60722" y="127516"/>
                  </a:cubicBezTo>
                  <a:lnTo>
                    <a:pt x="60722" y="30361"/>
                  </a:lnTo>
                  <a:cubicBezTo>
                    <a:pt x="60722" y="13764"/>
                    <a:pt x="47363" y="0"/>
                    <a:pt x="30361" y="0"/>
                  </a:cubicBezTo>
                  <a:close/>
                </a:path>
              </a:pathLst>
            </a:custGeom>
            <a:grpFill/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4" name="Freeform 132">
              <a:extLst>
                <a:ext uri="{FF2B5EF4-FFF2-40B4-BE49-F238E27FC236}">
                  <a16:creationId xmlns:a16="http://schemas.microsoft.com/office/drawing/2014/main" id="{D4665E1D-73F8-6F58-2B8C-9019707465EF}"/>
                </a:ext>
              </a:extLst>
            </p:cNvPr>
            <p:cNvSpPr/>
            <p:nvPr/>
          </p:nvSpPr>
          <p:spPr>
            <a:xfrm>
              <a:off x="3898478" y="5307210"/>
              <a:ext cx="2252781" cy="1066680"/>
            </a:xfrm>
            <a:custGeom>
              <a:avLst/>
              <a:gdLst>
                <a:gd name="connsiteX0" fmla="*/ 2222421 w 2252781"/>
                <a:gd name="connsiteY0" fmla="*/ 1005959 h 1066680"/>
                <a:gd name="connsiteX1" fmla="*/ 60722 w 2252781"/>
                <a:gd name="connsiteY1" fmla="*/ 1005959 h 1066680"/>
                <a:gd name="connsiteX2" fmla="*/ 60722 w 2252781"/>
                <a:gd name="connsiteY2" fmla="*/ 30361 h 1066680"/>
                <a:gd name="connsiteX3" fmla="*/ 30361 w 2252781"/>
                <a:gd name="connsiteY3" fmla="*/ 0 h 1066680"/>
                <a:gd name="connsiteX4" fmla="*/ 0 w 2252781"/>
                <a:gd name="connsiteY4" fmla="*/ 30361 h 1066680"/>
                <a:gd name="connsiteX5" fmla="*/ 0 w 2252781"/>
                <a:gd name="connsiteY5" fmla="*/ 1036320 h 1066680"/>
                <a:gd name="connsiteX6" fmla="*/ 30361 w 2252781"/>
                <a:gd name="connsiteY6" fmla="*/ 1066681 h 1066680"/>
                <a:gd name="connsiteX7" fmla="*/ 2222421 w 2252781"/>
                <a:gd name="connsiteY7" fmla="*/ 1066681 h 1066680"/>
                <a:gd name="connsiteX8" fmla="*/ 2252782 w 2252781"/>
                <a:gd name="connsiteY8" fmla="*/ 1036320 h 1066680"/>
                <a:gd name="connsiteX9" fmla="*/ 2222421 w 2252781"/>
                <a:gd name="connsiteY9" fmla="*/ 1005959 h 106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52781" h="1066680">
                  <a:moveTo>
                    <a:pt x="2222421" y="1005959"/>
                  </a:moveTo>
                  <a:lnTo>
                    <a:pt x="60722" y="1005959"/>
                  </a:lnTo>
                  <a:lnTo>
                    <a:pt x="60722" y="30361"/>
                  </a:lnTo>
                  <a:cubicBezTo>
                    <a:pt x="60722" y="13764"/>
                    <a:pt x="46958" y="0"/>
                    <a:pt x="30361" y="0"/>
                  </a:cubicBezTo>
                  <a:cubicBezTo>
                    <a:pt x="13764" y="0"/>
                    <a:pt x="0" y="13764"/>
                    <a:pt x="0" y="30361"/>
                  </a:cubicBezTo>
                  <a:lnTo>
                    <a:pt x="0" y="1036320"/>
                  </a:lnTo>
                  <a:cubicBezTo>
                    <a:pt x="0" y="1052917"/>
                    <a:pt x="13764" y="1066681"/>
                    <a:pt x="30361" y="1066681"/>
                  </a:cubicBezTo>
                  <a:lnTo>
                    <a:pt x="2222421" y="1066681"/>
                  </a:lnTo>
                  <a:cubicBezTo>
                    <a:pt x="2239018" y="1066681"/>
                    <a:pt x="2252782" y="1052917"/>
                    <a:pt x="2252782" y="1036320"/>
                  </a:cubicBezTo>
                  <a:cubicBezTo>
                    <a:pt x="2252782" y="1019723"/>
                    <a:pt x="2239423" y="1005959"/>
                    <a:pt x="2222421" y="1005959"/>
                  </a:cubicBezTo>
                  <a:close/>
                </a:path>
              </a:pathLst>
            </a:custGeom>
            <a:grpFill/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sp>
          <p:nvSpPr>
            <p:cNvPr id="275" name="Freeform 133">
              <a:extLst>
                <a:ext uri="{FF2B5EF4-FFF2-40B4-BE49-F238E27FC236}">
                  <a16:creationId xmlns:a16="http://schemas.microsoft.com/office/drawing/2014/main" id="{A5A63EA3-B801-F745-82DD-77F93B31EE8F}"/>
                </a:ext>
              </a:extLst>
            </p:cNvPr>
            <p:cNvSpPr/>
            <p:nvPr/>
          </p:nvSpPr>
          <p:spPr>
            <a:xfrm>
              <a:off x="3898217" y="5481124"/>
              <a:ext cx="2149815" cy="886695"/>
            </a:xfrm>
            <a:custGeom>
              <a:avLst/>
              <a:gdLst>
                <a:gd name="connsiteX0" fmla="*/ 1952267 w 2149815"/>
                <a:gd name="connsiteY0" fmla="*/ 340603 h 886695"/>
                <a:gd name="connsiteX1" fmla="*/ 1913000 w 2149815"/>
                <a:gd name="connsiteY1" fmla="*/ 335340 h 886695"/>
                <a:gd name="connsiteX2" fmla="*/ 1731644 w 2149815"/>
                <a:gd name="connsiteY2" fmla="*/ 451926 h 886695"/>
                <a:gd name="connsiteX3" fmla="*/ 1497258 w 2149815"/>
                <a:gd name="connsiteY3" fmla="*/ 100144 h 886695"/>
                <a:gd name="connsiteX4" fmla="*/ 1472564 w 2149815"/>
                <a:gd name="connsiteY4" fmla="*/ 86786 h 886695"/>
                <a:gd name="connsiteX5" fmla="*/ 1447466 w 2149815"/>
                <a:gd name="connsiteY5" fmla="*/ 99335 h 886695"/>
                <a:gd name="connsiteX6" fmla="*/ 1129688 w 2149815"/>
                <a:gd name="connsiteY6" fmla="*/ 537342 h 886695"/>
                <a:gd name="connsiteX7" fmla="*/ 960477 w 2149815"/>
                <a:gd name="connsiteY7" fmla="*/ 216730 h 886695"/>
                <a:gd name="connsiteX8" fmla="*/ 932140 w 2149815"/>
                <a:gd name="connsiteY8" fmla="*/ 200538 h 886695"/>
                <a:gd name="connsiteX9" fmla="*/ 905422 w 2149815"/>
                <a:gd name="connsiteY9" fmla="*/ 219564 h 886695"/>
                <a:gd name="connsiteX10" fmla="*/ 739854 w 2149815"/>
                <a:gd name="connsiteY10" fmla="*/ 639759 h 886695"/>
                <a:gd name="connsiteX11" fmla="*/ 533399 w 2149815"/>
                <a:gd name="connsiteY11" fmla="*/ 343032 h 886695"/>
                <a:gd name="connsiteX12" fmla="*/ 508706 w 2149815"/>
                <a:gd name="connsiteY12" fmla="*/ 330078 h 886695"/>
                <a:gd name="connsiteX13" fmla="*/ 508706 w 2149815"/>
                <a:gd name="connsiteY13" fmla="*/ 330078 h 886695"/>
                <a:gd name="connsiteX14" fmla="*/ 484012 w 2149815"/>
                <a:gd name="connsiteY14" fmla="*/ 343032 h 886695"/>
                <a:gd name="connsiteX15" fmla="*/ 371069 w 2149815"/>
                <a:gd name="connsiteY15" fmla="*/ 503743 h 886695"/>
                <a:gd name="connsiteX16" fmla="*/ 56125 w 2149815"/>
                <a:gd name="connsiteY16" fmla="*/ 13919 h 886695"/>
                <a:gd name="connsiteX17" fmla="*/ 14025 w 2149815"/>
                <a:gd name="connsiteY17" fmla="*/ 5013 h 886695"/>
                <a:gd name="connsiteX18" fmla="*/ 4714 w 2149815"/>
                <a:gd name="connsiteY18" fmla="*/ 47114 h 886695"/>
                <a:gd name="connsiteX19" fmla="*/ 344352 w 2149815"/>
                <a:gd name="connsiteY19" fmla="*/ 574989 h 886695"/>
                <a:gd name="connsiteX20" fmla="*/ 369450 w 2149815"/>
                <a:gd name="connsiteY20" fmla="*/ 588753 h 886695"/>
                <a:gd name="connsiteX21" fmla="*/ 394954 w 2149815"/>
                <a:gd name="connsiteY21" fmla="*/ 575799 h 886695"/>
                <a:gd name="connsiteX22" fmla="*/ 508706 w 2149815"/>
                <a:gd name="connsiteY22" fmla="*/ 413874 h 886695"/>
                <a:gd name="connsiteX23" fmla="*/ 722852 w 2149815"/>
                <a:gd name="connsiteY23" fmla="*/ 721127 h 886695"/>
                <a:gd name="connsiteX24" fmla="*/ 751189 w 2149815"/>
                <a:gd name="connsiteY24" fmla="*/ 734081 h 886695"/>
                <a:gd name="connsiteX25" fmla="*/ 775882 w 2149815"/>
                <a:gd name="connsiteY25" fmla="*/ 715054 h 886695"/>
                <a:gd name="connsiteX26" fmla="*/ 937807 w 2149815"/>
                <a:gd name="connsiteY26" fmla="*/ 303765 h 886695"/>
                <a:gd name="connsiteX27" fmla="*/ 1098922 w 2149815"/>
                <a:gd name="connsiteY27" fmla="*/ 608994 h 886695"/>
                <a:gd name="connsiteX28" fmla="*/ 1123616 w 2149815"/>
                <a:gd name="connsiteY28" fmla="*/ 625186 h 886695"/>
                <a:gd name="connsiteX29" fmla="*/ 1150334 w 2149815"/>
                <a:gd name="connsiteY29" fmla="*/ 612637 h 886695"/>
                <a:gd name="connsiteX30" fmla="*/ 1470945 w 2149815"/>
                <a:gd name="connsiteY30" fmla="*/ 170177 h 886695"/>
                <a:gd name="connsiteX31" fmla="*/ 1697640 w 2149815"/>
                <a:gd name="connsiteY31" fmla="*/ 510219 h 886695"/>
                <a:gd name="connsiteX32" fmla="*/ 1739336 w 2149815"/>
                <a:gd name="connsiteY32" fmla="*/ 518720 h 886695"/>
                <a:gd name="connsiteX33" fmla="*/ 1923930 w 2149815"/>
                <a:gd name="connsiteY33" fmla="*/ 400111 h 886695"/>
                <a:gd name="connsiteX34" fmla="*/ 2089094 w 2149815"/>
                <a:gd name="connsiteY34" fmla="*/ 585514 h 886695"/>
                <a:gd name="connsiteX35" fmla="*/ 2089094 w 2149815"/>
                <a:gd name="connsiteY35" fmla="*/ 856334 h 886695"/>
                <a:gd name="connsiteX36" fmla="*/ 2119455 w 2149815"/>
                <a:gd name="connsiteY36" fmla="*/ 886695 h 886695"/>
                <a:gd name="connsiteX37" fmla="*/ 2149816 w 2149815"/>
                <a:gd name="connsiteY37" fmla="*/ 856334 h 886695"/>
                <a:gd name="connsiteX38" fmla="*/ 2149816 w 2149815"/>
                <a:gd name="connsiteY38" fmla="*/ 574180 h 886695"/>
                <a:gd name="connsiteX39" fmla="*/ 2142124 w 2149815"/>
                <a:gd name="connsiteY39" fmla="*/ 553939 h 886695"/>
                <a:gd name="connsiteX40" fmla="*/ 1952267 w 2149815"/>
                <a:gd name="connsiteY40" fmla="*/ 340603 h 886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149815" h="886695">
                  <a:moveTo>
                    <a:pt x="1952267" y="340603"/>
                  </a:moveTo>
                  <a:cubicBezTo>
                    <a:pt x="1942147" y="329268"/>
                    <a:pt x="1925954" y="327244"/>
                    <a:pt x="1913000" y="335340"/>
                  </a:cubicBezTo>
                  <a:lnTo>
                    <a:pt x="1731644" y="451926"/>
                  </a:lnTo>
                  <a:lnTo>
                    <a:pt x="1497258" y="100144"/>
                  </a:lnTo>
                  <a:cubicBezTo>
                    <a:pt x="1491590" y="92048"/>
                    <a:pt x="1482685" y="86786"/>
                    <a:pt x="1472564" y="86786"/>
                  </a:cubicBezTo>
                  <a:cubicBezTo>
                    <a:pt x="1462444" y="86381"/>
                    <a:pt x="1453133" y="91238"/>
                    <a:pt x="1447466" y="99335"/>
                  </a:cubicBezTo>
                  <a:lnTo>
                    <a:pt x="1129688" y="537342"/>
                  </a:lnTo>
                  <a:lnTo>
                    <a:pt x="960477" y="216730"/>
                  </a:lnTo>
                  <a:cubicBezTo>
                    <a:pt x="954809" y="206205"/>
                    <a:pt x="943879" y="199728"/>
                    <a:pt x="932140" y="200538"/>
                  </a:cubicBezTo>
                  <a:cubicBezTo>
                    <a:pt x="920400" y="201348"/>
                    <a:pt x="909875" y="208634"/>
                    <a:pt x="905422" y="219564"/>
                  </a:cubicBezTo>
                  <a:lnTo>
                    <a:pt x="739854" y="639759"/>
                  </a:lnTo>
                  <a:lnTo>
                    <a:pt x="533399" y="343032"/>
                  </a:lnTo>
                  <a:cubicBezTo>
                    <a:pt x="527732" y="334936"/>
                    <a:pt x="518421" y="330078"/>
                    <a:pt x="508706" y="330078"/>
                  </a:cubicBezTo>
                  <a:cubicBezTo>
                    <a:pt x="508706" y="330078"/>
                    <a:pt x="508706" y="330078"/>
                    <a:pt x="508706" y="330078"/>
                  </a:cubicBezTo>
                  <a:cubicBezTo>
                    <a:pt x="498990" y="330078"/>
                    <a:pt x="489680" y="334936"/>
                    <a:pt x="484012" y="343032"/>
                  </a:cubicBezTo>
                  <a:lnTo>
                    <a:pt x="371069" y="503743"/>
                  </a:lnTo>
                  <a:lnTo>
                    <a:pt x="56125" y="13919"/>
                  </a:lnTo>
                  <a:cubicBezTo>
                    <a:pt x="47220" y="-249"/>
                    <a:pt x="28193" y="-4297"/>
                    <a:pt x="14025" y="5013"/>
                  </a:cubicBezTo>
                  <a:cubicBezTo>
                    <a:pt x="-144" y="13919"/>
                    <a:pt x="-4192" y="32945"/>
                    <a:pt x="4714" y="47114"/>
                  </a:cubicBezTo>
                  <a:lnTo>
                    <a:pt x="344352" y="574989"/>
                  </a:lnTo>
                  <a:cubicBezTo>
                    <a:pt x="350019" y="583490"/>
                    <a:pt x="359330" y="588753"/>
                    <a:pt x="369450" y="588753"/>
                  </a:cubicBezTo>
                  <a:cubicBezTo>
                    <a:pt x="379571" y="589158"/>
                    <a:pt x="389286" y="584300"/>
                    <a:pt x="394954" y="575799"/>
                  </a:cubicBezTo>
                  <a:lnTo>
                    <a:pt x="508706" y="413874"/>
                  </a:lnTo>
                  <a:lnTo>
                    <a:pt x="722852" y="721127"/>
                  </a:lnTo>
                  <a:cubicBezTo>
                    <a:pt x="729329" y="730438"/>
                    <a:pt x="740259" y="735295"/>
                    <a:pt x="751189" y="734081"/>
                  </a:cubicBezTo>
                  <a:cubicBezTo>
                    <a:pt x="762118" y="732866"/>
                    <a:pt x="771834" y="725580"/>
                    <a:pt x="775882" y="715054"/>
                  </a:cubicBezTo>
                  <a:lnTo>
                    <a:pt x="937807" y="303765"/>
                  </a:lnTo>
                  <a:lnTo>
                    <a:pt x="1098922" y="608994"/>
                  </a:lnTo>
                  <a:cubicBezTo>
                    <a:pt x="1103780" y="618304"/>
                    <a:pt x="1113091" y="624376"/>
                    <a:pt x="1123616" y="625186"/>
                  </a:cubicBezTo>
                  <a:cubicBezTo>
                    <a:pt x="1134141" y="625996"/>
                    <a:pt x="1144261" y="621138"/>
                    <a:pt x="1150334" y="612637"/>
                  </a:cubicBezTo>
                  <a:lnTo>
                    <a:pt x="1470945" y="170177"/>
                  </a:lnTo>
                  <a:lnTo>
                    <a:pt x="1697640" y="510219"/>
                  </a:lnTo>
                  <a:cubicBezTo>
                    <a:pt x="1706951" y="523983"/>
                    <a:pt x="1725572" y="528031"/>
                    <a:pt x="1739336" y="518720"/>
                  </a:cubicBezTo>
                  <a:lnTo>
                    <a:pt x="1923930" y="400111"/>
                  </a:lnTo>
                  <a:lnTo>
                    <a:pt x="2089094" y="585514"/>
                  </a:lnTo>
                  <a:lnTo>
                    <a:pt x="2089094" y="856334"/>
                  </a:lnTo>
                  <a:cubicBezTo>
                    <a:pt x="2089094" y="872931"/>
                    <a:pt x="2102857" y="886695"/>
                    <a:pt x="2119455" y="886695"/>
                  </a:cubicBezTo>
                  <a:cubicBezTo>
                    <a:pt x="2136052" y="886695"/>
                    <a:pt x="2149816" y="872931"/>
                    <a:pt x="2149816" y="856334"/>
                  </a:cubicBezTo>
                  <a:lnTo>
                    <a:pt x="2149816" y="574180"/>
                  </a:lnTo>
                  <a:cubicBezTo>
                    <a:pt x="2149816" y="566893"/>
                    <a:pt x="2146982" y="559606"/>
                    <a:pt x="2142124" y="553939"/>
                  </a:cubicBezTo>
                  <a:lnTo>
                    <a:pt x="1952267" y="340603"/>
                  </a:lnTo>
                  <a:close/>
                </a:path>
              </a:pathLst>
            </a:custGeom>
            <a:grpFill/>
            <a:ln w="40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RS"/>
            </a:p>
          </p:txBody>
        </p:sp>
        <p:grpSp>
          <p:nvGrpSpPr>
            <p:cNvPr id="276" name="Graphic 2">
              <a:extLst>
                <a:ext uri="{FF2B5EF4-FFF2-40B4-BE49-F238E27FC236}">
                  <a16:creationId xmlns:a16="http://schemas.microsoft.com/office/drawing/2014/main" id="{91313BCA-C960-875E-5208-BBE3ECE17323}"/>
                </a:ext>
              </a:extLst>
            </p:cNvPr>
            <p:cNvGrpSpPr/>
            <p:nvPr/>
          </p:nvGrpSpPr>
          <p:grpSpPr>
            <a:xfrm>
              <a:off x="3734529" y="1240464"/>
              <a:ext cx="1906666" cy="825817"/>
              <a:chOff x="3734529" y="1240464"/>
              <a:chExt cx="1906666" cy="825817"/>
            </a:xfrm>
            <a:grpFill/>
          </p:grpSpPr>
          <p:grpSp>
            <p:nvGrpSpPr>
              <p:cNvPr id="337" name="Graphic 2">
                <a:extLst>
                  <a:ext uri="{FF2B5EF4-FFF2-40B4-BE49-F238E27FC236}">
                    <a16:creationId xmlns:a16="http://schemas.microsoft.com/office/drawing/2014/main" id="{9194ACC3-AB42-EDDD-FCAD-EC6D6B21A19C}"/>
                  </a:ext>
                </a:extLst>
              </p:cNvPr>
              <p:cNvGrpSpPr/>
              <p:nvPr/>
            </p:nvGrpSpPr>
            <p:grpSpPr>
              <a:xfrm>
                <a:off x="3734529" y="1240464"/>
                <a:ext cx="1906666" cy="323850"/>
                <a:chOff x="3734529" y="1240464"/>
                <a:chExt cx="1906666" cy="323850"/>
              </a:xfrm>
              <a:grpFill/>
            </p:grpSpPr>
            <p:sp>
              <p:nvSpPr>
                <p:cNvPr id="343" name="Freeform 136">
                  <a:extLst>
                    <a:ext uri="{FF2B5EF4-FFF2-40B4-BE49-F238E27FC236}">
                      <a16:creationId xmlns:a16="http://schemas.microsoft.com/office/drawing/2014/main" id="{28148DAE-A80F-D926-C928-2EAD5C7AB60A}"/>
                    </a:ext>
                  </a:extLst>
                </p:cNvPr>
                <p:cNvSpPr/>
                <p:nvPr/>
              </p:nvSpPr>
              <p:spPr>
                <a:xfrm>
                  <a:off x="3734529" y="1240464"/>
                  <a:ext cx="323850" cy="323850"/>
                </a:xfrm>
                <a:custGeom>
                  <a:avLst/>
                  <a:gdLst>
                    <a:gd name="connsiteX0" fmla="*/ 161925 w 323850"/>
                    <a:gd name="connsiteY0" fmla="*/ 0 h 323850"/>
                    <a:gd name="connsiteX1" fmla="*/ 0 w 323850"/>
                    <a:gd name="connsiteY1" fmla="*/ 161925 h 323850"/>
                    <a:gd name="connsiteX2" fmla="*/ 161925 w 323850"/>
                    <a:gd name="connsiteY2" fmla="*/ 323850 h 323850"/>
                    <a:gd name="connsiteX3" fmla="*/ 323850 w 323850"/>
                    <a:gd name="connsiteY3" fmla="*/ 161925 h 323850"/>
                    <a:gd name="connsiteX4" fmla="*/ 161925 w 323850"/>
                    <a:gd name="connsiteY4" fmla="*/ 0 h 323850"/>
                    <a:gd name="connsiteX5" fmla="*/ 161925 w 323850"/>
                    <a:gd name="connsiteY5" fmla="*/ 263128 h 323850"/>
                    <a:gd name="connsiteX6" fmla="*/ 60722 w 323850"/>
                    <a:gd name="connsiteY6" fmla="*/ 161925 h 323850"/>
                    <a:gd name="connsiteX7" fmla="*/ 161925 w 323850"/>
                    <a:gd name="connsiteY7" fmla="*/ 60722 h 323850"/>
                    <a:gd name="connsiteX8" fmla="*/ 263128 w 323850"/>
                    <a:gd name="connsiteY8" fmla="*/ 161925 h 323850"/>
                    <a:gd name="connsiteX9" fmla="*/ 161925 w 323850"/>
                    <a:gd name="connsiteY9" fmla="*/ 263128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3850" h="323850">
                      <a:moveTo>
                        <a:pt x="161925" y="0"/>
                      </a:moveTo>
                      <a:cubicBezTo>
                        <a:pt x="72866" y="0"/>
                        <a:pt x="0" y="72461"/>
                        <a:pt x="0" y="161925"/>
                      </a:cubicBezTo>
                      <a:cubicBezTo>
                        <a:pt x="0" y="250984"/>
                        <a:pt x="72461" y="323850"/>
                        <a:pt x="161925" y="323850"/>
                      </a:cubicBezTo>
                      <a:cubicBezTo>
                        <a:pt x="250984" y="323850"/>
                        <a:pt x="323850" y="251389"/>
                        <a:pt x="323850" y="161925"/>
                      </a:cubicBezTo>
                      <a:cubicBezTo>
                        <a:pt x="323850" y="72866"/>
                        <a:pt x="250984" y="0"/>
                        <a:pt x="161925" y="0"/>
                      </a:cubicBezTo>
                      <a:close/>
                      <a:moveTo>
                        <a:pt x="161925" y="263128"/>
                      </a:moveTo>
                      <a:cubicBezTo>
                        <a:pt x="106061" y="263128"/>
                        <a:pt x="60722" y="217789"/>
                        <a:pt x="60722" y="161925"/>
                      </a:cubicBezTo>
                      <a:cubicBezTo>
                        <a:pt x="60722" y="106061"/>
                        <a:pt x="106061" y="60722"/>
                        <a:pt x="161925" y="60722"/>
                      </a:cubicBezTo>
                      <a:cubicBezTo>
                        <a:pt x="217789" y="60722"/>
                        <a:pt x="263128" y="106061"/>
                        <a:pt x="263128" y="161925"/>
                      </a:cubicBezTo>
                      <a:cubicBezTo>
                        <a:pt x="263128" y="217789"/>
                        <a:pt x="217789" y="263128"/>
                        <a:pt x="161925" y="263128"/>
                      </a:cubicBezTo>
                      <a:close/>
                    </a:path>
                  </a:pathLst>
                </a:custGeom>
                <a:solidFill>
                  <a:srgbClr val="24A7DD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344" name="Graphic 2">
                  <a:extLst>
                    <a:ext uri="{FF2B5EF4-FFF2-40B4-BE49-F238E27FC236}">
                      <a16:creationId xmlns:a16="http://schemas.microsoft.com/office/drawing/2014/main" id="{D3D90C8E-F9A6-A7AD-4211-2144E92485EE}"/>
                    </a:ext>
                  </a:extLst>
                </p:cNvPr>
                <p:cNvGrpSpPr/>
                <p:nvPr/>
              </p:nvGrpSpPr>
              <p:grpSpPr>
                <a:xfrm>
                  <a:off x="4143390" y="1317783"/>
                  <a:ext cx="1497806" cy="165973"/>
                  <a:chOff x="4143390" y="1317783"/>
                  <a:chExt cx="1497806" cy="165973"/>
                </a:xfrm>
                <a:grpFill/>
              </p:grpSpPr>
              <p:sp>
                <p:nvSpPr>
                  <p:cNvPr id="345" name="Freeform 138">
                    <a:extLst>
                      <a:ext uri="{FF2B5EF4-FFF2-40B4-BE49-F238E27FC236}">
                        <a16:creationId xmlns:a16="http://schemas.microsoft.com/office/drawing/2014/main" id="{815E835A-25A3-40CE-BC3D-9D1F70468400}"/>
                      </a:ext>
                    </a:extLst>
                  </p:cNvPr>
                  <p:cNvSpPr/>
                  <p:nvPr/>
                </p:nvSpPr>
                <p:spPr>
                  <a:xfrm>
                    <a:off x="4143390" y="1317783"/>
                    <a:ext cx="813673" cy="60721"/>
                  </a:xfrm>
                  <a:custGeom>
                    <a:avLst/>
                    <a:gdLst>
                      <a:gd name="connsiteX0" fmla="*/ 783312 w 813673"/>
                      <a:gd name="connsiteY0" fmla="*/ 0 h 60721"/>
                      <a:gd name="connsiteX1" fmla="*/ 30361 w 813673"/>
                      <a:gd name="connsiteY1" fmla="*/ 0 h 60721"/>
                      <a:gd name="connsiteX2" fmla="*/ 0 w 813673"/>
                      <a:gd name="connsiteY2" fmla="*/ 30361 h 60721"/>
                      <a:gd name="connsiteX3" fmla="*/ 30361 w 813673"/>
                      <a:gd name="connsiteY3" fmla="*/ 60722 h 60721"/>
                      <a:gd name="connsiteX4" fmla="*/ 783312 w 813673"/>
                      <a:gd name="connsiteY4" fmla="*/ 60722 h 60721"/>
                      <a:gd name="connsiteX5" fmla="*/ 813673 w 813673"/>
                      <a:gd name="connsiteY5" fmla="*/ 30361 h 60721"/>
                      <a:gd name="connsiteX6" fmla="*/ 783312 w 813673"/>
                      <a:gd name="connsiteY6" fmla="*/ 0 h 60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13673" h="60721">
                        <a:moveTo>
                          <a:pt x="783312" y="0"/>
                        </a:moveTo>
                        <a:lnTo>
                          <a:pt x="30361" y="0"/>
                        </a:lnTo>
                        <a:cubicBezTo>
                          <a:pt x="13764" y="0"/>
                          <a:pt x="0" y="13764"/>
                          <a:pt x="0" y="30361"/>
                        </a:cubicBezTo>
                        <a:cubicBezTo>
                          <a:pt x="0" y="46958"/>
                          <a:pt x="13764" y="60722"/>
                          <a:pt x="30361" y="60722"/>
                        </a:cubicBezTo>
                        <a:lnTo>
                          <a:pt x="783312" y="60722"/>
                        </a:lnTo>
                        <a:cubicBezTo>
                          <a:pt x="799909" y="60722"/>
                          <a:pt x="813673" y="46958"/>
                          <a:pt x="813673" y="30361"/>
                        </a:cubicBezTo>
                        <a:cubicBezTo>
                          <a:pt x="813673" y="13764"/>
                          <a:pt x="800314" y="0"/>
                          <a:pt x="783312" y="0"/>
                        </a:cubicBezTo>
                        <a:close/>
                      </a:path>
                    </a:pathLst>
                  </a:custGeom>
                  <a:grp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46" name="Freeform 139">
                    <a:extLst>
                      <a:ext uri="{FF2B5EF4-FFF2-40B4-BE49-F238E27FC236}">
                        <a16:creationId xmlns:a16="http://schemas.microsoft.com/office/drawing/2014/main" id="{7BFB91FA-8FF0-DB73-FB2B-C9E8FD0BFC2E}"/>
                      </a:ext>
                    </a:extLst>
                  </p:cNvPr>
                  <p:cNvSpPr/>
                  <p:nvPr/>
                </p:nvSpPr>
                <p:spPr>
                  <a:xfrm>
                    <a:off x="4143390" y="1423035"/>
                    <a:ext cx="1497806" cy="60721"/>
                  </a:xfrm>
                  <a:custGeom>
                    <a:avLst/>
                    <a:gdLst>
                      <a:gd name="connsiteX0" fmla="*/ 1467445 w 1497806"/>
                      <a:gd name="connsiteY0" fmla="*/ 0 h 60721"/>
                      <a:gd name="connsiteX1" fmla="*/ 30361 w 1497806"/>
                      <a:gd name="connsiteY1" fmla="*/ 0 h 60721"/>
                      <a:gd name="connsiteX2" fmla="*/ 0 w 1497806"/>
                      <a:gd name="connsiteY2" fmla="*/ 30361 h 60721"/>
                      <a:gd name="connsiteX3" fmla="*/ 30361 w 1497806"/>
                      <a:gd name="connsiteY3" fmla="*/ 60722 h 60721"/>
                      <a:gd name="connsiteX4" fmla="*/ 1467445 w 1497806"/>
                      <a:gd name="connsiteY4" fmla="*/ 60722 h 60721"/>
                      <a:gd name="connsiteX5" fmla="*/ 1497806 w 1497806"/>
                      <a:gd name="connsiteY5" fmla="*/ 30361 h 60721"/>
                      <a:gd name="connsiteX6" fmla="*/ 1467445 w 1497806"/>
                      <a:gd name="connsiteY6" fmla="*/ 0 h 60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7806" h="60721">
                        <a:moveTo>
                          <a:pt x="1467445" y="0"/>
                        </a:moveTo>
                        <a:lnTo>
                          <a:pt x="30361" y="0"/>
                        </a:lnTo>
                        <a:cubicBezTo>
                          <a:pt x="13764" y="0"/>
                          <a:pt x="0" y="13764"/>
                          <a:pt x="0" y="30361"/>
                        </a:cubicBezTo>
                        <a:cubicBezTo>
                          <a:pt x="0" y="46958"/>
                          <a:pt x="13764" y="60722"/>
                          <a:pt x="30361" y="60722"/>
                        </a:cubicBezTo>
                        <a:lnTo>
                          <a:pt x="1467445" y="60722"/>
                        </a:lnTo>
                        <a:cubicBezTo>
                          <a:pt x="1484043" y="60722"/>
                          <a:pt x="1497806" y="46958"/>
                          <a:pt x="1497806" y="30361"/>
                        </a:cubicBezTo>
                        <a:cubicBezTo>
                          <a:pt x="1497806" y="13764"/>
                          <a:pt x="1484448" y="0"/>
                          <a:pt x="1467445" y="0"/>
                        </a:cubicBezTo>
                        <a:close/>
                      </a:path>
                    </a:pathLst>
                  </a:custGeom>
                  <a:grp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</p:grpSp>
          <p:grpSp>
            <p:nvGrpSpPr>
              <p:cNvPr id="338" name="Graphic 2">
                <a:extLst>
                  <a:ext uri="{FF2B5EF4-FFF2-40B4-BE49-F238E27FC236}">
                    <a16:creationId xmlns:a16="http://schemas.microsoft.com/office/drawing/2014/main" id="{45DD47F0-9E2B-1618-0DA5-94117E334121}"/>
                  </a:ext>
                </a:extLst>
              </p:cNvPr>
              <p:cNvGrpSpPr/>
              <p:nvPr/>
            </p:nvGrpSpPr>
            <p:grpSpPr>
              <a:xfrm>
                <a:off x="3734529" y="1742432"/>
                <a:ext cx="1906666" cy="323850"/>
                <a:chOff x="3734529" y="1742432"/>
                <a:chExt cx="1906666" cy="323850"/>
              </a:xfrm>
              <a:grpFill/>
            </p:grpSpPr>
            <p:sp>
              <p:nvSpPr>
                <p:cNvPr id="339" name="Freeform 141">
                  <a:extLst>
                    <a:ext uri="{FF2B5EF4-FFF2-40B4-BE49-F238E27FC236}">
                      <a16:creationId xmlns:a16="http://schemas.microsoft.com/office/drawing/2014/main" id="{B1E805B7-E1BB-945F-BE4A-71947590718A}"/>
                    </a:ext>
                  </a:extLst>
                </p:cNvPr>
                <p:cNvSpPr/>
                <p:nvPr/>
              </p:nvSpPr>
              <p:spPr>
                <a:xfrm>
                  <a:off x="3734529" y="1742432"/>
                  <a:ext cx="323850" cy="323850"/>
                </a:xfrm>
                <a:custGeom>
                  <a:avLst/>
                  <a:gdLst>
                    <a:gd name="connsiteX0" fmla="*/ 161925 w 323850"/>
                    <a:gd name="connsiteY0" fmla="*/ 0 h 323850"/>
                    <a:gd name="connsiteX1" fmla="*/ 0 w 323850"/>
                    <a:gd name="connsiteY1" fmla="*/ 161925 h 323850"/>
                    <a:gd name="connsiteX2" fmla="*/ 161925 w 323850"/>
                    <a:gd name="connsiteY2" fmla="*/ 323850 h 323850"/>
                    <a:gd name="connsiteX3" fmla="*/ 323850 w 323850"/>
                    <a:gd name="connsiteY3" fmla="*/ 161925 h 323850"/>
                    <a:gd name="connsiteX4" fmla="*/ 161925 w 323850"/>
                    <a:gd name="connsiteY4" fmla="*/ 0 h 323850"/>
                    <a:gd name="connsiteX5" fmla="*/ 161925 w 323850"/>
                    <a:gd name="connsiteY5" fmla="*/ 263128 h 323850"/>
                    <a:gd name="connsiteX6" fmla="*/ 60722 w 323850"/>
                    <a:gd name="connsiteY6" fmla="*/ 161925 h 323850"/>
                    <a:gd name="connsiteX7" fmla="*/ 161925 w 323850"/>
                    <a:gd name="connsiteY7" fmla="*/ 60722 h 323850"/>
                    <a:gd name="connsiteX8" fmla="*/ 263128 w 323850"/>
                    <a:gd name="connsiteY8" fmla="*/ 161925 h 323850"/>
                    <a:gd name="connsiteX9" fmla="*/ 161925 w 323850"/>
                    <a:gd name="connsiteY9" fmla="*/ 263128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3850" h="323850">
                      <a:moveTo>
                        <a:pt x="161925" y="0"/>
                      </a:moveTo>
                      <a:cubicBezTo>
                        <a:pt x="72866" y="0"/>
                        <a:pt x="0" y="72461"/>
                        <a:pt x="0" y="161925"/>
                      </a:cubicBezTo>
                      <a:cubicBezTo>
                        <a:pt x="0" y="250984"/>
                        <a:pt x="72461" y="323850"/>
                        <a:pt x="161925" y="323850"/>
                      </a:cubicBezTo>
                      <a:cubicBezTo>
                        <a:pt x="250984" y="323850"/>
                        <a:pt x="323850" y="251389"/>
                        <a:pt x="323850" y="161925"/>
                      </a:cubicBezTo>
                      <a:cubicBezTo>
                        <a:pt x="323850" y="72866"/>
                        <a:pt x="250984" y="0"/>
                        <a:pt x="161925" y="0"/>
                      </a:cubicBezTo>
                      <a:close/>
                      <a:moveTo>
                        <a:pt x="161925" y="263128"/>
                      </a:moveTo>
                      <a:cubicBezTo>
                        <a:pt x="106061" y="263128"/>
                        <a:pt x="60722" y="217789"/>
                        <a:pt x="60722" y="161925"/>
                      </a:cubicBezTo>
                      <a:cubicBezTo>
                        <a:pt x="60722" y="106061"/>
                        <a:pt x="106061" y="60722"/>
                        <a:pt x="161925" y="60722"/>
                      </a:cubicBezTo>
                      <a:cubicBezTo>
                        <a:pt x="217789" y="60722"/>
                        <a:pt x="263128" y="106061"/>
                        <a:pt x="263128" y="161925"/>
                      </a:cubicBezTo>
                      <a:cubicBezTo>
                        <a:pt x="263128" y="217789"/>
                        <a:pt x="217789" y="263128"/>
                        <a:pt x="161925" y="263128"/>
                      </a:cubicBezTo>
                      <a:close/>
                    </a:path>
                  </a:pathLst>
                </a:custGeom>
                <a:solidFill>
                  <a:srgbClr val="24A7DD"/>
                </a:solidFill>
                <a:ln w="404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RS"/>
                </a:p>
              </p:txBody>
            </p:sp>
            <p:grpSp>
              <p:nvGrpSpPr>
                <p:cNvPr id="340" name="Graphic 2">
                  <a:extLst>
                    <a:ext uri="{FF2B5EF4-FFF2-40B4-BE49-F238E27FC236}">
                      <a16:creationId xmlns:a16="http://schemas.microsoft.com/office/drawing/2014/main" id="{2AA019B4-00BB-7D4B-9CD7-F7C54F076D6C}"/>
                    </a:ext>
                  </a:extLst>
                </p:cNvPr>
                <p:cNvGrpSpPr/>
                <p:nvPr/>
              </p:nvGrpSpPr>
              <p:grpSpPr>
                <a:xfrm>
                  <a:off x="4143390" y="1819751"/>
                  <a:ext cx="1497806" cy="165973"/>
                  <a:chOff x="4143390" y="1819751"/>
                  <a:chExt cx="1497806" cy="165973"/>
                </a:xfrm>
                <a:grpFill/>
              </p:grpSpPr>
              <p:sp>
                <p:nvSpPr>
                  <p:cNvPr id="341" name="Freeform 143">
                    <a:extLst>
                      <a:ext uri="{FF2B5EF4-FFF2-40B4-BE49-F238E27FC236}">
                        <a16:creationId xmlns:a16="http://schemas.microsoft.com/office/drawing/2014/main" id="{096305FF-C4F2-6F0E-D36B-B9DA5FA7EF0D}"/>
                      </a:ext>
                    </a:extLst>
                  </p:cNvPr>
                  <p:cNvSpPr/>
                  <p:nvPr/>
                </p:nvSpPr>
                <p:spPr>
                  <a:xfrm>
                    <a:off x="4143390" y="1819751"/>
                    <a:ext cx="813673" cy="60721"/>
                  </a:xfrm>
                  <a:custGeom>
                    <a:avLst/>
                    <a:gdLst>
                      <a:gd name="connsiteX0" fmla="*/ 783312 w 813673"/>
                      <a:gd name="connsiteY0" fmla="*/ 0 h 60721"/>
                      <a:gd name="connsiteX1" fmla="*/ 30361 w 813673"/>
                      <a:gd name="connsiteY1" fmla="*/ 0 h 60721"/>
                      <a:gd name="connsiteX2" fmla="*/ 0 w 813673"/>
                      <a:gd name="connsiteY2" fmla="*/ 30361 h 60721"/>
                      <a:gd name="connsiteX3" fmla="*/ 30361 w 813673"/>
                      <a:gd name="connsiteY3" fmla="*/ 60722 h 60721"/>
                      <a:gd name="connsiteX4" fmla="*/ 783312 w 813673"/>
                      <a:gd name="connsiteY4" fmla="*/ 60722 h 60721"/>
                      <a:gd name="connsiteX5" fmla="*/ 813673 w 813673"/>
                      <a:gd name="connsiteY5" fmla="*/ 30361 h 60721"/>
                      <a:gd name="connsiteX6" fmla="*/ 783312 w 813673"/>
                      <a:gd name="connsiteY6" fmla="*/ 0 h 60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13673" h="60721">
                        <a:moveTo>
                          <a:pt x="783312" y="0"/>
                        </a:moveTo>
                        <a:lnTo>
                          <a:pt x="30361" y="0"/>
                        </a:lnTo>
                        <a:cubicBezTo>
                          <a:pt x="13764" y="0"/>
                          <a:pt x="0" y="13764"/>
                          <a:pt x="0" y="30361"/>
                        </a:cubicBezTo>
                        <a:cubicBezTo>
                          <a:pt x="0" y="46958"/>
                          <a:pt x="13764" y="60722"/>
                          <a:pt x="30361" y="60722"/>
                        </a:cubicBezTo>
                        <a:lnTo>
                          <a:pt x="783312" y="60722"/>
                        </a:lnTo>
                        <a:cubicBezTo>
                          <a:pt x="799909" y="60722"/>
                          <a:pt x="813673" y="46958"/>
                          <a:pt x="813673" y="30361"/>
                        </a:cubicBezTo>
                        <a:cubicBezTo>
                          <a:pt x="813673" y="13764"/>
                          <a:pt x="800314" y="0"/>
                          <a:pt x="783312" y="0"/>
                        </a:cubicBezTo>
                        <a:close/>
                      </a:path>
                    </a:pathLst>
                  </a:custGeom>
                  <a:grp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  <p:sp>
                <p:nvSpPr>
                  <p:cNvPr id="342" name="Freeform 144">
                    <a:extLst>
                      <a:ext uri="{FF2B5EF4-FFF2-40B4-BE49-F238E27FC236}">
                        <a16:creationId xmlns:a16="http://schemas.microsoft.com/office/drawing/2014/main" id="{67F95F15-3CCD-C86F-81FD-B2DDDCDF075E}"/>
                      </a:ext>
                    </a:extLst>
                  </p:cNvPr>
                  <p:cNvSpPr/>
                  <p:nvPr/>
                </p:nvSpPr>
                <p:spPr>
                  <a:xfrm>
                    <a:off x="4143390" y="1925002"/>
                    <a:ext cx="1497806" cy="60721"/>
                  </a:xfrm>
                  <a:custGeom>
                    <a:avLst/>
                    <a:gdLst>
                      <a:gd name="connsiteX0" fmla="*/ 1467445 w 1497806"/>
                      <a:gd name="connsiteY0" fmla="*/ 0 h 60721"/>
                      <a:gd name="connsiteX1" fmla="*/ 30361 w 1497806"/>
                      <a:gd name="connsiteY1" fmla="*/ 0 h 60721"/>
                      <a:gd name="connsiteX2" fmla="*/ 0 w 1497806"/>
                      <a:gd name="connsiteY2" fmla="*/ 30361 h 60721"/>
                      <a:gd name="connsiteX3" fmla="*/ 30361 w 1497806"/>
                      <a:gd name="connsiteY3" fmla="*/ 60722 h 60721"/>
                      <a:gd name="connsiteX4" fmla="*/ 1467445 w 1497806"/>
                      <a:gd name="connsiteY4" fmla="*/ 60722 h 60721"/>
                      <a:gd name="connsiteX5" fmla="*/ 1497806 w 1497806"/>
                      <a:gd name="connsiteY5" fmla="*/ 30361 h 60721"/>
                      <a:gd name="connsiteX6" fmla="*/ 1467445 w 1497806"/>
                      <a:gd name="connsiteY6" fmla="*/ 0 h 60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97806" h="60721">
                        <a:moveTo>
                          <a:pt x="1467445" y="0"/>
                        </a:moveTo>
                        <a:lnTo>
                          <a:pt x="30361" y="0"/>
                        </a:lnTo>
                        <a:cubicBezTo>
                          <a:pt x="13764" y="0"/>
                          <a:pt x="0" y="13764"/>
                          <a:pt x="0" y="30361"/>
                        </a:cubicBezTo>
                        <a:cubicBezTo>
                          <a:pt x="0" y="46958"/>
                          <a:pt x="13764" y="60722"/>
                          <a:pt x="30361" y="60722"/>
                        </a:cubicBezTo>
                        <a:lnTo>
                          <a:pt x="1467445" y="60722"/>
                        </a:lnTo>
                        <a:cubicBezTo>
                          <a:pt x="1484043" y="60722"/>
                          <a:pt x="1497806" y="46958"/>
                          <a:pt x="1497806" y="30361"/>
                        </a:cubicBezTo>
                        <a:cubicBezTo>
                          <a:pt x="1497806" y="13764"/>
                          <a:pt x="1484448" y="0"/>
                          <a:pt x="1467445" y="0"/>
                        </a:cubicBezTo>
                        <a:close/>
                      </a:path>
                    </a:pathLst>
                  </a:custGeom>
                  <a:grpFill/>
                  <a:ln w="4048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RS"/>
                  </a:p>
                </p:txBody>
              </p:sp>
            </p:grpSp>
          </p:grpSp>
        </p:grpSp>
        <p:grpSp>
          <p:nvGrpSpPr>
            <p:cNvPr id="277" name="Graphic 2">
              <a:extLst>
                <a:ext uri="{FF2B5EF4-FFF2-40B4-BE49-F238E27FC236}">
                  <a16:creationId xmlns:a16="http://schemas.microsoft.com/office/drawing/2014/main" id="{C57149A7-8570-000D-4AD2-1E4EDE068B7A}"/>
                </a:ext>
              </a:extLst>
            </p:cNvPr>
            <p:cNvGrpSpPr/>
            <p:nvPr/>
          </p:nvGrpSpPr>
          <p:grpSpPr>
            <a:xfrm>
              <a:off x="4436879" y="4256071"/>
              <a:ext cx="418493" cy="420441"/>
              <a:chOff x="4436879" y="4256071"/>
              <a:chExt cx="418493" cy="420441"/>
            </a:xfrm>
            <a:grpFill/>
          </p:grpSpPr>
          <p:sp>
            <p:nvSpPr>
              <p:cNvPr id="329" name="Freeform 146">
                <a:extLst>
                  <a:ext uri="{FF2B5EF4-FFF2-40B4-BE49-F238E27FC236}">
                    <a16:creationId xmlns:a16="http://schemas.microsoft.com/office/drawing/2014/main" id="{2FA2EA75-0F5A-B387-08CF-1DC2A4318F3A}"/>
                  </a:ext>
                </a:extLst>
              </p:cNvPr>
              <p:cNvSpPr/>
              <p:nvPr/>
            </p:nvSpPr>
            <p:spPr>
              <a:xfrm>
                <a:off x="4436879" y="4542115"/>
                <a:ext cx="4048" cy="4048"/>
              </a:xfrm>
              <a:custGeom>
                <a:avLst/>
                <a:gdLst>
                  <a:gd name="connsiteX0" fmla="*/ 0 w 4048"/>
                  <a:gd name="connsiteY0" fmla="*/ 0 h 4048"/>
                  <a:gd name="connsiteX1" fmla="*/ 0 w 4048"/>
                  <a:gd name="connsiteY1" fmla="*/ 0 h 4048"/>
                  <a:gd name="connsiteX2" fmla="*/ 0 w 4048"/>
                  <a:gd name="connsiteY2" fmla="*/ 0 h 4048"/>
                  <a:gd name="connsiteX3" fmla="*/ 0 w 4048"/>
                  <a:gd name="connsiteY3" fmla="*/ 0 h 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48" h="4048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0" name="Freeform 147">
                <a:extLst>
                  <a:ext uri="{FF2B5EF4-FFF2-40B4-BE49-F238E27FC236}">
                    <a16:creationId xmlns:a16="http://schemas.microsoft.com/office/drawing/2014/main" id="{40434438-0A14-F0B0-9D35-EAA558D765F3}"/>
                  </a:ext>
                </a:extLst>
              </p:cNvPr>
              <p:cNvSpPr/>
              <p:nvPr/>
            </p:nvSpPr>
            <p:spPr>
              <a:xfrm>
                <a:off x="4436879" y="4488043"/>
                <a:ext cx="79169" cy="81193"/>
              </a:xfrm>
              <a:custGeom>
                <a:avLst/>
                <a:gdLst>
                  <a:gd name="connsiteX0" fmla="*/ 25098 w 79169"/>
                  <a:gd name="connsiteY0" fmla="*/ 2256 h 81193"/>
                  <a:gd name="connsiteX1" fmla="*/ 0 w 79169"/>
                  <a:gd name="connsiteY1" fmla="*/ 54071 h 81193"/>
                  <a:gd name="connsiteX2" fmla="*/ 38457 w 79169"/>
                  <a:gd name="connsiteY2" fmla="*/ 81194 h 81193"/>
                  <a:gd name="connsiteX3" fmla="*/ 52221 w 79169"/>
                  <a:gd name="connsiteY3" fmla="*/ 78765 h 81193"/>
                  <a:gd name="connsiteX4" fmla="*/ 76914 w 79169"/>
                  <a:gd name="connsiteY4" fmla="*/ 26949 h 81193"/>
                  <a:gd name="connsiteX5" fmla="*/ 25098 w 79169"/>
                  <a:gd name="connsiteY5" fmla="*/ 2256 h 81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9169" h="81193">
                    <a:moveTo>
                      <a:pt x="25098" y="2256"/>
                    </a:moveTo>
                    <a:cubicBezTo>
                      <a:pt x="4048" y="9542"/>
                      <a:pt x="0" y="32616"/>
                      <a:pt x="0" y="54071"/>
                    </a:cubicBezTo>
                    <a:cubicBezTo>
                      <a:pt x="8096" y="70669"/>
                      <a:pt x="21860" y="81194"/>
                      <a:pt x="38457" y="81194"/>
                    </a:cubicBezTo>
                    <a:cubicBezTo>
                      <a:pt x="42910" y="81194"/>
                      <a:pt x="47768" y="80384"/>
                      <a:pt x="52221" y="78765"/>
                    </a:cubicBezTo>
                    <a:cubicBezTo>
                      <a:pt x="73271" y="71478"/>
                      <a:pt x="84201" y="48404"/>
                      <a:pt x="76914" y="26949"/>
                    </a:cubicBezTo>
                    <a:cubicBezTo>
                      <a:pt x="69628" y="5899"/>
                      <a:pt x="46149" y="-5031"/>
                      <a:pt x="25098" y="225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1" name="Freeform 148">
                <a:extLst>
                  <a:ext uri="{FF2B5EF4-FFF2-40B4-BE49-F238E27FC236}">
                    <a16:creationId xmlns:a16="http://schemas.microsoft.com/office/drawing/2014/main" id="{4F3D7BEE-DC0D-050F-75DE-19185CFF66F5}"/>
                  </a:ext>
                </a:extLst>
              </p:cNvPr>
              <p:cNvSpPr/>
              <p:nvPr/>
            </p:nvSpPr>
            <p:spPr>
              <a:xfrm>
                <a:off x="4450950" y="4337249"/>
                <a:ext cx="81675" cy="80993"/>
              </a:xfrm>
              <a:custGeom>
                <a:avLst/>
                <a:gdLst>
                  <a:gd name="connsiteX0" fmla="*/ 62439 w 81675"/>
                  <a:gd name="connsiteY0" fmla="*/ 6103 h 80993"/>
                  <a:gd name="connsiteX1" fmla="*/ 6170 w 81675"/>
                  <a:gd name="connsiteY1" fmla="*/ 19057 h 80993"/>
                  <a:gd name="connsiteX2" fmla="*/ 6170 w 81675"/>
                  <a:gd name="connsiteY2" fmla="*/ 19057 h 80993"/>
                  <a:gd name="connsiteX3" fmla="*/ 19528 w 81675"/>
                  <a:gd name="connsiteY3" fmla="*/ 74921 h 80993"/>
                  <a:gd name="connsiteX4" fmla="*/ 40983 w 81675"/>
                  <a:gd name="connsiteY4" fmla="*/ 80994 h 80993"/>
                  <a:gd name="connsiteX5" fmla="*/ 75392 w 81675"/>
                  <a:gd name="connsiteY5" fmla="*/ 61967 h 80993"/>
                  <a:gd name="connsiteX6" fmla="*/ 62439 w 81675"/>
                  <a:gd name="connsiteY6" fmla="*/ 610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5" h="80993">
                    <a:moveTo>
                      <a:pt x="62439" y="6103"/>
                    </a:moveTo>
                    <a:cubicBezTo>
                      <a:pt x="43412" y="-5636"/>
                      <a:pt x="6170" y="31"/>
                      <a:pt x="6170" y="19057"/>
                    </a:cubicBezTo>
                    <a:cubicBezTo>
                      <a:pt x="6170" y="19057"/>
                      <a:pt x="6170" y="19057"/>
                      <a:pt x="6170" y="19057"/>
                    </a:cubicBezTo>
                    <a:cubicBezTo>
                      <a:pt x="-5975" y="38083"/>
                      <a:pt x="502" y="62777"/>
                      <a:pt x="19528" y="74921"/>
                    </a:cubicBezTo>
                    <a:cubicBezTo>
                      <a:pt x="26005" y="78969"/>
                      <a:pt x="33697" y="80994"/>
                      <a:pt x="40983" y="80994"/>
                    </a:cubicBezTo>
                    <a:cubicBezTo>
                      <a:pt x="54342" y="80994"/>
                      <a:pt x="67701" y="74112"/>
                      <a:pt x="75392" y="61967"/>
                    </a:cubicBezTo>
                    <a:cubicBezTo>
                      <a:pt x="87537" y="42941"/>
                      <a:pt x="81465" y="17843"/>
                      <a:pt x="62439" y="6103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2" name="Freeform 149">
                <a:extLst>
                  <a:ext uri="{FF2B5EF4-FFF2-40B4-BE49-F238E27FC236}">
                    <a16:creationId xmlns:a16="http://schemas.microsoft.com/office/drawing/2014/main" id="{D575C692-4ABC-3FED-0D2F-E1AFB8345081}"/>
                  </a:ext>
                </a:extLst>
              </p:cNvPr>
              <p:cNvSpPr/>
              <p:nvPr/>
            </p:nvSpPr>
            <p:spPr>
              <a:xfrm>
                <a:off x="4723891" y="4306463"/>
                <a:ext cx="81468" cy="81013"/>
              </a:xfrm>
              <a:custGeom>
                <a:avLst/>
                <a:gdLst>
                  <a:gd name="connsiteX0" fmla="*/ 12144 w 81468"/>
                  <a:gd name="connsiteY0" fmla="*/ 68869 h 81013"/>
                  <a:gd name="connsiteX1" fmla="*/ 12144 w 81468"/>
                  <a:gd name="connsiteY1" fmla="*/ 68869 h 81013"/>
                  <a:gd name="connsiteX2" fmla="*/ 40886 w 81468"/>
                  <a:gd name="connsiteY2" fmla="*/ 81014 h 81013"/>
                  <a:gd name="connsiteX3" fmla="*/ 69628 w 81468"/>
                  <a:gd name="connsiteY3" fmla="*/ 69274 h 81013"/>
                  <a:gd name="connsiteX4" fmla="*/ 69628 w 81468"/>
                  <a:gd name="connsiteY4" fmla="*/ 12195 h 81013"/>
                  <a:gd name="connsiteX5" fmla="*/ 69223 w 81468"/>
                  <a:gd name="connsiteY5" fmla="*/ 11791 h 81013"/>
                  <a:gd name="connsiteX6" fmla="*/ 12144 w 81468"/>
                  <a:gd name="connsiteY6" fmla="*/ 12195 h 81013"/>
                  <a:gd name="connsiteX7" fmla="*/ 12144 w 81468"/>
                  <a:gd name="connsiteY7" fmla="*/ 68869 h 81013"/>
                  <a:gd name="connsiteX8" fmla="*/ 12144 w 81468"/>
                  <a:gd name="connsiteY8" fmla="*/ 68869 h 81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468" h="81013">
                    <a:moveTo>
                      <a:pt x="12144" y="68869"/>
                    </a:moveTo>
                    <a:cubicBezTo>
                      <a:pt x="12144" y="68869"/>
                      <a:pt x="12144" y="68869"/>
                      <a:pt x="12144" y="68869"/>
                    </a:cubicBezTo>
                    <a:cubicBezTo>
                      <a:pt x="20241" y="76965"/>
                      <a:pt x="30766" y="81014"/>
                      <a:pt x="40886" y="81014"/>
                    </a:cubicBezTo>
                    <a:cubicBezTo>
                      <a:pt x="51411" y="81014"/>
                      <a:pt x="61531" y="76965"/>
                      <a:pt x="69628" y="69274"/>
                    </a:cubicBezTo>
                    <a:cubicBezTo>
                      <a:pt x="85415" y="53486"/>
                      <a:pt x="85415" y="27983"/>
                      <a:pt x="69628" y="12195"/>
                    </a:cubicBezTo>
                    <a:cubicBezTo>
                      <a:pt x="69223" y="12195"/>
                      <a:pt x="69223" y="11791"/>
                      <a:pt x="69223" y="11791"/>
                    </a:cubicBezTo>
                    <a:cubicBezTo>
                      <a:pt x="53435" y="-3997"/>
                      <a:pt x="27932" y="-3997"/>
                      <a:pt x="12144" y="12195"/>
                    </a:cubicBezTo>
                    <a:cubicBezTo>
                      <a:pt x="-4048" y="27174"/>
                      <a:pt x="-4048" y="52677"/>
                      <a:pt x="12144" y="68869"/>
                    </a:cubicBezTo>
                    <a:cubicBezTo>
                      <a:pt x="12144" y="68464"/>
                      <a:pt x="12144" y="68869"/>
                      <a:pt x="12144" y="68869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3" name="Freeform 150">
                <a:extLst>
                  <a:ext uri="{FF2B5EF4-FFF2-40B4-BE49-F238E27FC236}">
                    <a16:creationId xmlns:a16="http://schemas.microsoft.com/office/drawing/2014/main" id="{5723A9AF-DC84-A4F2-BD45-1264942C7921}"/>
                  </a:ext>
                </a:extLst>
              </p:cNvPr>
              <p:cNvSpPr/>
              <p:nvPr/>
            </p:nvSpPr>
            <p:spPr>
              <a:xfrm>
                <a:off x="4774651" y="4449571"/>
                <a:ext cx="80721" cy="80804"/>
              </a:xfrm>
              <a:custGeom>
                <a:avLst/>
                <a:gdLst>
                  <a:gd name="connsiteX0" fmla="*/ 44776 w 80721"/>
                  <a:gd name="connsiteY0" fmla="*/ 247 h 80804"/>
                  <a:gd name="connsiteX1" fmla="*/ 246 w 80721"/>
                  <a:gd name="connsiteY1" fmla="*/ 35870 h 80804"/>
                  <a:gd name="connsiteX2" fmla="*/ 35870 w 80721"/>
                  <a:gd name="connsiteY2" fmla="*/ 80399 h 80804"/>
                  <a:gd name="connsiteX3" fmla="*/ 40323 w 80721"/>
                  <a:gd name="connsiteY3" fmla="*/ 80804 h 80804"/>
                  <a:gd name="connsiteX4" fmla="*/ 80399 w 80721"/>
                  <a:gd name="connsiteY4" fmla="*/ 44776 h 80804"/>
                  <a:gd name="connsiteX5" fmla="*/ 44776 w 80721"/>
                  <a:gd name="connsiteY5" fmla="*/ 247 h 8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721" h="80804">
                    <a:moveTo>
                      <a:pt x="44776" y="247"/>
                    </a:moveTo>
                    <a:cubicBezTo>
                      <a:pt x="22511" y="-2183"/>
                      <a:pt x="2675" y="13605"/>
                      <a:pt x="246" y="35870"/>
                    </a:cubicBezTo>
                    <a:cubicBezTo>
                      <a:pt x="-2182" y="58135"/>
                      <a:pt x="13605" y="77971"/>
                      <a:pt x="35870" y="80399"/>
                    </a:cubicBezTo>
                    <a:cubicBezTo>
                      <a:pt x="37489" y="80399"/>
                      <a:pt x="39108" y="80804"/>
                      <a:pt x="40323" y="80804"/>
                    </a:cubicBezTo>
                    <a:cubicBezTo>
                      <a:pt x="60564" y="80804"/>
                      <a:pt x="78375" y="65421"/>
                      <a:pt x="80399" y="44776"/>
                    </a:cubicBezTo>
                    <a:cubicBezTo>
                      <a:pt x="83233" y="22916"/>
                      <a:pt x="67041" y="2675"/>
                      <a:pt x="44776" y="247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4" name="Freeform 151">
                <a:extLst>
                  <a:ext uri="{FF2B5EF4-FFF2-40B4-BE49-F238E27FC236}">
                    <a16:creationId xmlns:a16="http://schemas.microsoft.com/office/drawing/2014/main" id="{278255F2-4CA9-715E-52C6-FE04773BEF1B}"/>
                  </a:ext>
                </a:extLst>
              </p:cNvPr>
              <p:cNvSpPr/>
              <p:nvPr/>
            </p:nvSpPr>
            <p:spPr>
              <a:xfrm>
                <a:off x="4693608" y="4578239"/>
                <a:ext cx="81211" cy="81270"/>
              </a:xfrm>
              <a:custGeom>
                <a:avLst/>
                <a:gdLst>
                  <a:gd name="connsiteX0" fmla="*/ 18948 w 81211"/>
                  <a:gd name="connsiteY0" fmla="*/ 6381 h 81270"/>
                  <a:gd name="connsiteX1" fmla="*/ 6399 w 81211"/>
                  <a:gd name="connsiteY1" fmla="*/ 62245 h 81270"/>
                  <a:gd name="connsiteX2" fmla="*/ 40808 w 81211"/>
                  <a:gd name="connsiteY2" fmla="*/ 81271 h 81270"/>
                  <a:gd name="connsiteX3" fmla="*/ 62263 w 81211"/>
                  <a:gd name="connsiteY3" fmla="*/ 75199 h 81270"/>
                  <a:gd name="connsiteX4" fmla="*/ 74812 w 81211"/>
                  <a:gd name="connsiteY4" fmla="*/ 19335 h 81270"/>
                  <a:gd name="connsiteX5" fmla="*/ 18948 w 81211"/>
                  <a:gd name="connsiteY5" fmla="*/ 6381 h 81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211" h="81270">
                    <a:moveTo>
                      <a:pt x="18948" y="6381"/>
                    </a:moveTo>
                    <a:cubicBezTo>
                      <a:pt x="-78" y="18120"/>
                      <a:pt x="-5745" y="43219"/>
                      <a:pt x="6399" y="62245"/>
                    </a:cubicBezTo>
                    <a:cubicBezTo>
                      <a:pt x="14090" y="74389"/>
                      <a:pt x="27449" y="81271"/>
                      <a:pt x="40808" y="81271"/>
                    </a:cubicBezTo>
                    <a:cubicBezTo>
                      <a:pt x="48095" y="81271"/>
                      <a:pt x="55786" y="79247"/>
                      <a:pt x="62263" y="75199"/>
                    </a:cubicBezTo>
                    <a:cubicBezTo>
                      <a:pt x="81289" y="63054"/>
                      <a:pt x="86957" y="38361"/>
                      <a:pt x="74812" y="19335"/>
                    </a:cubicBezTo>
                    <a:cubicBezTo>
                      <a:pt x="63073" y="-96"/>
                      <a:pt x="37974" y="-5764"/>
                      <a:pt x="18948" y="6381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5" name="Freeform 152">
                <a:extLst>
                  <a:ext uri="{FF2B5EF4-FFF2-40B4-BE49-F238E27FC236}">
                    <a16:creationId xmlns:a16="http://schemas.microsoft.com/office/drawing/2014/main" id="{74DDBA38-49D6-7FB4-48C2-DF2CD662A8C3}"/>
                  </a:ext>
                </a:extLst>
              </p:cNvPr>
              <p:cNvSpPr/>
              <p:nvPr/>
            </p:nvSpPr>
            <p:spPr>
              <a:xfrm>
                <a:off x="4579879" y="4256071"/>
                <a:ext cx="81113" cy="81209"/>
              </a:xfrm>
              <a:custGeom>
                <a:avLst/>
                <a:gdLst>
                  <a:gd name="connsiteX0" fmla="*/ 35118 w 81113"/>
                  <a:gd name="connsiteY0" fmla="*/ 247 h 81209"/>
                  <a:gd name="connsiteX1" fmla="*/ 35118 w 81113"/>
                  <a:gd name="connsiteY1" fmla="*/ 247 h 81209"/>
                  <a:gd name="connsiteX2" fmla="*/ 304 w 81113"/>
                  <a:gd name="connsiteY2" fmla="*/ 45181 h 81209"/>
                  <a:gd name="connsiteX3" fmla="*/ 40785 w 81113"/>
                  <a:gd name="connsiteY3" fmla="*/ 81209 h 81209"/>
                  <a:gd name="connsiteX4" fmla="*/ 45643 w 81113"/>
                  <a:gd name="connsiteY4" fmla="*/ 80804 h 81209"/>
                  <a:gd name="connsiteX5" fmla="*/ 80861 w 81113"/>
                  <a:gd name="connsiteY5" fmla="*/ 35870 h 81209"/>
                  <a:gd name="connsiteX6" fmla="*/ 35118 w 81113"/>
                  <a:gd name="connsiteY6" fmla="*/ 247 h 81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13" h="81209">
                    <a:moveTo>
                      <a:pt x="35118" y="247"/>
                    </a:moveTo>
                    <a:cubicBezTo>
                      <a:pt x="35118" y="247"/>
                      <a:pt x="35118" y="247"/>
                      <a:pt x="35118" y="247"/>
                    </a:cubicBezTo>
                    <a:cubicBezTo>
                      <a:pt x="14877" y="2675"/>
                      <a:pt x="-2530" y="22916"/>
                      <a:pt x="304" y="45181"/>
                    </a:cubicBezTo>
                    <a:cubicBezTo>
                      <a:pt x="2733" y="65826"/>
                      <a:pt x="20140" y="81209"/>
                      <a:pt x="40785" y="81209"/>
                    </a:cubicBezTo>
                    <a:cubicBezTo>
                      <a:pt x="42404" y="81209"/>
                      <a:pt x="44024" y="81209"/>
                      <a:pt x="45643" y="80804"/>
                    </a:cubicBezTo>
                    <a:cubicBezTo>
                      <a:pt x="67907" y="78375"/>
                      <a:pt x="83290" y="58135"/>
                      <a:pt x="80861" y="35870"/>
                    </a:cubicBezTo>
                    <a:cubicBezTo>
                      <a:pt x="78028" y="13605"/>
                      <a:pt x="35118" y="-2183"/>
                      <a:pt x="35118" y="247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36" name="Freeform 153">
                <a:extLst>
                  <a:ext uri="{FF2B5EF4-FFF2-40B4-BE49-F238E27FC236}">
                    <a16:creationId xmlns:a16="http://schemas.microsoft.com/office/drawing/2014/main" id="{CD2B3268-A925-C6A6-CD77-3021664CF046}"/>
                  </a:ext>
                </a:extLst>
              </p:cNvPr>
              <p:cNvSpPr/>
              <p:nvPr/>
            </p:nvSpPr>
            <p:spPr>
              <a:xfrm>
                <a:off x="4542030" y="4595322"/>
                <a:ext cx="81102" cy="81190"/>
              </a:xfrm>
              <a:custGeom>
                <a:avLst/>
                <a:gdLst>
                  <a:gd name="connsiteX0" fmla="*/ 52726 w 81102"/>
                  <a:gd name="connsiteY0" fmla="*/ 2252 h 81190"/>
                  <a:gd name="connsiteX1" fmla="*/ 52726 w 81102"/>
                  <a:gd name="connsiteY1" fmla="*/ 2252 h 81190"/>
                  <a:gd name="connsiteX2" fmla="*/ 2125 w 81102"/>
                  <a:gd name="connsiteY2" fmla="*/ 27350 h 81190"/>
                  <a:gd name="connsiteX3" fmla="*/ 28033 w 81102"/>
                  <a:gd name="connsiteY3" fmla="*/ 78761 h 81190"/>
                  <a:gd name="connsiteX4" fmla="*/ 40987 w 81102"/>
                  <a:gd name="connsiteY4" fmla="*/ 81190 h 81190"/>
                  <a:gd name="connsiteX5" fmla="*/ 78634 w 81102"/>
                  <a:gd name="connsiteY5" fmla="*/ 54068 h 81190"/>
                  <a:gd name="connsiteX6" fmla="*/ 52726 w 81102"/>
                  <a:gd name="connsiteY6" fmla="*/ 2252 h 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02" h="81190">
                    <a:moveTo>
                      <a:pt x="52726" y="2252"/>
                    </a:moveTo>
                    <a:lnTo>
                      <a:pt x="52726" y="2252"/>
                    </a:lnTo>
                    <a:cubicBezTo>
                      <a:pt x="32486" y="-5035"/>
                      <a:pt x="9411" y="5895"/>
                      <a:pt x="2125" y="27350"/>
                    </a:cubicBezTo>
                    <a:cubicBezTo>
                      <a:pt x="-5162" y="48400"/>
                      <a:pt x="6982" y="71475"/>
                      <a:pt x="28033" y="78761"/>
                    </a:cubicBezTo>
                    <a:cubicBezTo>
                      <a:pt x="32486" y="80381"/>
                      <a:pt x="36534" y="81190"/>
                      <a:pt x="40987" y="81190"/>
                    </a:cubicBezTo>
                    <a:cubicBezTo>
                      <a:pt x="57584" y="81190"/>
                      <a:pt x="72967" y="70665"/>
                      <a:pt x="78634" y="54068"/>
                    </a:cubicBezTo>
                    <a:cubicBezTo>
                      <a:pt x="85921" y="32613"/>
                      <a:pt x="77015" y="9538"/>
                      <a:pt x="52726" y="2252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78" name="Graphic 2">
              <a:extLst>
                <a:ext uri="{FF2B5EF4-FFF2-40B4-BE49-F238E27FC236}">
                  <a16:creationId xmlns:a16="http://schemas.microsoft.com/office/drawing/2014/main" id="{5CAFF564-7A34-D44A-8BAF-D99700FDF700}"/>
                </a:ext>
              </a:extLst>
            </p:cNvPr>
            <p:cNvGrpSpPr/>
            <p:nvPr/>
          </p:nvGrpSpPr>
          <p:grpSpPr>
            <a:xfrm>
              <a:off x="5912839" y="2151046"/>
              <a:ext cx="420098" cy="420441"/>
              <a:chOff x="5912839" y="2151046"/>
              <a:chExt cx="420098" cy="420441"/>
            </a:xfrm>
            <a:grpFill/>
          </p:grpSpPr>
          <p:sp>
            <p:nvSpPr>
              <p:cNvPr id="321" name="Freeform 173">
                <a:extLst>
                  <a:ext uri="{FF2B5EF4-FFF2-40B4-BE49-F238E27FC236}">
                    <a16:creationId xmlns:a16="http://schemas.microsoft.com/office/drawing/2014/main" id="{810260CC-8723-DE34-88E3-4E0B82D0A893}"/>
                  </a:ext>
                </a:extLst>
              </p:cNvPr>
              <p:cNvSpPr/>
              <p:nvPr/>
            </p:nvSpPr>
            <p:spPr>
              <a:xfrm>
                <a:off x="5912839" y="2383015"/>
                <a:ext cx="80935" cy="80792"/>
              </a:xfrm>
              <a:custGeom>
                <a:avLst/>
                <a:gdLst>
                  <a:gd name="connsiteX0" fmla="*/ 27109 w 80935"/>
                  <a:gd name="connsiteY0" fmla="*/ 2259 h 80792"/>
                  <a:gd name="connsiteX1" fmla="*/ 2415 w 80935"/>
                  <a:gd name="connsiteY1" fmla="*/ 53670 h 80792"/>
                  <a:gd name="connsiteX2" fmla="*/ 40467 w 80935"/>
                  <a:gd name="connsiteY2" fmla="*/ 80793 h 80792"/>
                  <a:gd name="connsiteX3" fmla="*/ 53826 w 80935"/>
                  <a:gd name="connsiteY3" fmla="*/ 78364 h 80792"/>
                  <a:gd name="connsiteX4" fmla="*/ 78520 w 80935"/>
                  <a:gd name="connsiteY4" fmla="*/ 26548 h 80792"/>
                  <a:gd name="connsiteX5" fmla="*/ 27109 w 80935"/>
                  <a:gd name="connsiteY5" fmla="*/ 2259 h 8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35" h="80792">
                    <a:moveTo>
                      <a:pt x="27109" y="2259"/>
                    </a:moveTo>
                    <a:cubicBezTo>
                      <a:pt x="6058" y="9546"/>
                      <a:pt x="-5276" y="32620"/>
                      <a:pt x="2415" y="53670"/>
                    </a:cubicBezTo>
                    <a:cubicBezTo>
                      <a:pt x="8082" y="70268"/>
                      <a:pt x="23870" y="80793"/>
                      <a:pt x="40467" y="80793"/>
                    </a:cubicBezTo>
                    <a:cubicBezTo>
                      <a:pt x="44921" y="80793"/>
                      <a:pt x="49373" y="79983"/>
                      <a:pt x="53826" y="78364"/>
                    </a:cubicBezTo>
                    <a:cubicBezTo>
                      <a:pt x="74877" y="71077"/>
                      <a:pt x="86211" y="48003"/>
                      <a:pt x="78520" y="26548"/>
                    </a:cubicBezTo>
                    <a:cubicBezTo>
                      <a:pt x="71233" y="5903"/>
                      <a:pt x="48159" y="-5027"/>
                      <a:pt x="27109" y="2259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2" name="Freeform 174">
                <a:extLst>
                  <a:ext uri="{FF2B5EF4-FFF2-40B4-BE49-F238E27FC236}">
                    <a16:creationId xmlns:a16="http://schemas.microsoft.com/office/drawing/2014/main" id="{8840F469-D60A-AA95-E5F7-DE83510ACC25}"/>
                  </a:ext>
                </a:extLst>
              </p:cNvPr>
              <p:cNvSpPr/>
              <p:nvPr/>
            </p:nvSpPr>
            <p:spPr>
              <a:xfrm>
                <a:off x="5929796" y="2232224"/>
                <a:ext cx="80232" cy="80993"/>
              </a:xfrm>
              <a:custGeom>
                <a:avLst/>
                <a:gdLst>
                  <a:gd name="connsiteX0" fmla="*/ 61563 w 80232"/>
                  <a:gd name="connsiteY0" fmla="*/ 6103 h 80993"/>
                  <a:gd name="connsiteX1" fmla="*/ 6103 w 80232"/>
                  <a:gd name="connsiteY1" fmla="*/ 19057 h 80993"/>
                  <a:gd name="connsiteX2" fmla="*/ 19057 w 80232"/>
                  <a:gd name="connsiteY2" fmla="*/ 74921 h 80993"/>
                  <a:gd name="connsiteX3" fmla="*/ 40108 w 80232"/>
                  <a:gd name="connsiteY3" fmla="*/ 80993 h 80993"/>
                  <a:gd name="connsiteX4" fmla="*/ 74112 w 80232"/>
                  <a:gd name="connsiteY4" fmla="*/ 61967 h 80993"/>
                  <a:gd name="connsiteX5" fmla="*/ 74112 w 80232"/>
                  <a:gd name="connsiteY5" fmla="*/ 61967 h 80993"/>
                  <a:gd name="connsiteX6" fmla="*/ 61563 w 80232"/>
                  <a:gd name="connsiteY6" fmla="*/ 610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232" h="80993">
                    <a:moveTo>
                      <a:pt x="61563" y="6103"/>
                    </a:moveTo>
                    <a:cubicBezTo>
                      <a:pt x="42536" y="-5636"/>
                      <a:pt x="17843" y="31"/>
                      <a:pt x="6103" y="19057"/>
                    </a:cubicBezTo>
                    <a:cubicBezTo>
                      <a:pt x="-5636" y="38083"/>
                      <a:pt x="31" y="63182"/>
                      <a:pt x="19057" y="74921"/>
                    </a:cubicBezTo>
                    <a:cubicBezTo>
                      <a:pt x="25534" y="78969"/>
                      <a:pt x="32821" y="80993"/>
                      <a:pt x="40108" y="80993"/>
                    </a:cubicBezTo>
                    <a:cubicBezTo>
                      <a:pt x="53466" y="80993"/>
                      <a:pt x="66015" y="74112"/>
                      <a:pt x="74112" y="61967"/>
                    </a:cubicBezTo>
                    <a:lnTo>
                      <a:pt x="74112" y="61967"/>
                    </a:lnTo>
                    <a:cubicBezTo>
                      <a:pt x="85851" y="42941"/>
                      <a:pt x="80184" y="17843"/>
                      <a:pt x="61563" y="6103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3" name="Freeform 175">
                <a:extLst>
                  <a:ext uri="{FF2B5EF4-FFF2-40B4-BE49-F238E27FC236}">
                    <a16:creationId xmlns:a16="http://schemas.microsoft.com/office/drawing/2014/main" id="{F43A59A2-77D9-B2E5-D9F0-93992DC99008}"/>
                  </a:ext>
                </a:extLst>
              </p:cNvPr>
              <p:cNvSpPr/>
              <p:nvPr/>
            </p:nvSpPr>
            <p:spPr>
              <a:xfrm>
                <a:off x="6201861" y="2200983"/>
                <a:ext cx="81063" cy="81063"/>
              </a:xfrm>
              <a:custGeom>
                <a:avLst/>
                <a:gdLst>
                  <a:gd name="connsiteX0" fmla="*/ 12144 w 81063"/>
                  <a:gd name="connsiteY0" fmla="*/ 68919 h 81063"/>
                  <a:gd name="connsiteX1" fmla="*/ 12144 w 81063"/>
                  <a:gd name="connsiteY1" fmla="*/ 68919 h 81063"/>
                  <a:gd name="connsiteX2" fmla="*/ 12144 w 81063"/>
                  <a:gd name="connsiteY2" fmla="*/ 68919 h 81063"/>
                  <a:gd name="connsiteX3" fmla="*/ 12144 w 81063"/>
                  <a:gd name="connsiteY3" fmla="*/ 68919 h 81063"/>
                  <a:gd name="connsiteX4" fmla="*/ 11739 w 81063"/>
                  <a:gd name="connsiteY4" fmla="*/ 69324 h 81063"/>
                  <a:gd name="connsiteX5" fmla="*/ 40481 w 81063"/>
                  <a:gd name="connsiteY5" fmla="*/ 81064 h 81063"/>
                  <a:gd name="connsiteX6" fmla="*/ 69223 w 81063"/>
                  <a:gd name="connsiteY6" fmla="*/ 69324 h 81063"/>
                  <a:gd name="connsiteX7" fmla="*/ 69223 w 81063"/>
                  <a:gd name="connsiteY7" fmla="*/ 12246 h 81063"/>
                  <a:gd name="connsiteX8" fmla="*/ 69223 w 81063"/>
                  <a:gd name="connsiteY8" fmla="*/ 12246 h 81063"/>
                  <a:gd name="connsiteX9" fmla="*/ 69223 w 81063"/>
                  <a:gd name="connsiteY9" fmla="*/ 11841 h 81063"/>
                  <a:gd name="connsiteX10" fmla="*/ 12144 w 81063"/>
                  <a:gd name="connsiteY10" fmla="*/ 11841 h 81063"/>
                  <a:gd name="connsiteX11" fmla="*/ 12144 w 81063"/>
                  <a:gd name="connsiteY11" fmla="*/ 68919 h 81063"/>
                  <a:gd name="connsiteX12" fmla="*/ 12144 w 81063"/>
                  <a:gd name="connsiteY12" fmla="*/ 68919 h 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063" h="81063">
                    <a:moveTo>
                      <a:pt x="12144" y="68919"/>
                    </a:moveTo>
                    <a:lnTo>
                      <a:pt x="12144" y="68919"/>
                    </a:lnTo>
                    <a:cubicBezTo>
                      <a:pt x="12144" y="68919"/>
                      <a:pt x="12144" y="68919"/>
                      <a:pt x="12144" y="68919"/>
                    </a:cubicBezTo>
                    <a:cubicBezTo>
                      <a:pt x="12144" y="69324"/>
                      <a:pt x="12144" y="69324"/>
                      <a:pt x="12144" y="68919"/>
                    </a:cubicBezTo>
                    <a:cubicBezTo>
                      <a:pt x="12144" y="68919"/>
                      <a:pt x="11739" y="69324"/>
                      <a:pt x="11739" y="69324"/>
                    </a:cubicBezTo>
                    <a:cubicBezTo>
                      <a:pt x="19836" y="77420"/>
                      <a:pt x="29956" y="81064"/>
                      <a:pt x="40481" y="81064"/>
                    </a:cubicBezTo>
                    <a:cubicBezTo>
                      <a:pt x="51006" y="81064"/>
                      <a:pt x="61127" y="77016"/>
                      <a:pt x="69223" y="69324"/>
                    </a:cubicBezTo>
                    <a:cubicBezTo>
                      <a:pt x="85011" y="53536"/>
                      <a:pt x="85011" y="28033"/>
                      <a:pt x="69223" y="12246"/>
                    </a:cubicBezTo>
                    <a:cubicBezTo>
                      <a:pt x="69223" y="12246"/>
                      <a:pt x="69223" y="12246"/>
                      <a:pt x="69223" y="12246"/>
                    </a:cubicBezTo>
                    <a:cubicBezTo>
                      <a:pt x="69223" y="12246"/>
                      <a:pt x="69223" y="12246"/>
                      <a:pt x="69223" y="11841"/>
                    </a:cubicBezTo>
                    <a:cubicBezTo>
                      <a:pt x="53435" y="-3947"/>
                      <a:pt x="27932" y="-3947"/>
                      <a:pt x="12144" y="11841"/>
                    </a:cubicBezTo>
                    <a:cubicBezTo>
                      <a:pt x="-4048" y="27628"/>
                      <a:pt x="-4048" y="53132"/>
                      <a:pt x="12144" y="68919"/>
                    </a:cubicBezTo>
                    <a:cubicBezTo>
                      <a:pt x="12144" y="68919"/>
                      <a:pt x="12144" y="68919"/>
                      <a:pt x="12144" y="68919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4" name="Freeform 176">
                <a:extLst>
                  <a:ext uri="{FF2B5EF4-FFF2-40B4-BE49-F238E27FC236}">
                    <a16:creationId xmlns:a16="http://schemas.microsoft.com/office/drawing/2014/main" id="{A15ED134-D571-A437-94D1-AE0DB3F682EF}"/>
                  </a:ext>
                </a:extLst>
              </p:cNvPr>
              <p:cNvSpPr/>
              <p:nvPr/>
            </p:nvSpPr>
            <p:spPr>
              <a:xfrm>
                <a:off x="6214006" y="2269902"/>
                <a:ext cx="4048" cy="4048"/>
              </a:xfrm>
              <a:custGeom>
                <a:avLst/>
                <a:gdLst>
                  <a:gd name="connsiteX0" fmla="*/ 0 w 4048"/>
                  <a:gd name="connsiteY0" fmla="*/ 0 h 4048"/>
                  <a:gd name="connsiteX1" fmla="*/ 0 w 4048"/>
                  <a:gd name="connsiteY1" fmla="*/ 0 h 4048"/>
                  <a:gd name="connsiteX2" fmla="*/ 0 w 4048"/>
                  <a:gd name="connsiteY2" fmla="*/ 0 h 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48" h="4048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5" name="Freeform 177">
                <a:extLst>
                  <a:ext uri="{FF2B5EF4-FFF2-40B4-BE49-F238E27FC236}">
                    <a16:creationId xmlns:a16="http://schemas.microsoft.com/office/drawing/2014/main" id="{C9063F61-8B0C-662C-CEBD-818DC805DBF5}"/>
                  </a:ext>
                </a:extLst>
              </p:cNvPr>
              <p:cNvSpPr/>
              <p:nvPr/>
            </p:nvSpPr>
            <p:spPr>
              <a:xfrm>
                <a:off x="6057907" y="2151046"/>
                <a:ext cx="80645" cy="81208"/>
              </a:xfrm>
              <a:custGeom>
                <a:avLst/>
                <a:gdLst>
                  <a:gd name="connsiteX0" fmla="*/ 35870 w 80645"/>
                  <a:gd name="connsiteY0" fmla="*/ 246 h 81208"/>
                  <a:gd name="connsiteX1" fmla="*/ 247 w 80645"/>
                  <a:gd name="connsiteY1" fmla="*/ 45181 h 81208"/>
                  <a:gd name="connsiteX2" fmla="*/ 40323 w 80645"/>
                  <a:gd name="connsiteY2" fmla="*/ 81209 h 81208"/>
                  <a:gd name="connsiteX3" fmla="*/ 44776 w 80645"/>
                  <a:gd name="connsiteY3" fmla="*/ 80804 h 81208"/>
                  <a:gd name="connsiteX4" fmla="*/ 80399 w 80645"/>
                  <a:gd name="connsiteY4" fmla="*/ 35870 h 81208"/>
                  <a:gd name="connsiteX5" fmla="*/ 35870 w 80645"/>
                  <a:gd name="connsiteY5" fmla="*/ 246 h 81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645" h="81208">
                    <a:moveTo>
                      <a:pt x="35870" y="246"/>
                    </a:moveTo>
                    <a:cubicBezTo>
                      <a:pt x="13605" y="2675"/>
                      <a:pt x="-2183" y="22916"/>
                      <a:pt x="247" y="45181"/>
                    </a:cubicBezTo>
                    <a:cubicBezTo>
                      <a:pt x="2675" y="65826"/>
                      <a:pt x="20082" y="81209"/>
                      <a:pt x="40323" y="81209"/>
                    </a:cubicBezTo>
                    <a:cubicBezTo>
                      <a:pt x="41942" y="81209"/>
                      <a:pt x="43561" y="81209"/>
                      <a:pt x="44776" y="80804"/>
                    </a:cubicBezTo>
                    <a:cubicBezTo>
                      <a:pt x="67041" y="78375"/>
                      <a:pt x="82828" y="58135"/>
                      <a:pt x="80399" y="35870"/>
                    </a:cubicBezTo>
                    <a:cubicBezTo>
                      <a:pt x="78375" y="13605"/>
                      <a:pt x="58135" y="-2182"/>
                      <a:pt x="35870" y="24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6" name="Freeform 178">
                <a:extLst>
                  <a:ext uri="{FF2B5EF4-FFF2-40B4-BE49-F238E27FC236}">
                    <a16:creationId xmlns:a16="http://schemas.microsoft.com/office/drawing/2014/main" id="{6151451E-4384-DB13-215E-E283770F2001}"/>
                  </a:ext>
                </a:extLst>
              </p:cNvPr>
              <p:cNvSpPr/>
              <p:nvPr/>
            </p:nvSpPr>
            <p:spPr>
              <a:xfrm>
                <a:off x="6252217" y="2343751"/>
                <a:ext cx="80721" cy="81194"/>
              </a:xfrm>
              <a:custGeom>
                <a:avLst/>
                <a:gdLst>
                  <a:gd name="connsiteX0" fmla="*/ 44776 w 80721"/>
                  <a:gd name="connsiteY0" fmla="*/ 232 h 81194"/>
                  <a:gd name="connsiteX1" fmla="*/ 247 w 80721"/>
                  <a:gd name="connsiteY1" fmla="*/ 35046 h 81194"/>
                  <a:gd name="connsiteX2" fmla="*/ 247 w 80721"/>
                  <a:gd name="connsiteY2" fmla="*/ 35046 h 81194"/>
                  <a:gd name="connsiteX3" fmla="*/ 35870 w 80721"/>
                  <a:gd name="connsiteY3" fmla="*/ 80789 h 81194"/>
                  <a:gd name="connsiteX4" fmla="*/ 40323 w 80721"/>
                  <a:gd name="connsiteY4" fmla="*/ 81194 h 81194"/>
                  <a:gd name="connsiteX5" fmla="*/ 80399 w 80721"/>
                  <a:gd name="connsiteY5" fmla="*/ 45571 h 81194"/>
                  <a:gd name="connsiteX6" fmla="*/ 44776 w 80721"/>
                  <a:gd name="connsiteY6" fmla="*/ 232 h 81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721" h="81194">
                    <a:moveTo>
                      <a:pt x="44776" y="232"/>
                    </a:moveTo>
                    <a:cubicBezTo>
                      <a:pt x="22511" y="-2197"/>
                      <a:pt x="2675" y="14805"/>
                      <a:pt x="247" y="35046"/>
                    </a:cubicBezTo>
                    <a:lnTo>
                      <a:pt x="247" y="35046"/>
                    </a:lnTo>
                    <a:cubicBezTo>
                      <a:pt x="-2183" y="59334"/>
                      <a:pt x="13605" y="78361"/>
                      <a:pt x="35870" y="80789"/>
                    </a:cubicBezTo>
                    <a:cubicBezTo>
                      <a:pt x="37489" y="80789"/>
                      <a:pt x="39108" y="81194"/>
                      <a:pt x="40323" y="81194"/>
                    </a:cubicBezTo>
                    <a:cubicBezTo>
                      <a:pt x="60563" y="81194"/>
                      <a:pt x="78375" y="66216"/>
                      <a:pt x="80399" y="45571"/>
                    </a:cubicBezTo>
                    <a:cubicBezTo>
                      <a:pt x="83233" y="22901"/>
                      <a:pt x="67041" y="2661"/>
                      <a:pt x="44776" y="232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7" name="Freeform 179">
                <a:extLst>
                  <a:ext uri="{FF2B5EF4-FFF2-40B4-BE49-F238E27FC236}">
                    <a16:creationId xmlns:a16="http://schemas.microsoft.com/office/drawing/2014/main" id="{70A31450-3390-B769-4C3C-37EB6C7B1239}"/>
                  </a:ext>
                </a:extLst>
              </p:cNvPr>
              <p:cNvSpPr/>
              <p:nvPr/>
            </p:nvSpPr>
            <p:spPr>
              <a:xfrm>
                <a:off x="6171174" y="2473214"/>
                <a:ext cx="81211" cy="81271"/>
              </a:xfrm>
              <a:custGeom>
                <a:avLst/>
                <a:gdLst>
                  <a:gd name="connsiteX0" fmla="*/ 18948 w 81211"/>
                  <a:gd name="connsiteY0" fmla="*/ 6381 h 81271"/>
                  <a:gd name="connsiteX1" fmla="*/ 6399 w 81211"/>
                  <a:gd name="connsiteY1" fmla="*/ 62245 h 81271"/>
                  <a:gd name="connsiteX2" fmla="*/ 40808 w 81211"/>
                  <a:gd name="connsiteY2" fmla="*/ 81271 h 81271"/>
                  <a:gd name="connsiteX3" fmla="*/ 62263 w 81211"/>
                  <a:gd name="connsiteY3" fmla="*/ 75199 h 81271"/>
                  <a:gd name="connsiteX4" fmla="*/ 74812 w 81211"/>
                  <a:gd name="connsiteY4" fmla="*/ 19335 h 81271"/>
                  <a:gd name="connsiteX5" fmla="*/ 18948 w 81211"/>
                  <a:gd name="connsiteY5" fmla="*/ 6381 h 81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211" h="81271">
                    <a:moveTo>
                      <a:pt x="18948" y="6381"/>
                    </a:moveTo>
                    <a:cubicBezTo>
                      <a:pt x="-78" y="18525"/>
                      <a:pt x="-5745" y="43219"/>
                      <a:pt x="6399" y="62245"/>
                    </a:cubicBezTo>
                    <a:cubicBezTo>
                      <a:pt x="14090" y="74389"/>
                      <a:pt x="27449" y="81271"/>
                      <a:pt x="40808" y="81271"/>
                    </a:cubicBezTo>
                    <a:cubicBezTo>
                      <a:pt x="48095" y="81271"/>
                      <a:pt x="55786" y="79247"/>
                      <a:pt x="62263" y="75199"/>
                    </a:cubicBezTo>
                    <a:cubicBezTo>
                      <a:pt x="81289" y="63054"/>
                      <a:pt x="86957" y="38361"/>
                      <a:pt x="74812" y="19335"/>
                    </a:cubicBezTo>
                    <a:cubicBezTo>
                      <a:pt x="63073" y="-96"/>
                      <a:pt x="37974" y="-5764"/>
                      <a:pt x="18948" y="6381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8" name="Freeform 180">
                <a:extLst>
                  <a:ext uri="{FF2B5EF4-FFF2-40B4-BE49-F238E27FC236}">
                    <a16:creationId xmlns:a16="http://schemas.microsoft.com/office/drawing/2014/main" id="{0F769EA7-71AD-E5BA-8BFC-337F303B92E7}"/>
                  </a:ext>
                </a:extLst>
              </p:cNvPr>
              <p:cNvSpPr/>
              <p:nvPr/>
            </p:nvSpPr>
            <p:spPr>
              <a:xfrm>
                <a:off x="6020724" y="2490297"/>
                <a:ext cx="80773" cy="81190"/>
              </a:xfrm>
              <a:custGeom>
                <a:avLst/>
                <a:gdLst>
                  <a:gd name="connsiteX0" fmla="*/ 53622 w 80773"/>
                  <a:gd name="connsiteY0" fmla="*/ 2252 h 81190"/>
                  <a:gd name="connsiteX1" fmla="*/ 2210 w 80773"/>
                  <a:gd name="connsiteY1" fmla="*/ 27350 h 81190"/>
                  <a:gd name="connsiteX2" fmla="*/ 27309 w 80773"/>
                  <a:gd name="connsiteY2" fmla="*/ 78761 h 81190"/>
                  <a:gd name="connsiteX3" fmla="*/ 40668 w 80773"/>
                  <a:gd name="connsiteY3" fmla="*/ 81190 h 81190"/>
                  <a:gd name="connsiteX4" fmla="*/ 78720 w 80773"/>
                  <a:gd name="connsiteY4" fmla="*/ 54068 h 81190"/>
                  <a:gd name="connsiteX5" fmla="*/ 53622 w 80773"/>
                  <a:gd name="connsiteY5" fmla="*/ 2252 h 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773" h="81190">
                    <a:moveTo>
                      <a:pt x="53622" y="2252"/>
                    </a:moveTo>
                    <a:cubicBezTo>
                      <a:pt x="32571" y="-5035"/>
                      <a:pt x="9497" y="5895"/>
                      <a:pt x="2210" y="27350"/>
                    </a:cubicBezTo>
                    <a:cubicBezTo>
                      <a:pt x="-5076" y="48400"/>
                      <a:pt x="6258" y="71475"/>
                      <a:pt x="27309" y="78761"/>
                    </a:cubicBezTo>
                    <a:cubicBezTo>
                      <a:pt x="31762" y="80381"/>
                      <a:pt x="36215" y="81190"/>
                      <a:pt x="40668" y="81190"/>
                    </a:cubicBezTo>
                    <a:cubicBezTo>
                      <a:pt x="57265" y="81190"/>
                      <a:pt x="73053" y="70665"/>
                      <a:pt x="78720" y="54068"/>
                    </a:cubicBezTo>
                    <a:cubicBezTo>
                      <a:pt x="85602" y="32613"/>
                      <a:pt x="74672" y="9538"/>
                      <a:pt x="53622" y="2252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79" name="Graphic 2">
              <a:extLst>
                <a:ext uri="{FF2B5EF4-FFF2-40B4-BE49-F238E27FC236}">
                  <a16:creationId xmlns:a16="http://schemas.microsoft.com/office/drawing/2014/main" id="{4E8B4D53-087E-25DE-BE2B-5B44AFEB6C31}"/>
                </a:ext>
              </a:extLst>
            </p:cNvPr>
            <p:cNvGrpSpPr/>
            <p:nvPr/>
          </p:nvGrpSpPr>
          <p:grpSpPr>
            <a:xfrm>
              <a:off x="8136865" y="2053891"/>
              <a:ext cx="418095" cy="420441"/>
              <a:chOff x="8136865" y="2053891"/>
              <a:chExt cx="418095" cy="420441"/>
            </a:xfrm>
            <a:grpFill/>
          </p:grpSpPr>
          <p:sp>
            <p:nvSpPr>
              <p:cNvPr id="313" name="Freeform 182">
                <a:extLst>
                  <a:ext uri="{FF2B5EF4-FFF2-40B4-BE49-F238E27FC236}">
                    <a16:creationId xmlns:a16="http://schemas.microsoft.com/office/drawing/2014/main" id="{9196FDA6-26E4-0573-174E-C7E96F8338F0}"/>
                  </a:ext>
                </a:extLst>
              </p:cNvPr>
              <p:cNvSpPr/>
              <p:nvPr/>
            </p:nvSpPr>
            <p:spPr>
              <a:xfrm>
                <a:off x="8152217" y="2135069"/>
                <a:ext cx="80331" cy="80993"/>
              </a:xfrm>
              <a:custGeom>
                <a:avLst/>
                <a:gdLst>
                  <a:gd name="connsiteX0" fmla="*/ 61562 w 80331"/>
                  <a:gd name="connsiteY0" fmla="*/ 6103 h 80993"/>
                  <a:gd name="connsiteX1" fmla="*/ 6103 w 80331"/>
                  <a:gd name="connsiteY1" fmla="*/ 19057 h 80993"/>
                  <a:gd name="connsiteX2" fmla="*/ 19057 w 80331"/>
                  <a:gd name="connsiteY2" fmla="*/ 74921 h 80993"/>
                  <a:gd name="connsiteX3" fmla="*/ 40108 w 80331"/>
                  <a:gd name="connsiteY3" fmla="*/ 80993 h 80993"/>
                  <a:gd name="connsiteX4" fmla="*/ 74112 w 80331"/>
                  <a:gd name="connsiteY4" fmla="*/ 61967 h 80993"/>
                  <a:gd name="connsiteX5" fmla="*/ 74112 w 80331"/>
                  <a:gd name="connsiteY5" fmla="*/ 61967 h 80993"/>
                  <a:gd name="connsiteX6" fmla="*/ 61562 w 80331"/>
                  <a:gd name="connsiteY6" fmla="*/ 610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331" h="80993">
                    <a:moveTo>
                      <a:pt x="61562" y="6103"/>
                    </a:moveTo>
                    <a:cubicBezTo>
                      <a:pt x="42536" y="-5636"/>
                      <a:pt x="17843" y="31"/>
                      <a:pt x="6103" y="19057"/>
                    </a:cubicBezTo>
                    <a:cubicBezTo>
                      <a:pt x="-5636" y="38083"/>
                      <a:pt x="31" y="62777"/>
                      <a:pt x="19057" y="74921"/>
                    </a:cubicBezTo>
                    <a:cubicBezTo>
                      <a:pt x="25939" y="78969"/>
                      <a:pt x="32821" y="80993"/>
                      <a:pt x="40108" y="80993"/>
                    </a:cubicBezTo>
                    <a:cubicBezTo>
                      <a:pt x="53466" y="80993"/>
                      <a:pt x="66016" y="74112"/>
                      <a:pt x="74112" y="61967"/>
                    </a:cubicBezTo>
                    <a:lnTo>
                      <a:pt x="74112" y="61967"/>
                    </a:lnTo>
                    <a:cubicBezTo>
                      <a:pt x="85851" y="42941"/>
                      <a:pt x="80589" y="17843"/>
                      <a:pt x="61562" y="6103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4" name="Freeform 183">
                <a:extLst>
                  <a:ext uri="{FF2B5EF4-FFF2-40B4-BE49-F238E27FC236}">
                    <a16:creationId xmlns:a16="http://schemas.microsoft.com/office/drawing/2014/main" id="{CB0EA501-7FD3-9C75-D96B-4F8D66E4D8EB}"/>
                  </a:ext>
                </a:extLst>
              </p:cNvPr>
              <p:cNvSpPr/>
              <p:nvPr/>
            </p:nvSpPr>
            <p:spPr>
              <a:xfrm>
                <a:off x="8136865" y="2285860"/>
                <a:ext cx="79169" cy="80792"/>
              </a:xfrm>
              <a:custGeom>
                <a:avLst/>
                <a:gdLst>
                  <a:gd name="connsiteX0" fmla="*/ 25099 w 79169"/>
                  <a:gd name="connsiteY0" fmla="*/ 2259 h 80792"/>
                  <a:gd name="connsiteX1" fmla="*/ 0 w 79169"/>
                  <a:gd name="connsiteY1" fmla="*/ 53670 h 80792"/>
                  <a:gd name="connsiteX2" fmla="*/ 38457 w 79169"/>
                  <a:gd name="connsiteY2" fmla="*/ 80793 h 80792"/>
                  <a:gd name="connsiteX3" fmla="*/ 52221 w 79169"/>
                  <a:gd name="connsiteY3" fmla="*/ 78364 h 80792"/>
                  <a:gd name="connsiteX4" fmla="*/ 76914 w 79169"/>
                  <a:gd name="connsiteY4" fmla="*/ 26548 h 80792"/>
                  <a:gd name="connsiteX5" fmla="*/ 25099 w 79169"/>
                  <a:gd name="connsiteY5" fmla="*/ 2259 h 8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9169" h="80792">
                    <a:moveTo>
                      <a:pt x="25099" y="2259"/>
                    </a:moveTo>
                    <a:cubicBezTo>
                      <a:pt x="4048" y="9546"/>
                      <a:pt x="0" y="32620"/>
                      <a:pt x="0" y="53670"/>
                    </a:cubicBezTo>
                    <a:cubicBezTo>
                      <a:pt x="8096" y="70268"/>
                      <a:pt x="21860" y="80793"/>
                      <a:pt x="38457" y="80793"/>
                    </a:cubicBezTo>
                    <a:cubicBezTo>
                      <a:pt x="42911" y="80793"/>
                      <a:pt x="47768" y="79983"/>
                      <a:pt x="52221" y="78364"/>
                    </a:cubicBezTo>
                    <a:cubicBezTo>
                      <a:pt x="73271" y="71077"/>
                      <a:pt x="84201" y="48003"/>
                      <a:pt x="76914" y="26548"/>
                    </a:cubicBezTo>
                    <a:cubicBezTo>
                      <a:pt x="69628" y="5903"/>
                      <a:pt x="46149" y="-5027"/>
                      <a:pt x="25099" y="2259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5" name="Freeform 184">
                <a:extLst>
                  <a:ext uri="{FF2B5EF4-FFF2-40B4-BE49-F238E27FC236}">
                    <a16:creationId xmlns:a16="http://schemas.microsoft.com/office/drawing/2014/main" id="{7DEEA92C-E59C-CBEF-A72A-738B18E301B4}"/>
                  </a:ext>
                </a:extLst>
              </p:cNvPr>
              <p:cNvSpPr/>
              <p:nvPr/>
            </p:nvSpPr>
            <p:spPr>
              <a:xfrm>
                <a:off x="8136865" y="2339935"/>
                <a:ext cx="4048" cy="4048"/>
              </a:xfrm>
              <a:custGeom>
                <a:avLst/>
                <a:gdLst>
                  <a:gd name="connsiteX0" fmla="*/ 0 w 4048"/>
                  <a:gd name="connsiteY0" fmla="*/ 0 h 4048"/>
                  <a:gd name="connsiteX1" fmla="*/ 0 w 4048"/>
                  <a:gd name="connsiteY1" fmla="*/ 0 h 4048"/>
                  <a:gd name="connsiteX2" fmla="*/ 0 w 4048"/>
                  <a:gd name="connsiteY2" fmla="*/ 0 h 4048"/>
                  <a:gd name="connsiteX3" fmla="*/ 0 w 4048"/>
                  <a:gd name="connsiteY3" fmla="*/ 0 h 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48" h="4048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6" name="Freeform 185">
                <a:extLst>
                  <a:ext uri="{FF2B5EF4-FFF2-40B4-BE49-F238E27FC236}">
                    <a16:creationId xmlns:a16="http://schemas.microsoft.com/office/drawing/2014/main" id="{F82AAF58-04D9-6651-1E24-7C299E7B4C1B}"/>
                  </a:ext>
                </a:extLst>
              </p:cNvPr>
              <p:cNvSpPr/>
              <p:nvPr/>
            </p:nvSpPr>
            <p:spPr>
              <a:xfrm>
                <a:off x="8424181" y="2103828"/>
                <a:ext cx="81164" cy="81063"/>
              </a:xfrm>
              <a:custGeom>
                <a:avLst/>
                <a:gdLst>
                  <a:gd name="connsiteX0" fmla="*/ 11841 w 81164"/>
                  <a:gd name="connsiteY0" fmla="*/ 69324 h 81063"/>
                  <a:gd name="connsiteX1" fmla="*/ 40582 w 81164"/>
                  <a:gd name="connsiteY1" fmla="*/ 81064 h 81063"/>
                  <a:gd name="connsiteX2" fmla="*/ 69325 w 81164"/>
                  <a:gd name="connsiteY2" fmla="*/ 69324 h 81063"/>
                  <a:gd name="connsiteX3" fmla="*/ 69325 w 81164"/>
                  <a:gd name="connsiteY3" fmla="*/ 12246 h 81063"/>
                  <a:gd name="connsiteX4" fmla="*/ 68919 w 81164"/>
                  <a:gd name="connsiteY4" fmla="*/ 11841 h 81063"/>
                  <a:gd name="connsiteX5" fmla="*/ 11841 w 81164"/>
                  <a:gd name="connsiteY5" fmla="*/ 11841 h 81063"/>
                  <a:gd name="connsiteX6" fmla="*/ 11841 w 81164"/>
                  <a:gd name="connsiteY6" fmla="*/ 68919 h 81063"/>
                  <a:gd name="connsiteX7" fmla="*/ 11841 w 81164"/>
                  <a:gd name="connsiteY7" fmla="*/ 69324 h 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164" h="81063">
                    <a:moveTo>
                      <a:pt x="11841" y="69324"/>
                    </a:moveTo>
                    <a:cubicBezTo>
                      <a:pt x="19937" y="77420"/>
                      <a:pt x="30057" y="81064"/>
                      <a:pt x="40582" y="81064"/>
                    </a:cubicBezTo>
                    <a:cubicBezTo>
                      <a:pt x="51108" y="81064"/>
                      <a:pt x="61228" y="77016"/>
                      <a:pt x="69325" y="69324"/>
                    </a:cubicBezTo>
                    <a:cubicBezTo>
                      <a:pt x="85112" y="53536"/>
                      <a:pt x="85112" y="28033"/>
                      <a:pt x="69325" y="12246"/>
                    </a:cubicBezTo>
                    <a:cubicBezTo>
                      <a:pt x="69325" y="12246"/>
                      <a:pt x="68919" y="11841"/>
                      <a:pt x="68919" y="11841"/>
                    </a:cubicBezTo>
                    <a:cubicBezTo>
                      <a:pt x="53132" y="-3947"/>
                      <a:pt x="27629" y="-3947"/>
                      <a:pt x="11841" y="11841"/>
                    </a:cubicBezTo>
                    <a:cubicBezTo>
                      <a:pt x="-3947" y="27628"/>
                      <a:pt x="-3947" y="53132"/>
                      <a:pt x="11841" y="68919"/>
                    </a:cubicBezTo>
                    <a:cubicBezTo>
                      <a:pt x="11436" y="68919"/>
                      <a:pt x="11841" y="69324"/>
                      <a:pt x="11841" y="69324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7" name="Freeform 186">
                <a:extLst>
                  <a:ext uri="{FF2B5EF4-FFF2-40B4-BE49-F238E27FC236}">
                    <a16:creationId xmlns:a16="http://schemas.microsoft.com/office/drawing/2014/main" id="{2D1BC867-E611-7B63-7DDA-0308CE1DE3FF}"/>
                  </a:ext>
                </a:extLst>
              </p:cNvPr>
              <p:cNvSpPr/>
              <p:nvPr/>
            </p:nvSpPr>
            <p:spPr>
              <a:xfrm>
                <a:off x="8242016" y="2393142"/>
                <a:ext cx="81102" cy="81190"/>
              </a:xfrm>
              <a:custGeom>
                <a:avLst/>
                <a:gdLst>
                  <a:gd name="connsiteX0" fmla="*/ 52726 w 81102"/>
                  <a:gd name="connsiteY0" fmla="*/ 2252 h 81190"/>
                  <a:gd name="connsiteX1" fmla="*/ 52726 w 81102"/>
                  <a:gd name="connsiteY1" fmla="*/ 2252 h 81190"/>
                  <a:gd name="connsiteX2" fmla="*/ 2124 w 81102"/>
                  <a:gd name="connsiteY2" fmla="*/ 27350 h 81190"/>
                  <a:gd name="connsiteX3" fmla="*/ 28033 w 81102"/>
                  <a:gd name="connsiteY3" fmla="*/ 78761 h 81190"/>
                  <a:gd name="connsiteX4" fmla="*/ 40987 w 81102"/>
                  <a:gd name="connsiteY4" fmla="*/ 81190 h 81190"/>
                  <a:gd name="connsiteX5" fmla="*/ 78634 w 81102"/>
                  <a:gd name="connsiteY5" fmla="*/ 54068 h 81190"/>
                  <a:gd name="connsiteX6" fmla="*/ 52726 w 81102"/>
                  <a:gd name="connsiteY6" fmla="*/ 2252 h 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02" h="81190">
                    <a:moveTo>
                      <a:pt x="52726" y="2252"/>
                    </a:moveTo>
                    <a:lnTo>
                      <a:pt x="52726" y="2252"/>
                    </a:lnTo>
                    <a:cubicBezTo>
                      <a:pt x="32485" y="-5035"/>
                      <a:pt x="9411" y="5895"/>
                      <a:pt x="2124" y="27350"/>
                    </a:cubicBezTo>
                    <a:cubicBezTo>
                      <a:pt x="-5162" y="48400"/>
                      <a:pt x="6983" y="71475"/>
                      <a:pt x="28033" y="78761"/>
                    </a:cubicBezTo>
                    <a:cubicBezTo>
                      <a:pt x="32485" y="80381"/>
                      <a:pt x="36534" y="81190"/>
                      <a:pt x="40987" y="81190"/>
                    </a:cubicBezTo>
                    <a:cubicBezTo>
                      <a:pt x="57584" y="81190"/>
                      <a:pt x="72967" y="70665"/>
                      <a:pt x="78634" y="54068"/>
                    </a:cubicBezTo>
                    <a:cubicBezTo>
                      <a:pt x="85921" y="32613"/>
                      <a:pt x="77015" y="9538"/>
                      <a:pt x="52726" y="2252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8" name="Freeform 187">
                <a:extLst>
                  <a:ext uri="{FF2B5EF4-FFF2-40B4-BE49-F238E27FC236}">
                    <a16:creationId xmlns:a16="http://schemas.microsoft.com/office/drawing/2014/main" id="{9676AEBD-6EBC-94B2-A4D5-BB55E51FAC7B}"/>
                  </a:ext>
                </a:extLst>
              </p:cNvPr>
              <p:cNvSpPr/>
              <p:nvPr/>
            </p:nvSpPr>
            <p:spPr>
              <a:xfrm>
                <a:off x="8474232" y="2246596"/>
                <a:ext cx="80728" cy="81194"/>
              </a:xfrm>
              <a:custGeom>
                <a:avLst/>
                <a:gdLst>
                  <a:gd name="connsiteX0" fmla="*/ 45181 w 80728"/>
                  <a:gd name="connsiteY0" fmla="*/ 232 h 81194"/>
                  <a:gd name="connsiteX1" fmla="*/ 246 w 80728"/>
                  <a:gd name="connsiteY1" fmla="*/ 35046 h 81194"/>
                  <a:gd name="connsiteX2" fmla="*/ 246 w 80728"/>
                  <a:gd name="connsiteY2" fmla="*/ 35046 h 81194"/>
                  <a:gd name="connsiteX3" fmla="*/ 35870 w 80728"/>
                  <a:gd name="connsiteY3" fmla="*/ 80789 h 81194"/>
                  <a:gd name="connsiteX4" fmla="*/ 40323 w 80728"/>
                  <a:gd name="connsiteY4" fmla="*/ 81194 h 81194"/>
                  <a:gd name="connsiteX5" fmla="*/ 80400 w 80728"/>
                  <a:gd name="connsiteY5" fmla="*/ 45571 h 81194"/>
                  <a:gd name="connsiteX6" fmla="*/ 45181 w 80728"/>
                  <a:gd name="connsiteY6" fmla="*/ 232 h 81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728" h="81194">
                    <a:moveTo>
                      <a:pt x="45181" y="232"/>
                    </a:moveTo>
                    <a:cubicBezTo>
                      <a:pt x="22916" y="-2197"/>
                      <a:pt x="3080" y="14805"/>
                      <a:pt x="246" y="35046"/>
                    </a:cubicBezTo>
                    <a:lnTo>
                      <a:pt x="246" y="35046"/>
                    </a:lnTo>
                    <a:cubicBezTo>
                      <a:pt x="-2182" y="59334"/>
                      <a:pt x="13605" y="78361"/>
                      <a:pt x="35870" y="80789"/>
                    </a:cubicBezTo>
                    <a:cubicBezTo>
                      <a:pt x="37490" y="80789"/>
                      <a:pt x="39108" y="81194"/>
                      <a:pt x="40323" y="81194"/>
                    </a:cubicBezTo>
                    <a:cubicBezTo>
                      <a:pt x="60564" y="81194"/>
                      <a:pt x="78375" y="66216"/>
                      <a:pt x="80400" y="45571"/>
                    </a:cubicBezTo>
                    <a:cubicBezTo>
                      <a:pt x="83233" y="22901"/>
                      <a:pt x="67445" y="2661"/>
                      <a:pt x="45181" y="232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9" name="Freeform 188">
                <a:extLst>
                  <a:ext uri="{FF2B5EF4-FFF2-40B4-BE49-F238E27FC236}">
                    <a16:creationId xmlns:a16="http://schemas.microsoft.com/office/drawing/2014/main" id="{B440B5A0-8BB8-FD81-130B-030A309D0CDE}"/>
                  </a:ext>
                </a:extLst>
              </p:cNvPr>
              <p:cNvSpPr/>
              <p:nvPr/>
            </p:nvSpPr>
            <p:spPr>
              <a:xfrm>
                <a:off x="8393594" y="2376059"/>
                <a:ext cx="81211" cy="81271"/>
              </a:xfrm>
              <a:custGeom>
                <a:avLst/>
                <a:gdLst>
                  <a:gd name="connsiteX0" fmla="*/ 18949 w 81211"/>
                  <a:gd name="connsiteY0" fmla="*/ 6381 h 81271"/>
                  <a:gd name="connsiteX1" fmla="*/ 6399 w 81211"/>
                  <a:gd name="connsiteY1" fmla="*/ 62245 h 81271"/>
                  <a:gd name="connsiteX2" fmla="*/ 40808 w 81211"/>
                  <a:gd name="connsiteY2" fmla="*/ 81271 h 81271"/>
                  <a:gd name="connsiteX3" fmla="*/ 62263 w 81211"/>
                  <a:gd name="connsiteY3" fmla="*/ 75199 h 81271"/>
                  <a:gd name="connsiteX4" fmla="*/ 74812 w 81211"/>
                  <a:gd name="connsiteY4" fmla="*/ 19335 h 81271"/>
                  <a:gd name="connsiteX5" fmla="*/ 18949 w 81211"/>
                  <a:gd name="connsiteY5" fmla="*/ 6381 h 81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211" h="81271">
                    <a:moveTo>
                      <a:pt x="18949" y="6381"/>
                    </a:moveTo>
                    <a:cubicBezTo>
                      <a:pt x="-78" y="18525"/>
                      <a:pt x="-5745" y="43219"/>
                      <a:pt x="6399" y="62245"/>
                    </a:cubicBezTo>
                    <a:cubicBezTo>
                      <a:pt x="14090" y="74389"/>
                      <a:pt x="27045" y="81271"/>
                      <a:pt x="40808" y="81271"/>
                    </a:cubicBezTo>
                    <a:cubicBezTo>
                      <a:pt x="48095" y="81271"/>
                      <a:pt x="55786" y="79247"/>
                      <a:pt x="62263" y="75199"/>
                    </a:cubicBezTo>
                    <a:cubicBezTo>
                      <a:pt x="81289" y="63054"/>
                      <a:pt x="86957" y="38361"/>
                      <a:pt x="74812" y="19335"/>
                    </a:cubicBezTo>
                    <a:cubicBezTo>
                      <a:pt x="63073" y="-96"/>
                      <a:pt x="37974" y="-5764"/>
                      <a:pt x="18949" y="6381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20" name="Freeform 189">
                <a:extLst>
                  <a:ext uri="{FF2B5EF4-FFF2-40B4-BE49-F238E27FC236}">
                    <a16:creationId xmlns:a16="http://schemas.microsoft.com/office/drawing/2014/main" id="{4C466635-C3BB-0905-AEEC-A075A238497A}"/>
                  </a:ext>
                </a:extLst>
              </p:cNvPr>
              <p:cNvSpPr/>
              <p:nvPr/>
            </p:nvSpPr>
            <p:spPr>
              <a:xfrm>
                <a:off x="8279537" y="2053891"/>
                <a:ext cx="81036" cy="81208"/>
              </a:xfrm>
              <a:custGeom>
                <a:avLst/>
                <a:gdLst>
                  <a:gd name="connsiteX0" fmla="*/ 35446 w 81036"/>
                  <a:gd name="connsiteY0" fmla="*/ 246 h 81208"/>
                  <a:gd name="connsiteX1" fmla="*/ 35446 w 81036"/>
                  <a:gd name="connsiteY1" fmla="*/ 246 h 81208"/>
                  <a:gd name="connsiteX2" fmla="*/ 227 w 81036"/>
                  <a:gd name="connsiteY2" fmla="*/ 45181 h 81208"/>
                  <a:gd name="connsiteX3" fmla="*/ 40708 w 81036"/>
                  <a:gd name="connsiteY3" fmla="*/ 81209 h 81208"/>
                  <a:gd name="connsiteX4" fmla="*/ 45566 w 81036"/>
                  <a:gd name="connsiteY4" fmla="*/ 80804 h 81208"/>
                  <a:gd name="connsiteX5" fmla="*/ 80785 w 81036"/>
                  <a:gd name="connsiteY5" fmla="*/ 35870 h 81208"/>
                  <a:gd name="connsiteX6" fmla="*/ 35446 w 81036"/>
                  <a:gd name="connsiteY6" fmla="*/ 246 h 81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036" h="81208">
                    <a:moveTo>
                      <a:pt x="35446" y="246"/>
                    </a:moveTo>
                    <a:cubicBezTo>
                      <a:pt x="35446" y="246"/>
                      <a:pt x="35446" y="246"/>
                      <a:pt x="35446" y="246"/>
                    </a:cubicBezTo>
                    <a:cubicBezTo>
                      <a:pt x="15205" y="2675"/>
                      <a:pt x="-2202" y="22916"/>
                      <a:pt x="227" y="45181"/>
                    </a:cubicBezTo>
                    <a:cubicBezTo>
                      <a:pt x="2656" y="65826"/>
                      <a:pt x="20063" y="81209"/>
                      <a:pt x="40708" y="81209"/>
                    </a:cubicBezTo>
                    <a:cubicBezTo>
                      <a:pt x="42328" y="81209"/>
                      <a:pt x="43947" y="81209"/>
                      <a:pt x="45566" y="80804"/>
                    </a:cubicBezTo>
                    <a:cubicBezTo>
                      <a:pt x="67831" y="78375"/>
                      <a:pt x="83214" y="58135"/>
                      <a:pt x="80785" y="35870"/>
                    </a:cubicBezTo>
                    <a:cubicBezTo>
                      <a:pt x="78356" y="13605"/>
                      <a:pt x="35446" y="-2182"/>
                      <a:pt x="35446" y="24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80" name="Graphic 2">
              <a:extLst>
                <a:ext uri="{FF2B5EF4-FFF2-40B4-BE49-F238E27FC236}">
                  <a16:creationId xmlns:a16="http://schemas.microsoft.com/office/drawing/2014/main" id="{53919158-FF69-ECDF-65E8-CE4CCC883DAE}"/>
                </a:ext>
              </a:extLst>
            </p:cNvPr>
            <p:cNvGrpSpPr/>
            <p:nvPr/>
          </p:nvGrpSpPr>
          <p:grpSpPr>
            <a:xfrm>
              <a:off x="9375591" y="4345130"/>
              <a:ext cx="418493" cy="420441"/>
              <a:chOff x="9375591" y="4345130"/>
              <a:chExt cx="418493" cy="420441"/>
            </a:xfrm>
            <a:grpFill/>
          </p:grpSpPr>
          <p:sp>
            <p:nvSpPr>
              <p:cNvPr id="304" name="Freeform 191">
                <a:extLst>
                  <a:ext uri="{FF2B5EF4-FFF2-40B4-BE49-F238E27FC236}">
                    <a16:creationId xmlns:a16="http://schemas.microsoft.com/office/drawing/2014/main" id="{D2AA9083-A1D2-C723-AFCE-1CED51012254}"/>
                  </a:ext>
                </a:extLst>
              </p:cNvPr>
              <p:cNvSpPr/>
              <p:nvPr/>
            </p:nvSpPr>
            <p:spPr>
              <a:xfrm>
                <a:off x="9481829" y="4684381"/>
                <a:ext cx="80814" cy="81190"/>
              </a:xfrm>
              <a:custGeom>
                <a:avLst/>
                <a:gdLst>
                  <a:gd name="connsiteX0" fmla="*/ 53663 w 80814"/>
                  <a:gd name="connsiteY0" fmla="*/ 2252 h 81190"/>
                  <a:gd name="connsiteX1" fmla="*/ 2252 w 80814"/>
                  <a:gd name="connsiteY1" fmla="*/ 27350 h 81190"/>
                  <a:gd name="connsiteX2" fmla="*/ 27350 w 80814"/>
                  <a:gd name="connsiteY2" fmla="*/ 78761 h 81190"/>
                  <a:gd name="connsiteX3" fmla="*/ 40709 w 80814"/>
                  <a:gd name="connsiteY3" fmla="*/ 81190 h 81190"/>
                  <a:gd name="connsiteX4" fmla="*/ 78762 w 80814"/>
                  <a:gd name="connsiteY4" fmla="*/ 54068 h 81190"/>
                  <a:gd name="connsiteX5" fmla="*/ 53663 w 80814"/>
                  <a:gd name="connsiteY5" fmla="*/ 2252 h 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814" h="81190">
                    <a:moveTo>
                      <a:pt x="53663" y="2252"/>
                    </a:moveTo>
                    <a:cubicBezTo>
                      <a:pt x="32613" y="-5035"/>
                      <a:pt x="9539" y="5895"/>
                      <a:pt x="2252" y="27350"/>
                    </a:cubicBezTo>
                    <a:cubicBezTo>
                      <a:pt x="-5035" y="48400"/>
                      <a:pt x="5895" y="71475"/>
                      <a:pt x="27350" y="78761"/>
                    </a:cubicBezTo>
                    <a:cubicBezTo>
                      <a:pt x="31803" y="80381"/>
                      <a:pt x="36256" y="81190"/>
                      <a:pt x="40709" y="81190"/>
                    </a:cubicBezTo>
                    <a:cubicBezTo>
                      <a:pt x="57306" y="81190"/>
                      <a:pt x="73094" y="70665"/>
                      <a:pt x="78762" y="54068"/>
                    </a:cubicBezTo>
                    <a:cubicBezTo>
                      <a:pt x="85643" y="32613"/>
                      <a:pt x="74713" y="9538"/>
                      <a:pt x="53663" y="2252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5" name="Freeform 192">
                <a:extLst>
                  <a:ext uri="{FF2B5EF4-FFF2-40B4-BE49-F238E27FC236}">
                    <a16:creationId xmlns:a16="http://schemas.microsoft.com/office/drawing/2014/main" id="{4E9CC6C2-DC36-38CC-1F24-77DCF616A049}"/>
                  </a:ext>
                </a:extLst>
              </p:cNvPr>
              <p:cNvSpPr/>
              <p:nvPr/>
            </p:nvSpPr>
            <p:spPr>
              <a:xfrm>
                <a:off x="9390943" y="4425999"/>
                <a:ext cx="80928" cy="80896"/>
              </a:xfrm>
              <a:custGeom>
                <a:avLst/>
                <a:gdLst>
                  <a:gd name="connsiteX0" fmla="*/ 61968 w 80928"/>
                  <a:gd name="connsiteY0" fmla="*/ 6007 h 80896"/>
                  <a:gd name="connsiteX1" fmla="*/ 6103 w 80928"/>
                  <a:gd name="connsiteY1" fmla="*/ 18961 h 80896"/>
                  <a:gd name="connsiteX2" fmla="*/ 19057 w 80928"/>
                  <a:gd name="connsiteY2" fmla="*/ 74825 h 80896"/>
                  <a:gd name="connsiteX3" fmla="*/ 40512 w 80928"/>
                  <a:gd name="connsiteY3" fmla="*/ 80897 h 80896"/>
                  <a:gd name="connsiteX4" fmla="*/ 74921 w 80928"/>
                  <a:gd name="connsiteY4" fmla="*/ 61466 h 80896"/>
                  <a:gd name="connsiteX5" fmla="*/ 74921 w 80928"/>
                  <a:gd name="connsiteY5" fmla="*/ 61466 h 80896"/>
                  <a:gd name="connsiteX6" fmla="*/ 61968 w 80928"/>
                  <a:gd name="connsiteY6" fmla="*/ 6007 h 80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928" h="80896">
                    <a:moveTo>
                      <a:pt x="61968" y="6007"/>
                    </a:moveTo>
                    <a:cubicBezTo>
                      <a:pt x="42941" y="-5733"/>
                      <a:pt x="17843" y="339"/>
                      <a:pt x="6103" y="18961"/>
                    </a:cubicBezTo>
                    <a:cubicBezTo>
                      <a:pt x="-5636" y="37987"/>
                      <a:pt x="31" y="63085"/>
                      <a:pt x="19057" y="74825"/>
                    </a:cubicBezTo>
                    <a:cubicBezTo>
                      <a:pt x="25939" y="78873"/>
                      <a:pt x="33225" y="80897"/>
                      <a:pt x="40512" y="80897"/>
                    </a:cubicBezTo>
                    <a:cubicBezTo>
                      <a:pt x="53871" y="80897"/>
                      <a:pt x="67230" y="73610"/>
                      <a:pt x="74921" y="61466"/>
                    </a:cubicBezTo>
                    <a:lnTo>
                      <a:pt x="74921" y="61466"/>
                    </a:lnTo>
                    <a:cubicBezTo>
                      <a:pt x="86661" y="41225"/>
                      <a:pt x="80589" y="18151"/>
                      <a:pt x="61968" y="6007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6" name="Freeform 193">
                <a:extLst>
                  <a:ext uri="{FF2B5EF4-FFF2-40B4-BE49-F238E27FC236}">
                    <a16:creationId xmlns:a16="http://schemas.microsoft.com/office/drawing/2014/main" id="{979015E4-8108-8EF0-EACB-85068A01DFA9}"/>
                  </a:ext>
                </a:extLst>
              </p:cNvPr>
              <p:cNvSpPr/>
              <p:nvPr/>
            </p:nvSpPr>
            <p:spPr>
              <a:xfrm>
                <a:off x="9375591" y="4577098"/>
                <a:ext cx="79169" cy="80792"/>
              </a:xfrm>
              <a:custGeom>
                <a:avLst/>
                <a:gdLst>
                  <a:gd name="connsiteX0" fmla="*/ 25099 w 79169"/>
                  <a:gd name="connsiteY0" fmla="*/ 2259 h 80792"/>
                  <a:gd name="connsiteX1" fmla="*/ 0 w 79169"/>
                  <a:gd name="connsiteY1" fmla="*/ 53670 h 80792"/>
                  <a:gd name="connsiteX2" fmla="*/ 38457 w 79169"/>
                  <a:gd name="connsiteY2" fmla="*/ 80793 h 80792"/>
                  <a:gd name="connsiteX3" fmla="*/ 52221 w 79169"/>
                  <a:gd name="connsiteY3" fmla="*/ 78364 h 80792"/>
                  <a:gd name="connsiteX4" fmla="*/ 76914 w 79169"/>
                  <a:gd name="connsiteY4" fmla="*/ 26548 h 80792"/>
                  <a:gd name="connsiteX5" fmla="*/ 25099 w 79169"/>
                  <a:gd name="connsiteY5" fmla="*/ 2259 h 8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9169" h="80792">
                    <a:moveTo>
                      <a:pt x="25099" y="2259"/>
                    </a:moveTo>
                    <a:cubicBezTo>
                      <a:pt x="4048" y="9546"/>
                      <a:pt x="0" y="32620"/>
                      <a:pt x="0" y="53670"/>
                    </a:cubicBezTo>
                    <a:cubicBezTo>
                      <a:pt x="8096" y="70268"/>
                      <a:pt x="21860" y="80793"/>
                      <a:pt x="38457" y="80793"/>
                    </a:cubicBezTo>
                    <a:cubicBezTo>
                      <a:pt x="42911" y="80793"/>
                      <a:pt x="47768" y="79983"/>
                      <a:pt x="52221" y="78364"/>
                    </a:cubicBezTo>
                    <a:cubicBezTo>
                      <a:pt x="73271" y="71077"/>
                      <a:pt x="84201" y="48003"/>
                      <a:pt x="76914" y="26548"/>
                    </a:cubicBezTo>
                    <a:cubicBezTo>
                      <a:pt x="69628" y="5902"/>
                      <a:pt x="46149" y="-5027"/>
                      <a:pt x="25099" y="2259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7" name="Freeform 194">
                <a:extLst>
                  <a:ext uri="{FF2B5EF4-FFF2-40B4-BE49-F238E27FC236}">
                    <a16:creationId xmlns:a16="http://schemas.microsoft.com/office/drawing/2014/main" id="{7915817C-C966-C0E2-3463-BC94C69AC9B8}"/>
                  </a:ext>
                </a:extLst>
              </p:cNvPr>
              <p:cNvSpPr/>
              <p:nvPr/>
            </p:nvSpPr>
            <p:spPr>
              <a:xfrm>
                <a:off x="9375591" y="4631174"/>
                <a:ext cx="4048" cy="4048"/>
              </a:xfrm>
              <a:custGeom>
                <a:avLst/>
                <a:gdLst>
                  <a:gd name="connsiteX0" fmla="*/ 0 w 4048"/>
                  <a:gd name="connsiteY0" fmla="*/ 0 h 4048"/>
                  <a:gd name="connsiteX1" fmla="*/ 0 w 4048"/>
                  <a:gd name="connsiteY1" fmla="*/ 0 h 4048"/>
                  <a:gd name="connsiteX2" fmla="*/ 0 w 4048"/>
                  <a:gd name="connsiteY2" fmla="*/ 0 h 4048"/>
                  <a:gd name="connsiteX3" fmla="*/ 0 w 4048"/>
                  <a:gd name="connsiteY3" fmla="*/ 0 h 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48" h="4048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8" name="Freeform 195">
                <a:extLst>
                  <a:ext uri="{FF2B5EF4-FFF2-40B4-BE49-F238E27FC236}">
                    <a16:creationId xmlns:a16="http://schemas.microsoft.com/office/drawing/2014/main" id="{16C1DC03-E075-84DA-6186-CD6206C0F715}"/>
                  </a:ext>
                </a:extLst>
              </p:cNvPr>
              <p:cNvSpPr/>
              <p:nvPr/>
            </p:nvSpPr>
            <p:spPr>
              <a:xfrm>
                <a:off x="9662603" y="4395067"/>
                <a:ext cx="81519" cy="81468"/>
              </a:xfrm>
              <a:custGeom>
                <a:avLst/>
                <a:gdLst>
                  <a:gd name="connsiteX0" fmla="*/ 12144 w 81519"/>
                  <a:gd name="connsiteY0" fmla="*/ 69324 h 81468"/>
                  <a:gd name="connsiteX1" fmla="*/ 12144 w 81519"/>
                  <a:gd name="connsiteY1" fmla="*/ 69324 h 81468"/>
                  <a:gd name="connsiteX2" fmla="*/ 12549 w 81519"/>
                  <a:gd name="connsiteY2" fmla="*/ 69729 h 81468"/>
                  <a:gd name="connsiteX3" fmla="*/ 40886 w 81519"/>
                  <a:gd name="connsiteY3" fmla="*/ 81468 h 81468"/>
                  <a:gd name="connsiteX4" fmla="*/ 69628 w 81519"/>
                  <a:gd name="connsiteY4" fmla="*/ 69729 h 81468"/>
                  <a:gd name="connsiteX5" fmla="*/ 70033 w 81519"/>
                  <a:gd name="connsiteY5" fmla="*/ 12650 h 81468"/>
                  <a:gd name="connsiteX6" fmla="*/ 69628 w 81519"/>
                  <a:gd name="connsiteY6" fmla="*/ 12246 h 81468"/>
                  <a:gd name="connsiteX7" fmla="*/ 69628 w 81519"/>
                  <a:gd name="connsiteY7" fmla="*/ 12246 h 81468"/>
                  <a:gd name="connsiteX8" fmla="*/ 69223 w 81519"/>
                  <a:gd name="connsiteY8" fmla="*/ 11841 h 81468"/>
                  <a:gd name="connsiteX9" fmla="*/ 12144 w 81519"/>
                  <a:gd name="connsiteY9" fmla="*/ 11841 h 81468"/>
                  <a:gd name="connsiteX10" fmla="*/ 12144 w 81519"/>
                  <a:gd name="connsiteY10" fmla="*/ 69324 h 81468"/>
                  <a:gd name="connsiteX11" fmla="*/ 12144 w 81519"/>
                  <a:gd name="connsiteY11" fmla="*/ 69324 h 8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519" h="81468">
                    <a:moveTo>
                      <a:pt x="12144" y="69324"/>
                    </a:moveTo>
                    <a:cubicBezTo>
                      <a:pt x="12144" y="69324"/>
                      <a:pt x="12144" y="69324"/>
                      <a:pt x="12144" y="69324"/>
                    </a:cubicBezTo>
                    <a:cubicBezTo>
                      <a:pt x="12549" y="69729"/>
                      <a:pt x="12549" y="69729"/>
                      <a:pt x="12549" y="69729"/>
                    </a:cubicBezTo>
                    <a:cubicBezTo>
                      <a:pt x="20241" y="77420"/>
                      <a:pt x="30766" y="81468"/>
                      <a:pt x="40886" y="81468"/>
                    </a:cubicBezTo>
                    <a:cubicBezTo>
                      <a:pt x="51411" y="81468"/>
                      <a:pt x="61532" y="77420"/>
                      <a:pt x="69628" y="69729"/>
                    </a:cubicBezTo>
                    <a:cubicBezTo>
                      <a:pt x="85415" y="53941"/>
                      <a:pt x="85415" y="28438"/>
                      <a:pt x="70033" y="12650"/>
                    </a:cubicBezTo>
                    <a:cubicBezTo>
                      <a:pt x="70033" y="12650"/>
                      <a:pt x="70033" y="12650"/>
                      <a:pt x="69628" y="12246"/>
                    </a:cubicBezTo>
                    <a:cubicBezTo>
                      <a:pt x="69628" y="12246"/>
                      <a:pt x="69628" y="12246"/>
                      <a:pt x="69628" y="12246"/>
                    </a:cubicBezTo>
                    <a:cubicBezTo>
                      <a:pt x="69628" y="12246"/>
                      <a:pt x="69223" y="12246"/>
                      <a:pt x="69223" y="11841"/>
                    </a:cubicBezTo>
                    <a:cubicBezTo>
                      <a:pt x="53436" y="-3947"/>
                      <a:pt x="27932" y="-3947"/>
                      <a:pt x="12144" y="11841"/>
                    </a:cubicBezTo>
                    <a:cubicBezTo>
                      <a:pt x="-4048" y="27628"/>
                      <a:pt x="-4048" y="53132"/>
                      <a:pt x="12144" y="69324"/>
                    </a:cubicBezTo>
                    <a:cubicBezTo>
                      <a:pt x="12144" y="68919"/>
                      <a:pt x="12144" y="69324"/>
                      <a:pt x="12144" y="69324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9" name="Freeform 196">
                <a:extLst>
                  <a:ext uri="{FF2B5EF4-FFF2-40B4-BE49-F238E27FC236}">
                    <a16:creationId xmlns:a16="http://schemas.microsoft.com/office/drawing/2014/main" id="{D68D1441-CA26-798B-60ED-B12E693D79D1}"/>
                  </a:ext>
                </a:extLst>
              </p:cNvPr>
              <p:cNvSpPr/>
              <p:nvPr/>
            </p:nvSpPr>
            <p:spPr>
              <a:xfrm>
                <a:off x="9519053" y="4345130"/>
                <a:ext cx="81050" cy="81209"/>
              </a:xfrm>
              <a:custGeom>
                <a:avLst/>
                <a:gdLst>
                  <a:gd name="connsiteX0" fmla="*/ 35870 w 81050"/>
                  <a:gd name="connsiteY0" fmla="*/ 247 h 81209"/>
                  <a:gd name="connsiteX1" fmla="*/ 246 w 81050"/>
                  <a:gd name="connsiteY1" fmla="*/ 45181 h 81209"/>
                  <a:gd name="connsiteX2" fmla="*/ 40323 w 81050"/>
                  <a:gd name="connsiteY2" fmla="*/ 81209 h 81209"/>
                  <a:gd name="connsiteX3" fmla="*/ 45181 w 81050"/>
                  <a:gd name="connsiteY3" fmla="*/ 80804 h 81209"/>
                  <a:gd name="connsiteX4" fmla="*/ 80804 w 81050"/>
                  <a:gd name="connsiteY4" fmla="*/ 35870 h 81209"/>
                  <a:gd name="connsiteX5" fmla="*/ 35870 w 81050"/>
                  <a:gd name="connsiteY5" fmla="*/ 247 h 81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050" h="81209">
                    <a:moveTo>
                      <a:pt x="35870" y="247"/>
                    </a:moveTo>
                    <a:cubicBezTo>
                      <a:pt x="13605" y="2675"/>
                      <a:pt x="-2182" y="22916"/>
                      <a:pt x="246" y="45181"/>
                    </a:cubicBezTo>
                    <a:cubicBezTo>
                      <a:pt x="2676" y="65826"/>
                      <a:pt x="20082" y="81209"/>
                      <a:pt x="40323" y="81209"/>
                    </a:cubicBezTo>
                    <a:cubicBezTo>
                      <a:pt x="41942" y="81209"/>
                      <a:pt x="43562" y="81209"/>
                      <a:pt x="45181" y="80804"/>
                    </a:cubicBezTo>
                    <a:cubicBezTo>
                      <a:pt x="67446" y="78375"/>
                      <a:pt x="83233" y="58135"/>
                      <a:pt x="80804" y="35870"/>
                    </a:cubicBezTo>
                    <a:cubicBezTo>
                      <a:pt x="78375" y="13605"/>
                      <a:pt x="58135" y="-2183"/>
                      <a:pt x="35870" y="247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1" name="Freeform 197">
                <a:extLst>
                  <a:ext uri="{FF2B5EF4-FFF2-40B4-BE49-F238E27FC236}">
                    <a16:creationId xmlns:a16="http://schemas.microsoft.com/office/drawing/2014/main" id="{1CA07513-131A-CD21-D80C-89FFBBDA1F1B}"/>
                  </a:ext>
                </a:extLst>
              </p:cNvPr>
              <p:cNvSpPr/>
              <p:nvPr/>
            </p:nvSpPr>
            <p:spPr>
              <a:xfrm>
                <a:off x="9713363" y="4538630"/>
                <a:ext cx="80721" cy="80804"/>
              </a:xfrm>
              <a:custGeom>
                <a:avLst/>
                <a:gdLst>
                  <a:gd name="connsiteX0" fmla="*/ 44776 w 80721"/>
                  <a:gd name="connsiteY0" fmla="*/ 247 h 80804"/>
                  <a:gd name="connsiteX1" fmla="*/ 246 w 80721"/>
                  <a:gd name="connsiteY1" fmla="*/ 35870 h 80804"/>
                  <a:gd name="connsiteX2" fmla="*/ 35870 w 80721"/>
                  <a:gd name="connsiteY2" fmla="*/ 80399 h 80804"/>
                  <a:gd name="connsiteX3" fmla="*/ 40323 w 80721"/>
                  <a:gd name="connsiteY3" fmla="*/ 80804 h 80804"/>
                  <a:gd name="connsiteX4" fmla="*/ 80400 w 80721"/>
                  <a:gd name="connsiteY4" fmla="*/ 44776 h 80804"/>
                  <a:gd name="connsiteX5" fmla="*/ 44776 w 80721"/>
                  <a:gd name="connsiteY5" fmla="*/ 247 h 8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721" h="80804">
                    <a:moveTo>
                      <a:pt x="44776" y="247"/>
                    </a:moveTo>
                    <a:cubicBezTo>
                      <a:pt x="22511" y="-2183"/>
                      <a:pt x="2676" y="13605"/>
                      <a:pt x="246" y="35870"/>
                    </a:cubicBezTo>
                    <a:cubicBezTo>
                      <a:pt x="-2182" y="58135"/>
                      <a:pt x="13605" y="77971"/>
                      <a:pt x="35870" y="80399"/>
                    </a:cubicBezTo>
                    <a:cubicBezTo>
                      <a:pt x="37490" y="80399"/>
                      <a:pt x="39109" y="80804"/>
                      <a:pt x="40323" y="80804"/>
                    </a:cubicBezTo>
                    <a:cubicBezTo>
                      <a:pt x="60564" y="80804"/>
                      <a:pt x="78375" y="65421"/>
                      <a:pt x="80400" y="44776"/>
                    </a:cubicBezTo>
                    <a:cubicBezTo>
                      <a:pt x="83233" y="22916"/>
                      <a:pt x="67041" y="2675"/>
                      <a:pt x="44776" y="247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12" name="Freeform 198">
                <a:extLst>
                  <a:ext uri="{FF2B5EF4-FFF2-40B4-BE49-F238E27FC236}">
                    <a16:creationId xmlns:a16="http://schemas.microsoft.com/office/drawing/2014/main" id="{A1B780AB-A701-327E-C4C0-D091790DEABB}"/>
                  </a:ext>
                </a:extLst>
              </p:cNvPr>
              <p:cNvSpPr/>
              <p:nvPr/>
            </p:nvSpPr>
            <p:spPr>
              <a:xfrm>
                <a:off x="9632320" y="4667298"/>
                <a:ext cx="81211" cy="81270"/>
              </a:xfrm>
              <a:custGeom>
                <a:avLst/>
                <a:gdLst>
                  <a:gd name="connsiteX0" fmla="*/ 18949 w 81211"/>
                  <a:gd name="connsiteY0" fmla="*/ 6381 h 81270"/>
                  <a:gd name="connsiteX1" fmla="*/ 6399 w 81211"/>
                  <a:gd name="connsiteY1" fmla="*/ 62245 h 81270"/>
                  <a:gd name="connsiteX2" fmla="*/ 40808 w 81211"/>
                  <a:gd name="connsiteY2" fmla="*/ 81271 h 81270"/>
                  <a:gd name="connsiteX3" fmla="*/ 62263 w 81211"/>
                  <a:gd name="connsiteY3" fmla="*/ 75199 h 81270"/>
                  <a:gd name="connsiteX4" fmla="*/ 74812 w 81211"/>
                  <a:gd name="connsiteY4" fmla="*/ 19335 h 81270"/>
                  <a:gd name="connsiteX5" fmla="*/ 18949 w 81211"/>
                  <a:gd name="connsiteY5" fmla="*/ 6381 h 81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211" h="81270">
                    <a:moveTo>
                      <a:pt x="18949" y="6381"/>
                    </a:moveTo>
                    <a:cubicBezTo>
                      <a:pt x="-78" y="18525"/>
                      <a:pt x="-5745" y="43219"/>
                      <a:pt x="6399" y="62245"/>
                    </a:cubicBezTo>
                    <a:cubicBezTo>
                      <a:pt x="14090" y="74389"/>
                      <a:pt x="27045" y="81271"/>
                      <a:pt x="40808" y="81271"/>
                    </a:cubicBezTo>
                    <a:cubicBezTo>
                      <a:pt x="48095" y="81271"/>
                      <a:pt x="55786" y="79247"/>
                      <a:pt x="62263" y="75199"/>
                    </a:cubicBezTo>
                    <a:cubicBezTo>
                      <a:pt x="81289" y="63054"/>
                      <a:pt x="86957" y="38361"/>
                      <a:pt x="74812" y="19335"/>
                    </a:cubicBezTo>
                    <a:cubicBezTo>
                      <a:pt x="63073" y="-96"/>
                      <a:pt x="37974" y="-5764"/>
                      <a:pt x="18949" y="6381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81" name="Graphic 2">
              <a:extLst>
                <a:ext uri="{FF2B5EF4-FFF2-40B4-BE49-F238E27FC236}">
                  <a16:creationId xmlns:a16="http://schemas.microsoft.com/office/drawing/2014/main" id="{682075C8-4231-EFCD-2511-12D638FDEF0B}"/>
                </a:ext>
              </a:extLst>
            </p:cNvPr>
            <p:cNvGrpSpPr/>
            <p:nvPr/>
          </p:nvGrpSpPr>
          <p:grpSpPr>
            <a:xfrm>
              <a:off x="7823714" y="5895561"/>
              <a:ext cx="419863" cy="420441"/>
              <a:chOff x="7823714" y="5895561"/>
              <a:chExt cx="419863" cy="420441"/>
            </a:xfrm>
            <a:grpFill/>
          </p:grpSpPr>
          <p:sp>
            <p:nvSpPr>
              <p:cNvPr id="297" name="Freeform 200">
                <a:extLst>
                  <a:ext uri="{FF2B5EF4-FFF2-40B4-BE49-F238E27FC236}">
                    <a16:creationId xmlns:a16="http://schemas.microsoft.com/office/drawing/2014/main" id="{26A34F2B-2EDC-C18E-9D74-4B24EC5BC198}"/>
                  </a:ext>
                </a:extLst>
              </p:cNvPr>
              <p:cNvSpPr/>
              <p:nvPr/>
            </p:nvSpPr>
            <p:spPr>
              <a:xfrm>
                <a:off x="7823714" y="6127530"/>
                <a:ext cx="80775" cy="80792"/>
              </a:xfrm>
              <a:custGeom>
                <a:avLst/>
                <a:gdLst>
                  <a:gd name="connsiteX0" fmla="*/ 26949 w 80775"/>
                  <a:gd name="connsiteY0" fmla="*/ 2259 h 80792"/>
                  <a:gd name="connsiteX1" fmla="*/ 2256 w 80775"/>
                  <a:gd name="connsiteY1" fmla="*/ 53671 h 80792"/>
                  <a:gd name="connsiteX2" fmla="*/ 40308 w 80775"/>
                  <a:gd name="connsiteY2" fmla="*/ 80793 h 80792"/>
                  <a:gd name="connsiteX3" fmla="*/ 53667 w 80775"/>
                  <a:gd name="connsiteY3" fmla="*/ 78364 h 80792"/>
                  <a:gd name="connsiteX4" fmla="*/ 78360 w 80775"/>
                  <a:gd name="connsiteY4" fmla="*/ 26548 h 80792"/>
                  <a:gd name="connsiteX5" fmla="*/ 26949 w 80775"/>
                  <a:gd name="connsiteY5" fmla="*/ 2259 h 8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775" h="80792">
                    <a:moveTo>
                      <a:pt x="26949" y="2259"/>
                    </a:moveTo>
                    <a:cubicBezTo>
                      <a:pt x="5899" y="9546"/>
                      <a:pt x="-5031" y="32620"/>
                      <a:pt x="2256" y="53671"/>
                    </a:cubicBezTo>
                    <a:cubicBezTo>
                      <a:pt x="7923" y="70268"/>
                      <a:pt x="23710" y="80793"/>
                      <a:pt x="40308" y="80793"/>
                    </a:cubicBezTo>
                    <a:cubicBezTo>
                      <a:pt x="44761" y="80793"/>
                      <a:pt x="49214" y="79983"/>
                      <a:pt x="53667" y="78364"/>
                    </a:cubicBezTo>
                    <a:cubicBezTo>
                      <a:pt x="74717" y="71077"/>
                      <a:pt x="86052" y="48003"/>
                      <a:pt x="78360" y="26548"/>
                    </a:cubicBezTo>
                    <a:cubicBezTo>
                      <a:pt x="71074" y="5903"/>
                      <a:pt x="47999" y="-5027"/>
                      <a:pt x="26949" y="2259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98" name="Freeform 201">
                <a:extLst>
                  <a:ext uri="{FF2B5EF4-FFF2-40B4-BE49-F238E27FC236}">
                    <a16:creationId xmlns:a16="http://schemas.microsoft.com/office/drawing/2014/main" id="{C31B6379-95CF-C378-1758-2F87F6EEDA61}"/>
                  </a:ext>
                </a:extLst>
              </p:cNvPr>
              <p:cNvSpPr/>
              <p:nvPr/>
            </p:nvSpPr>
            <p:spPr>
              <a:xfrm>
                <a:off x="8112172" y="5945903"/>
                <a:ext cx="81468" cy="81063"/>
              </a:xfrm>
              <a:custGeom>
                <a:avLst/>
                <a:gdLst>
                  <a:gd name="connsiteX0" fmla="*/ 12144 w 81468"/>
                  <a:gd name="connsiteY0" fmla="*/ 68919 h 81063"/>
                  <a:gd name="connsiteX1" fmla="*/ 12144 w 81468"/>
                  <a:gd name="connsiteY1" fmla="*/ 68919 h 81063"/>
                  <a:gd name="connsiteX2" fmla="*/ 40886 w 81468"/>
                  <a:gd name="connsiteY2" fmla="*/ 81064 h 81063"/>
                  <a:gd name="connsiteX3" fmla="*/ 69628 w 81468"/>
                  <a:gd name="connsiteY3" fmla="*/ 69324 h 81063"/>
                  <a:gd name="connsiteX4" fmla="*/ 69628 w 81468"/>
                  <a:gd name="connsiteY4" fmla="*/ 12246 h 81063"/>
                  <a:gd name="connsiteX5" fmla="*/ 69223 w 81468"/>
                  <a:gd name="connsiteY5" fmla="*/ 11840 h 81063"/>
                  <a:gd name="connsiteX6" fmla="*/ 12144 w 81468"/>
                  <a:gd name="connsiteY6" fmla="*/ 11840 h 81063"/>
                  <a:gd name="connsiteX7" fmla="*/ 12144 w 81468"/>
                  <a:gd name="connsiteY7" fmla="*/ 68919 h 81063"/>
                  <a:gd name="connsiteX8" fmla="*/ 12144 w 81468"/>
                  <a:gd name="connsiteY8" fmla="*/ 68919 h 8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468" h="81063">
                    <a:moveTo>
                      <a:pt x="12144" y="68919"/>
                    </a:moveTo>
                    <a:cubicBezTo>
                      <a:pt x="12144" y="68919"/>
                      <a:pt x="12144" y="68919"/>
                      <a:pt x="12144" y="68919"/>
                    </a:cubicBezTo>
                    <a:cubicBezTo>
                      <a:pt x="20241" y="77016"/>
                      <a:pt x="30361" y="81064"/>
                      <a:pt x="40886" y="81064"/>
                    </a:cubicBezTo>
                    <a:cubicBezTo>
                      <a:pt x="51411" y="81064"/>
                      <a:pt x="61532" y="77016"/>
                      <a:pt x="69628" y="69324"/>
                    </a:cubicBezTo>
                    <a:cubicBezTo>
                      <a:pt x="85415" y="53536"/>
                      <a:pt x="85415" y="28033"/>
                      <a:pt x="69628" y="12246"/>
                    </a:cubicBezTo>
                    <a:cubicBezTo>
                      <a:pt x="69628" y="12246"/>
                      <a:pt x="69223" y="11840"/>
                      <a:pt x="69223" y="11840"/>
                    </a:cubicBezTo>
                    <a:cubicBezTo>
                      <a:pt x="53436" y="-3947"/>
                      <a:pt x="27932" y="-3947"/>
                      <a:pt x="12144" y="11840"/>
                    </a:cubicBezTo>
                    <a:cubicBezTo>
                      <a:pt x="-4048" y="27224"/>
                      <a:pt x="-4048" y="52727"/>
                      <a:pt x="12144" y="68919"/>
                    </a:cubicBezTo>
                    <a:cubicBezTo>
                      <a:pt x="12144" y="68514"/>
                      <a:pt x="12144" y="68919"/>
                      <a:pt x="12144" y="68919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99" name="Freeform 202">
                <a:extLst>
                  <a:ext uri="{FF2B5EF4-FFF2-40B4-BE49-F238E27FC236}">
                    <a16:creationId xmlns:a16="http://schemas.microsoft.com/office/drawing/2014/main" id="{ADF1FAC8-FE5E-EB0E-D408-A8B5DAFCA896}"/>
                  </a:ext>
                </a:extLst>
              </p:cNvPr>
              <p:cNvSpPr/>
              <p:nvPr/>
            </p:nvSpPr>
            <p:spPr>
              <a:xfrm>
                <a:off x="7840511" y="5976739"/>
                <a:ext cx="80928" cy="80993"/>
              </a:xfrm>
              <a:custGeom>
                <a:avLst/>
                <a:gdLst>
                  <a:gd name="connsiteX0" fmla="*/ 61968 w 80928"/>
                  <a:gd name="connsiteY0" fmla="*/ 6103 h 80993"/>
                  <a:gd name="connsiteX1" fmla="*/ 6103 w 80928"/>
                  <a:gd name="connsiteY1" fmla="*/ 19057 h 80993"/>
                  <a:gd name="connsiteX2" fmla="*/ 19057 w 80928"/>
                  <a:gd name="connsiteY2" fmla="*/ 74921 h 80993"/>
                  <a:gd name="connsiteX3" fmla="*/ 40512 w 80928"/>
                  <a:gd name="connsiteY3" fmla="*/ 80994 h 80993"/>
                  <a:gd name="connsiteX4" fmla="*/ 74921 w 80928"/>
                  <a:gd name="connsiteY4" fmla="*/ 61967 h 80993"/>
                  <a:gd name="connsiteX5" fmla="*/ 61968 w 80928"/>
                  <a:gd name="connsiteY5" fmla="*/ 6103 h 809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28" h="80993">
                    <a:moveTo>
                      <a:pt x="61968" y="6103"/>
                    </a:moveTo>
                    <a:cubicBezTo>
                      <a:pt x="42941" y="-5636"/>
                      <a:pt x="17843" y="31"/>
                      <a:pt x="6103" y="19057"/>
                    </a:cubicBezTo>
                    <a:cubicBezTo>
                      <a:pt x="-5636" y="38084"/>
                      <a:pt x="31" y="63182"/>
                      <a:pt x="19057" y="74921"/>
                    </a:cubicBezTo>
                    <a:cubicBezTo>
                      <a:pt x="25939" y="78969"/>
                      <a:pt x="33225" y="80994"/>
                      <a:pt x="40512" y="80994"/>
                    </a:cubicBezTo>
                    <a:cubicBezTo>
                      <a:pt x="53871" y="80994"/>
                      <a:pt x="67230" y="74111"/>
                      <a:pt x="74921" y="61967"/>
                    </a:cubicBezTo>
                    <a:cubicBezTo>
                      <a:pt x="86661" y="42941"/>
                      <a:pt x="80589" y="17843"/>
                      <a:pt x="61968" y="6103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0" name="Freeform 203">
                <a:extLst>
                  <a:ext uri="{FF2B5EF4-FFF2-40B4-BE49-F238E27FC236}">
                    <a16:creationId xmlns:a16="http://schemas.microsoft.com/office/drawing/2014/main" id="{00D3E004-9FE3-3C8E-2F16-9103388EE18B}"/>
                  </a:ext>
                </a:extLst>
              </p:cNvPr>
              <p:cNvSpPr/>
              <p:nvPr/>
            </p:nvSpPr>
            <p:spPr>
              <a:xfrm>
                <a:off x="8081889" y="6217730"/>
                <a:ext cx="81211" cy="81270"/>
              </a:xfrm>
              <a:custGeom>
                <a:avLst/>
                <a:gdLst>
                  <a:gd name="connsiteX0" fmla="*/ 18949 w 81211"/>
                  <a:gd name="connsiteY0" fmla="*/ 6381 h 81270"/>
                  <a:gd name="connsiteX1" fmla="*/ 6399 w 81211"/>
                  <a:gd name="connsiteY1" fmla="*/ 62245 h 81270"/>
                  <a:gd name="connsiteX2" fmla="*/ 40808 w 81211"/>
                  <a:gd name="connsiteY2" fmla="*/ 81271 h 81270"/>
                  <a:gd name="connsiteX3" fmla="*/ 62263 w 81211"/>
                  <a:gd name="connsiteY3" fmla="*/ 75199 h 81270"/>
                  <a:gd name="connsiteX4" fmla="*/ 74812 w 81211"/>
                  <a:gd name="connsiteY4" fmla="*/ 19334 h 81270"/>
                  <a:gd name="connsiteX5" fmla="*/ 18949 w 81211"/>
                  <a:gd name="connsiteY5" fmla="*/ 6381 h 81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211" h="81270">
                    <a:moveTo>
                      <a:pt x="18949" y="6381"/>
                    </a:moveTo>
                    <a:cubicBezTo>
                      <a:pt x="-78" y="18525"/>
                      <a:pt x="-5745" y="43219"/>
                      <a:pt x="6399" y="62245"/>
                    </a:cubicBezTo>
                    <a:cubicBezTo>
                      <a:pt x="14090" y="74389"/>
                      <a:pt x="27045" y="81271"/>
                      <a:pt x="40808" y="81271"/>
                    </a:cubicBezTo>
                    <a:cubicBezTo>
                      <a:pt x="48095" y="81271"/>
                      <a:pt x="55786" y="79247"/>
                      <a:pt x="62263" y="75199"/>
                    </a:cubicBezTo>
                    <a:cubicBezTo>
                      <a:pt x="81289" y="63459"/>
                      <a:pt x="86957" y="38361"/>
                      <a:pt x="74812" y="19334"/>
                    </a:cubicBezTo>
                    <a:cubicBezTo>
                      <a:pt x="63073" y="-96"/>
                      <a:pt x="37974" y="-5764"/>
                      <a:pt x="18949" y="6381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1" name="Freeform 204">
                <a:extLst>
                  <a:ext uri="{FF2B5EF4-FFF2-40B4-BE49-F238E27FC236}">
                    <a16:creationId xmlns:a16="http://schemas.microsoft.com/office/drawing/2014/main" id="{BCEBB724-C19C-1CB2-1AD3-3246CD8A269D}"/>
                  </a:ext>
                </a:extLst>
              </p:cNvPr>
              <p:cNvSpPr/>
              <p:nvPr/>
            </p:nvSpPr>
            <p:spPr>
              <a:xfrm>
                <a:off x="8162931" y="6089062"/>
                <a:ext cx="80645" cy="80804"/>
              </a:xfrm>
              <a:custGeom>
                <a:avLst/>
                <a:gdLst>
                  <a:gd name="connsiteX0" fmla="*/ 44776 w 80645"/>
                  <a:gd name="connsiteY0" fmla="*/ 246 h 80804"/>
                  <a:gd name="connsiteX1" fmla="*/ 246 w 80645"/>
                  <a:gd name="connsiteY1" fmla="*/ 35870 h 80804"/>
                  <a:gd name="connsiteX2" fmla="*/ 35870 w 80645"/>
                  <a:gd name="connsiteY2" fmla="*/ 80400 h 80804"/>
                  <a:gd name="connsiteX3" fmla="*/ 40323 w 80645"/>
                  <a:gd name="connsiteY3" fmla="*/ 80804 h 80804"/>
                  <a:gd name="connsiteX4" fmla="*/ 80400 w 80645"/>
                  <a:gd name="connsiteY4" fmla="*/ 44776 h 80804"/>
                  <a:gd name="connsiteX5" fmla="*/ 44776 w 80645"/>
                  <a:gd name="connsiteY5" fmla="*/ 246 h 8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645" h="80804">
                    <a:moveTo>
                      <a:pt x="44776" y="246"/>
                    </a:moveTo>
                    <a:cubicBezTo>
                      <a:pt x="22511" y="-2182"/>
                      <a:pt x="2676" y="13605"/>
                      <a:pt x="246" y="35870"/>
                    </a:cubicBezTo>
                    <a:cubicBezTo>
                      <a:pt x="-2182" y="58135"/>
                      <a:pt x="13605" y="77971"/>
                      <a:pt x="35870" y="80400"/>
                    </a:cubicBezTo>
                    <a:cubicBezTo>
                      <a:pt x="37490" y="80400"/>
                      <a:pt x="39109" y="80804"/>
                      <a:pt x="40323" y="80804"/>
                    </a:cubicBezTo>
                    <a:cubicBezTo>
                      <a:pt x="60564" y="80804"/>
                      <a:pt x="78375" y="65422"/>
                      <a:pt x="80400" y="44776"/>
                    </a:cubicBezTo>
                    <a:cubicBezTo>
                      <a:pt x="82828" y="22916"/>
                      <a:pt x="67041" y="2676"/>
                      <a:pt x="44776" y="24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2" name="Freeform 205">
                <a:extLst>
                  <a:ext uri="{FF2B5EF4-FFF2-40B4-BE49-F238E27FC236}">
                    <a16:creationId xmlns:a16="http://schemas.microsoft.com/office/drawing/2014/main" id="{F2EB62B9-8741-6E74-7C0F-A466FB2C0EA5}"/>
                  </a:ext>
                </a:extLst>
              </p:cNvPr>
              <p:cNvSpPr/>
              <p:nvPr/>
            </p:nvSpPr>
            <p:spPr>
              <a:xfrm>
                <a:off x="7930310" y="6234813"/>
                <a:ext cx="81102" cy="81190"/>
              </a:xfrm>
              <a:custGeom>
                <a:avLst/>
                <a:gdLst>
                  <a:gd name="connsiteX0" fmla="*/ 52726 w 81102"/>
                  <a:gd name="connsiteY0" fmla="*/ 2252 h 81190"/>
                  <a:gd name="connsiteX1" fmla="*/ 52726 w 81102"/>
                  <a:gd name="connsiteY1" fmla="*/ 2252 h 81190"/>
                  <a:gd name="connsiteX2" fmla="*/ 2124 w 81102"/>
                  <a:gd name="connsiteY2" fmla="*/ 27350 h 81190"/>
                  <a:gd name="connsiteX3" fmla="*/ 28033 w 81102"/>
                  <a:gd name="connsiteY3" fmla="*/ 78761 h 81190"/>
                  <a:gd name="connsiteX4" fmla="*/ 40987 w 81102"/>
                  <a:gd name="connsiteY4" fmla="*/ 81190 h 81190"/>
                  <a:gd name="connsiteX5" fmla="*/ 78634 w 81102"/>
                  <a:gd name="connsiteY5" fmla="*/ 54068 h 81190"/>
                  <a:gd name="connsiteX6" fmla="*/ 52726 w 81102"/>
                  <a:gd name="connsiteY6" fmla="*/ 2252 h 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02" h="81190">
                    <a:moveTo>
                      <a:pt x="52726" y="2252"/>
                    </a:moveTo>
                    <a:lnTo>
                      <a:pt x="52726" y="2252"/>
                    </a:lnTo>
                    <a:cubicBezTo>
                      <a:pt x="32485" y="-5035"/>
                      <a:pt x="9411" y="5895"/>
                      <a:pt x="2124" y="27350"/>
                    </a:cubicBezTo>
                    <a:cubicBezTo>
                      <a:pt x="-5162" y="48400"/>
                      <a:pt x="6983" y="71475"/>
                      <a:pt x="28033" y="78761"/>
                    </a:cubicBezTo>
                    <a:cubicBezTo>
                      <a:pt x="32485" y="80381"/>
                      <a:pt x="36534" y="81190"/>
                      <a:pt x="40987" y="81190"/>
                    </a:cubicBezTo>
                    <a:cubicBezTo>
                      <a:pt x="57584" y="81190"/>
                      <a:pt x="72967" y="70665"/>
                      <a:pt x="78634" y="54068"/>
                    </a:cubicBezTo>
                    <a:cubicBezTo>
                      <a:pt x="85921" y="32613"/>
                      <a:pt x="77015" y="9538"/>
                      <a:pt x="52726" y="2252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303" name="Freeform 206">
                <a:extLst>
                  <a:ext uri="{FF2B5EF4-FFF2-40B4-BE49-F238E27FC236}">
                    <a16:creationId xmlns:a16="http://schemas.microsoft.com/office/drawing/2014/main" id="{F5070CE4-8868-9BD3-EA52-8C73B712049E}"/>
                  </a:ext>
                </a:extLst>
              </p:cNvPr>
              <p:cNvSpPr/>
              <p:nvPr/>
            </p:nvSpPr>
            <p:spPr>
              <a:xfrm>
                <a:off x="7968159" y="5895561"/>
                <a:ext cx="81113" cy="81208"/>
              </a:xfrm>
              <a:custGeom>
                <a:avLst/>
                <a:gdLst>
                  <a:gd name="connsiteX0" fmla="*/ 35118 w 81113"/>
                  <a:gd name="connsiteY0" fmla="*/ 246 h 81208"/>
                  <a:gd name="connsiteX1" fmla="*/ 35118 w 81113"/>
                  <a:gd name="connsiteY1" fmla="*/ 246 h 81208"/>
                  <a:gd name="connsiteX2" fmla="*/ 304 w 81113"/>
                  <a:gd name="connsiteY2" fmla="*/ 45181 h 81208"/>
                  <a:gd name="connsiteX3" fmla="*/ 40785 w 81113"/>
                  <a:gd name="connsiteY3" fmla="*/ 81209 h 81208"/>
                  <a:gd name="connsiteX4" fmla="*/ 45643 w 81113"/>
                  <a:gd name="connsiteY4" fmla="*/ 80804 h 81208"/>
                  <a:gd name="connsiteX5" fmla="*/ 80862 w 81113"/>
                  <a:gd name="connsiteY5" fmla="*/ 35870 h 81208"/>
                  <a:gd name="connsiteX6" fmla="*/ 35118 w 81113"/>
                  <a:gd name="connsiteY6" fmla="*/ 246 h 81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113" h="81208">
                    <a:moveTo>
                      <a:pt x="35118" y="246"/>
                    </a:moveTo>
                    <a:cubicBezTo>
                      <a:pt x="35118" y="246"/>
                      <a:pt x="35118" y="246"/>
                      <a:pt x="35118" y="246"/>
                    </a:cubicBezTo>
                    <a:cubicBezTo>
                      <a:pt x="14877" y="2675"/>
                      <a:pt x="-2530" y="22916"/>
                      <a:pt x="304" y="45181"/>
                    </a:cubicBezTo>
                    <a:cubicBezTo>
                      <a:pt x="2733" y="65826"/>
                      <a:pt x="20140" y="81209"/>
                      <a:pt x="40785" y="81209"/>
                    </a:cubicBezTo>
                    <a:cubicBezTo>
                      <a:pt x="42404" y="81209"/>
                      <a:pt x="44024" y="81209"/>
                      <a:pt x="45643" y="80804"/>
                    </a:cubicBezTo>
                    <a:cubicBezTo>
                      <a:pt x="67908" y="78375"/>
                      <a:pt x="83290" y="58134"/>
                      <a:pt x="80862" y="35870"/>
                    </a:cubicBezTo>
                    <a:cubicBezTo>
                      <a:pt x="78028" y="13605"/>
                      <a:pt x="35118" y="-2182"/>
                      <a:pt x="35118" y="246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82" name="Graphic 2">
              <a:extLst>
                <a:ext uri="{FF2B5EF4-FFF2-40B4-BE49-F238E27FC236}">
                  <a16:creationId xmlns:a16="http://schemas.microsoft.com/office/drawing/2014/main" id="{A7047732-C727-1FFC-0617-97254A046F75}"/>
                </a:ext>
              </a:extLst>
            </p:cNvPr>
            <p:cNvGrpSpPr/>
            <p:nvPr/>
          </p:nvGrpSpPr>
          <p:grpSpPr>
            <a:xfrm>
              <a:off x="3900502" y="3044309"/>
              <a:ext cx="255031" cy="255031"/>
              <a:chOff x="3900502" y="3044309"/>
              <a:chExt cx="255031" cy="255031"/>
            </a:xfrm>
            <a:grpFill/>
          </p:grpSpPr>
          <p:sp>
            <p:nvSpPr>
              <p:cNvPr id="295" name="Freeform 208">
                <a:extLst>
                  <a:ext uri="{FF2B5EF4-FFF2-40B4-BE49-F238E27FC236}">
                    <a16:creationId xmlns:a16="http://schemas.microsoft.com/office/drawing/2014/main" id="{34664790-AF8A-FE7E-D7A8-B032118167B2}"/>
                  </a:ext>
                </a:extLst>
              </p:cNvPr>
              <p:cNvSpPr/>
              <p:nvPr/>
            </p:nvSpPr>
            <p:spPr>
              <a:xfrm>
                <a:off x="3995633" y="3044309"/>
                <a:ext cx="60721" cy="255031"/>
              </a:xfrm>
              <a:custGeom>
                <a:avLst/>
                <a:gdLst>
                  <a:gd name="connsiteX0" fmla="*/ 30361 w 60721"/>
                  <a:gd name="connsiteY0" fmla="*/ 0 h 255031"/>
                  <a:gd name="connsiteX1" fmla="*/ 0 w 60721"/>
                  <a:gd name="connsiteY1" fmla="*/ 30361 h 255031"/>
                  <a:gd name="connsiteX2" fmla="*/ 0 w 60721"/>
                  <a:gd name="connsiteY2" fmla="*/ 224671 h 255031"/>
                  <a:gd name="connsiteX3" fmla="*/ 30361 w 60721"/>
                  <a:gd name="connsiteY3" fmla="*/ 255032 h 255031"/>
                  <a:gd name="connsiteX4" fmla="*/ 60722 w 60721"/>
                  <a:gd name="connsiteY4" fmla="*/ 224671 h 255031"/>
                  <a:gd name="connsiteX5" fmla="*/ 60722 w 60721"/>
                  <a:gd name="connsiteY5" fmla="*/ 30361 h 255031"/>
                  <a:gd name="connsiteX6" fmla="*/ 30361 w 60721"/>
                  <a:gd name="connsiteY6" fmla="*/ 0 h 255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721" h="255031">
                    <a:moveTo>
                      <a:pt x="30361" y="0"/>
                    </a:moveTo>
                    <a:cubicBezTo>
                      <a:pt x="13764" y="0"/>
                      <a:pt x="0" y="13764"/>
                      <a:pt x="0" y="30361"/>
                    </a:cubicBezTo>
                    <a:lnTo>
                      <a:pt x="0" y="224671"/>
                    </a:lnTo>
                    <a:cubicBezTo>
                      <a:pt x="0" y="241268"/>
                      <a:pt x="13764" y="255032"/>
                      <a:pt x="30361" y="255032"/>
                    </a:cubicBezTo>
                    <a:cubicBezTo>
                      <a:pt x="46958" y="255032"/>
                      <a:pt x="60722" y="241268"/>
                      <a:pt x="60722" y="224671"/>
                    </a:cubicBezTo>
                    <a:lnTo>
                      <a:pt x="60722" y="30361"/>
                    </a:lnTo>
                    <a:cubicBezTo>
                      <a:pt x="60722" y="13764"/>
                      <a:pt x="47363" y="0"/>
                      <a:pt x="3036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96" name="Freeform 209">
                <a:extLst>
                  <a:ext uri="{FF2B5EF4-FFF2-40B4-BE49-F238E27FC236}">
                    <a16:creationId xmlns:a16="http://schemas.microsoft.com/office/drawing/2014/main" id="{C30DA524-A7A1-F568-3B9C-EE19856A3ED7}"/>
                  </a:ext>
                </a:extLst>
              </p:cNvPr>
              <p:cNvSpPr/>
              <p:nvPr/>
            </p:nvSpPr>
            <p:spPr>
              <a:xfrm>
                <a:off x="3900502" y="3143488"/>
                <a:ext cx="255031" cy="60721"/>
              </a:xfrm>
              <a:custGeom>
                <a:avLst/>
                <a:gdLst>
                  <a:gd name="connsiteX0" fmla="*/ 224671 w 255031"/>
                  <a:gd name="connsiteY0" fmla="*/ 0 h 60721"/>
                  <a:gd name="connsiteX1" fmla="*/ 30361 w 255031"/>
                  <a:gd name="connsiteY1" fmla="*/ 0 h 60721"/>
                  <a:gd name="connsiteX2" fmla="*/ 0 w 255031"/>
                  <a:gd name="connsiteY2" fmla="*/ 30361 h 60721"/>
                  <a:gd name="connsiteX3" fmla="*/ 30361 w 255031"/>
                  <a:gd name="connsiteY3" fmla="*/ 60722 h 60721"/>
                  <a:gd name="connsiteX4" fmla="*/ 224671 w 255031"/>
                  <a:gd name="connsiteY4" fmla="*/ 60722 h 60721"/>
                  <a:gd name="connsiteX5" fmla="*/ 255032 w 255031"/>
                  <a:gd name="connsiteY5" fmla="*/ 30361 h 60721"/>
                  <a:gd name="connsiteX6" fmla="*/ 224671 w 255031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5031" h="60721">
                    <a:moveTo>
                      <a:pt x="224671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cubicBezTo>
                      <a:pt x="0" y="46958"/>
                      <a:pt x="13764" y="60722"/>
                      <a:pt x="30361" y="60722"/>
                    </a:cubicBezTo>
                    <a:lnTo>
                      <a:pt x="224671" y="60722"/>
                    </a:lnTo>
                    <a:cubicBezTo>
                      <a:pt x="241268" y="60722"/>
                      <a:pt x="255032" y="46958"/>
                      <a:pt x="255032" y="30361"/>
                    </a:cubicBezTo>
                    <a:cubicBezTo>
                      <a:pt x="255032" y="13764"/>
                      <a:pt x="241673" y="0"/>
                      <a:pt x="22467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83" name="Graphic 2">
              <a:extLst>
                <a:ext uri="{FF2B5EF4-FFF2-40B4-BE49-F238E27FC236}">
                  <a16:creationId xmlns:a16="http://schemas.microsoft.com/office/drawing/2014/main" id="{1C993FED-E074-9A85-2288-1FD2BB15D558}"/>
                </a:ext>
              </a:extLst>
            </p:cNvPr>
            <p:cNvGrpSpPr/>
            <p:nvPr/>
          </p:nvGrpSpPr>
          <p:grpSpPr>
            <a:xfrm>
              <a:off x="7058040" y="1275278"/>
              <a:ext cx="255031" cy="255031"/>
              <a:chOff x="7058040" y="1275278"/>
              <a:chExt cx="255031" cy="255031"/>
            </a:xfrm>
            <a:grpFill/>
          </p:grpSpPr>
          <p:sp>
            <p:nvSpPr>
              <p:cNvPr id="293" name="Freeform 211">
                <a:extLst>
                  <a:ext uri="{FF2B5EF4-FFF2-40B4-BE49-F238E27FC236}">
                    <a16:creationId xmlns:a16="http://schemas.microsoft.com/office/drawing/2014/main" id="{3EFF42A7-6E75-829C-966B-22ED04658E3C}"/>
                  </a:ext>
                </a:extLst>
              </p:cNvPr>
              <p:cNvSpPr/>
              <p:nvPr/>
            </p:nvSpPr>
            <p:spPr>
              <a:xfrm>
                <a:off x="7153171" y="1275278"/>
                <a:ext cx="60721" cy="255031"/>
              </a:xfrm>
              <a:custGeom>
                <a:avLst/>
                <a:gdLst>
                  <a:gd name="connsiteX0" fmla="*/ 30361 w 60721"/>
                  <a:gd name="connsiteY0" fmla="*/ 0 h 255031"/>
                  <a:gd name="connsiteX1" fmla="*/ 0 w 60721"/>
                  <a:gd name="connsiteY1" fmla="*/ 30361 h 255031"/>
                  <a:gd name="connsiteX2" fmla="*/ 0 w 60721"/>
                  <a:gd name="connsiteY2" fmla="*/ 224671 h 255031"/>
                  <a:gd name="connsiteX3" fmla="*/ 30361 w 60721"/>
                  <a:gd name="connsiteY3" fmla="*/ 255032 h 255031"/>
                  <a:gd name="connsiteX4" fmla="*/ 60722 w 60721"/>
                  <a:gd name="connsiteY4" fmla="*/ 224671 h 255031"/>
                  <a:gd name="connsiteX5" fmla="*/ 60722 w 60721"/>
                  <a:gd name="connsiteY5" fmla="*/ 30361 h 255031"/>
                  <a:gd name="connsiteX6" fmla="*/ 30361 w 60721"/>
                  <a:gd name="connsiteY6" fmla="*/ 0 h 255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721" h="255031">
                    <a:moveTo>
                      <a:pt x="30361" y="0"/>
                    </a:moveTo>
                    <a:cubicBezTo>
                      <a:pt x="13763" y="0"/>
                      <a:pt x="0" y="13764"/>
                      <a:pt x="0" y="30361"/>
                    </a:cubicBezTo>
                    <a:lnTo>
                      <a:pt x="0" y="224671"/>
                    </a:lnTo>
                    <a:cubicBezTo>
                      <a:pt x="0" y="241268"/>
                      <a:pt x="13763" y="255032"/>
                      <a:pt x="30361" y="255032"/>
                    </a:cubicBezTo>
                    <a:cubicBezTo>
                      <a:pt x="46958" y="255032"/>
                      <a:pt x="60722" y="241268"/>
                      <a:pt x="60722" y="224671"/>
                    </a:cubicBezTo>
                    <a:lnTo>
                      <a:pt x="60722" y="30361"/>
                    </a:lnTo>
                    <a:cubicBezTo>
                      <a:pt x="60722" y="13764"/>
                      <a:pt x="47363" y="0"/>
                      <a:pt x="3036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94" name="Freeform 212">
                <a:extLst>
                  <a:ext uri="{FF2B5EF4-FFF2-40B4-BE49-F238E27FC236}">
                    <a16:creationId xmlns:a16="http://schemas.microsoft.com/office/drawing/2014/main" id="{DF933631-CC07-B9E0-6141-87F3AB17E0DD}"/>
                  </a:ext>
                </a:extLst>
              </p:cNvPr>
              <p:cNvSpPr/>
              <p:nvPr/>
            </p:nvSpPr>
            <p:spPr>
              <a:xfrm>
                <a:off x="7058040" y="1374457"/>
                <a:ext cx="255031" cy="60721"/>
              </a:xfrm>
              <a:custGeom>
                <a:avLst/>
                <a:gdLst>
                  <a:gd name="connsiteX0" fmla="*/ 224671 w 255031"/>
                  <a:gd name="connsiteY0" fmla="*/ 0 h 60721"/>
                  <a:gd name="connsiteX1" fmla="*/ 30361 w 255031"/>
                  <a:gd name="connsiteY1" fmla="*/ 0 h 60721"/>
                  <a:gd name="connsiteX2" fmla="*/ 0 w 255031"/>
                  <a:gd name="connsiteY2" fmla="*/ 30361 h 60721"/>
                  <a:gd name="connsiteX3" fmla="*/ 30361 w 255031"/>
                  <a:gd name="connsiteY3" fmla="*/ 60722 h 60721"/>
                  <a:gd name="connsiteX4" fmla="*/ 224671 w 255031"/>
                  <a:gd name="connsiteY4" fmla="*/ 60722 h 60721"/>
                  <a:gd name="connsiteX5" fmla="*/ 255032 w 255031"/>
                  <a:gd name="connsiteY5" fmla="*/ 30361 h 60721"/>
                  <a:gd name="connsiteX6" fmla="*/ 224671 w 255031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5031" h="60721">
                    <a:moveTo>
                      <a:pt x="224671" y="0"/>
                    </a:moveTo>
                    <a:lnTo>
                      <a:pt x="30361" y="0"/>
                    </a:lnTo>
                    <a:cubicBezTo>
                      <a:pt x="13763" y="0"/>
                      <a:pt x="0" y="13764"/>
                      <a:pt x="0" y="30361"/>
                    </a:cubicBezTo>
                    <a:cubicBezTo>
                      <a:pt x="0" y="46958"/>
                      <a:pt x="13763" y="60722"/>
                      <a:pt x="30361" y="60722"/>
                    </a:cubicBezTo>
                    <a:lnTo>
                      <a:pt x="224671" y="60722"/>
                    </a:lnTo>
                    <a:cubicBezTo>
                      <a:pt x="241268" y="60722"/>
                      <a:pt x="255032" y="46958"/>
                      <a:pt x="255032" y="30361"/>
                    </a:cubicBezTo>
                    <a:cubicBezTo>
                      <a:pt x="255032" y="13764"/>
                      <a:pt x="241673" y="0"/>
                      <a:pt x="22467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84" name="Graphic 2">
              <a:extLst>
                <a:ext uri="{FF2B5EF4-FFF2-40B4-BE49-F238E27FC236}">
                  <a16:creationId xmlns:a16="http://schemas.microsoft.com/office/drawing/2014/main" id="{D8CB22A7-FFE5-AE77-FD78-F35E28F96C87}"/>
                </a:ext>
              </a:extLst>
            </p:cNvPr>
            <p:cNvGrpSpPr/>
            <p:nvPr/>
          </p:nvGrpSpPr>
          <p:grpSpPr>
            <a:xfrm>
              <a:off x="9665032" y="2947154"/>
              <a:ext cx="255031" cy="255031"/>
              <a:chOff x="9665032" y="2947154"/>
              <a:chExt cx="255031" cy="255031"/>
            </a:xfrm>
            <a:grpFill/>
          </p:grpSpPr>
          <p:sp>
            <p:nvSpPr>
              <p:cNvPr id="291" name="Freeform 214">
                <a:extLst>
                  <a:ext uri="{FF2B5EF4-FFF2-40B4-BE49-F238E27FC236}">
                    <a16:creationId xmlns:a16="http://schemas.microsoft.com/office/drawing/2014/main" id="{DEF1EBCD-50FB-7F60-050E-92137E168B60}"/>
                  </a:ext>
                </a:extLst>
              </p:cNvPr>
              <p:cNvSpPr/>
              <p:nvPr/>
            </p:nvSpPr>
            <p:spPr>
              <a:xfrm>
                <a:off x="9760163" y="2947154"/>
                <a:ext cx="60721" cy="255031"/>
              </a:xfrm>
              <a:custGeom>
                <a:avLst/>
                <a:gdLst>
                  <a:gd name="connsiteX0" fmla="*/ 30361 w 60721"/>
                  <a:gd name="connsiteY0" fmla="*/ 0 h 255031"/>
                  <a:gd name="connsiteX1" fmla="*/ 0 w 60721"/>
                  <a:gd name="connsiteY1" fmla="*/ 30361 h 255031"/>
                  <a:gd name="connsiteX2" fmla="*/ 0 w 60721"/>
                  <a:gd name="connsiteY2" fmla="*/ 224671 h 255031"/>
                  <a:gd name="connsiteX3" fmla="*/ 30361 w 60721"/>
                  <a:gd name="connsiteY3" fmla="*/ 255032 h 255031"/>
                  <a:gd name="connsiteX4" fmla="*/ 60722 w 60721"/>
                  <a:gd name="connsiteY4" fmla="*/ 224671 h 255031"/>
                  <a:gd name="connsiteX5" fmla="*/ 60722 w 60721"/>
                  <a:gd name="connsiteY5" fmla="*/ 30361 h 255031"/>
                  <a:gd name="connsiteX6" fmla="*/ 30361 w 60721"/>
                  <a:gd name="connsiteY6" fmla="*/ 0 h 255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721" h="255031">
                    <a:moveTo>
                      <a:pt x="30361" y="0"/>
                    </a:moveTo>
                    <a:cubicBezTo>
                      <a:pt x="13764" y="0"/>
                      <a:pt x="0" y="13764"/>
                      <a:pt x="0" y="30361"/>
                    </a:cubicBezTo>
                    <a:lnTo>
                      <a:pt x="0" y="224671"/>
                    </a:lnTo>
                    <a:cubicBezTo>
                      <a:pt x="0" y="241268"/>
                      <a:pt x="13764" y="255032"/>
                      <a:pt x="30361" y="255032"/>
                    </a:cubicBezTo>
                    <a:cubicBezTo>
                      <a:pt x="46959" y="255032"/>
                      <a:pt x="60722" y="241268"/>
                      <a:pt x="60722" y="224671"/>
                    </a:cubicBezTo>
                    <a:lnTo>
                      <a:pt x="60722" y="30361"/>
                    </a:lnTo>
                    <a:cubicBezTo>
                      <a:pt x="60722" y="13764"/>
                      <a:pt x="47363" y="0"/>
                      <a:pt x="3036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92" name="Freeform 215">
                <a:extLst>
                  <a:ext uri="{FF2B5EF4-FFF2-40B4-BE49-F238E27FC236}">
                    <a16:creationId xmlns:a16="http://schemas.microsoft.com/office/drawing/2014/main" id="{0FC61242-7E34-B297-6917-E7D01E94262D}"/>
                  </a:ext>
                </a:extLst>
              </p:cNvPr>
              <p:cNvSpPr/>
              <p:nvPr/>
            </p:nvSpPr>
            <p:spPr>
              <a:xfrm>
                <a:off x="9665032" y="3046333"/>
                <a:ext cx="255031" cy="60721"/>
              </a:xfrm>
              <a:custGeom>
                <a:avLst/>
                <a:gdLst>
                  <a:gd name="connsiteX0" fmla="*/ 224671 w 255031"/>
                  <a:gd name="connsiteY0" fmla="*/ 0 h 60721"/>
                  <a:gd name="connsiteX1" fmla="*/ 30361 w 255031"/>
                  <a:gd name="connsiteY1" fmla="*/ 0 h 60721"/>
                  <a:gd name="connsiteX2" fmla="*/ 0 w 255031"/>
                  <a:gd name="connsiteY2" fmla="*/ 30361 h 60721"/>
                  <a:gd name="connsiteX3" fmla="*/ 30361 w 255031"/>
                  <a:gd name="connsiteY3" fmla="*/ 60722 h 60721"/>
                  <a:gd name="connsiteX4" fmla="*/ 224671 w 255031"/>
                  <a:gd name="connsiteY4" fmla="*/ 60722 h 60721"/>
                  <a:gd name="connsiteX5" fmla="*/ 255032 w 255031"/>
                  <a:gd name="connsiteY5" fmla="*/ 30361 h 60721"/>
                  <a:gd name="connsiteX6" fmla="*/ 224671 w 255031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5031" h="60721">
                    <a:moveTo>
                      <a:pt x="224671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cubicBezTo>
                      <a:pt x="0" y="46958"/>
                      <a:pt x="13764" y="60722"/>
                      <a:pt x="30361" y="60722"/>
                    </a:cubicBezTo>
                    <a:lnTo>
                      <a:pt x="224671" y="60722"/>
                    </a:lnTo>
                    <a:cubicBezTo>
                      <a:pt x="241269" y="60722"/>
                      <a:pt x="255032" y="46958"/>
                      <a:pt x="255032" y="30361"/>
                    </a:cubicBezTo>
                    <a:cubicBezTo>
                      <a:pt x="255032" y="13764"/>
                      <a:pt x="241673" y="0"/>
                      <a:pt x="22467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85" name="Graphic 2">
              <a:extLst>
                <a:ext uri="{FF2B5EF4-FFF2-40B4-BE49-F238E27FC236}">
                  <a16:creationId xmlns:a16="http://schemas.microsoft.com/office/drawing/2014/main" id="{E0873174-B633-6223-D3FF-01E4AB0D6C20}"/>
                </a:ext>
              </a:extLst>
            </p:cNvPr>
            <p:cNvGrpSpPr/>
            <p:nvPr/>
          </p:nvGrpSpPr>
          <p:grpSpPr>
            <a:xfrm>
              <a:off x="9660984" y="6064210"/>
              <a:ext cx="255031" cy="255031"/>
              <a:chOff x="9660984" y="6064210"/>
              <a:chExt cx="255031" cy="255031"/>
            </a:xfrm>
            <a:grpFill/>
          </p:grpSpPr>
          <p:sp>
            <p:nvSpPr>
              <p:cNvPr id="289" name="Freeform 217">
                <a:extLst>
                  <a:ext uri="{FF2B5EF4-FFF2-40B4-BE49-F238E27FC236}">
                    <a16:creationId xmlns:a16="http://schemas.microsoft.com/office/drawing/2014/main" id="{E79488A9-4FA1-D604-A680-D76E7710F52E}"/>
                  </a:ext>
                </a:extLst>
              </p:cNvPr>
              <p:cNvSpPr/>
              <p:nvPr/>
            </p:nvSpPr>
            <p:spPr>
              <a:xfrm>
                <a:off x="9756115" y="6064210"/>
                <a:ext cx="60721" cy="255031"/>
              </a:xfrm>
              <a:custGeom>
                <a:avLst/>
                <a:gdLst>
                  <a:gd name="connsiteX0" fmla="*/ 30361 w 60721"/>
                  <a:gd name="connsiteY0" fmla="*/ 0 h 255031"/>
                  <a:gd name="connsiteX1" fmla="*/ 0 w 60721"/>
                  <a:gd name="connsiteY1" fmla="*/ 30361 h 255031"/>
                  <a:gd name="connsiteX2" fmla="*/ 0 w 60721"/>
                  <a:gd name="connsiteY2" fmla="*/ 224671 h 255031"/>
                  <a:gd name="connsiteX3" fmla="*/ 30361 w 60721"/>
                  <a:gd name="connsiteY3" fmla="*/ 255032 h 255031"/>
                  <a:gd name="connsiteX4" fmla="*/ 60722 w 60721"/>
                  <a:gd name="connsiteY4" fmla="*/ 224671 h 255031"/>
                  <a:gd name="connsiteX5" fmla="*/ 60722 w 60721"/>
                  <a:gd name="connsiteY5" fmla="*/ 30361 h 255031"/>
                  <a:gd name="connsiteX6" fmla="*/ 30361 w 60721"/>
                  <a:gd name="connsiteY6" fmla="*/ 0 h 255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721" h="255031">
                    <a:moveTo>
                      <a:pt x="30361" y="0"/>
                    </a:moveTo>
                    <a:cubicBezTo>
                      <a:pt x="13764" y="0"/>
                      <a:pt x="0" y="13764"/>
                      <a:pt x="0" y="30361"/>
                    </a:cubicBezTo>
                    <a:lnTo>
                      <a:pt x="0" y="224671"/>
                    </a:lnTo>
                    <a:cubicBezTo>
                      <a:pt x="0" y="241268"/>
                      <a:pt x="13764" y="255032"/>
                      <a:pt x="30361" y="255032"/>
                    </a:cubicBezTo>
                    <a:cubicBezTo>
                      <a:pt x="46959" y="255032"/>
                      <a:pt x="60722" y="241268"/>
                      <a:pt x="60722" y="224671"/>
                    </a:cubicBezTo>
                    <a:lnTo>
                      <a:pt x="60722" y="30361"/>
                    </a:lnTo>
                    <a:cubicBezTo>
                      <a:pt x="60722" y="13764"/>
                      <a:pt x="47363" y="0"/>
                      <a:pt x="3036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90" name="Freeform 218">
                <a:extLst>
                  <a:ext uri="{FF2B5EF4-FFF2-40B4-BE49-F238E27FC236}">
                    <a16:creationId xmlns:a16="http://schemas.microsoft.com/office/drawing/2014/main" id="{99BF60C0-E0A7-B359-F0E3-85EF112B7288}"/>
                  </a:ext>
                </a:extLst>
              </p:cNvPr>
              <p:cNvSpPr/>
              <p:nvPr/>
            </p:nvSpPr>
            <p:spPr>
              <a:xfrm>
                <a:off x="9660984" y="6163389"/>
                <a:ext cx="255031" cy="60721"/>
              </a:xfrm>
              <a:custGeom>
                <a:avLst/>
                <a:gdLst>
                  <a:gd name="connsiteX0" fmla="*/ 224671 w 255031"/>
                  <a:gd name="connsiteY0" fmla="*/ 0 h 60721"/>
                  <a:gd name="connsiteX1" fmla="*/ 30361 w 255031"/>
                  <a:gd name="connsiteY1" fmla="*/ 0 h 60721"/>
                  <a:gd name="connsiteX2" fmla="*/ 0 w 255031"/>
                  <a:gd name="connsiteY2" fmla="*/ 30361 h 60721"/>
                  <a:gd name="connsiteX3" fmla="*/ 30361 w 255031"/>
                  <a:gd name="connsiteY3" fmla="*/ 60722 h 60721"/>
                  <a:gd name="connsiteX4" fmla="*/ 224671 w 255031"/>
                  <a:gd name="connsiteY4" fmla="*/ 60722 h 60721"/>
                  <a:gd name="connsiteX5" fmla="*/ 255032 w 255031"/>
                  <a:gd name="connsiteY5" fmla="*/ 30361 h 60721"/>
                  <a:gd name="connsiteX6" fmla="*/ 224671 w 255031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5031" h="60721">
                    <a:moveTo>
                      <a:pt x="224671" y="0"/>
                    </a:moveTo>
                    <a:lnTo>
                      <a:pt x="30361" y="0"/>
                    </a:lnTo>
                    <a:cubicBezTo>
                      <a:pt x="13764" y="0"/>
                      <a:pt x="0" y="13764"/>
                      <a:pt x="0" y="30361"/>
                    </a:cubicBezTo>
                    <a:cubicBezTo>
                      <a:pt x="0" y="46958"/>
                      <a:pt x="13764" y="60722"/>
                      <a:pt x="30361" y="60722"/>
                    </a:cubicBezTo>
                    <a:lnTo>
                      <a:pt x="224671" y="60722"/>
                    </a:lnTo>
                    <a:cubicBezTo>
                      <a:pt x="241269" y="60722"/>
                      <a:pt x="255032" y="46958"/>
                      <a:pt x="255032" y="30361"/>
                    </a:cubicBezTo>
                    <a:cubicBezTo>
                      <a:pt x="255032" y="13764"/>
                      <a:pt x="241673" y="0"/>
                      <a:pt x="22467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  <p:grpSp>
          <p:nvGrpSpPr>
            <p:cNvPr id="286" name="Graphic 2">
              <a:extLst>
                <a:ext uri="{FF2B5EF4-FFF2-40B4-BE49-F238E27FC236}">
                  <a16:creationId xmlns:a16="http://schemas.microsoft.com/office/drawing/2014/main" id="{B5C2CCB8-6689-6327-AAA3-41361D3000EE}"/>
                </a:ext>
              </a:extLst>
            </p:cNvPr>
            <p:cNvGrpSpPr/>
            <p:nvPr/>
          </p:nvGrpSpPr>
          <p:grpSpPr>
            <a:xfrm>
              <a:off x="6738238" y="5809178"/>
              <a:ext cx="255031" cy="255031"/>
              <a:chOff x="6738238" y="5809178"/>
              <a:chExt cx="255031" cy="255031"/>
            </a:xfrm>
            <a:grpFill/>
          </p:grpSpPr>
          <p:sp>
            <p:nvSpPr>
              <p:cNvPr id="287" name="Freeform 220">
                <a:extLst>
                  <a:ext uri="{FF2B5EF4-FFF2-40B4-BE49-F238E27FC236}">
                    <a16:creationId xmlns:a16="http://schemas.microsoft.com/office/drawing/2014/main" id="{FD058C4E-51BF-0848-A9A0-D610C2D1E522}"/>
                  </a:ext>
                </a:extLst>
              </p:cNvPr>
              <p:cNvSpPr/>
              <p:nvPr/>
            </p:nvSpPr>
            <p:spPr>
              <a:xfrm>
                <a:off x="6833369" y="5809178"/>
                <a:ext cx="60721" cy="255031"/>
              </a:xfrm>
              <a:custGeom>
                <a:avLst/>
                <a:gdLst>
                  <a:gd name="connsiteX0" fmla="*/ 30361 w 60721"/>
                  <a:gd name="connsiteY0" fmla="*/ 0 h 255031"/>
                  <a:gd name="connsiteX1" fmla="*/ 0 w 60721"/>
                  <a:gd name="connsiteY1" fmla="*/ 30361 h 255031"/>
                  <a:gd name="connsiteX2" fmla="*/ 0 w 60721"/>
                  <a:gd name="connsiteY2" fmla="*/ 224671 h 255031"/>
                  <a:gd name="connsiteX3" fmla="*/ 30361 w 60721"/>
                  <a:gd name="connsiteY3" fmla="*/ 255032 h 255031"/>
                  <a:gd name="connsiteX4" fmla="*/ 60722 w 60721"/>
                  <a:gd name="connsiteY4" fmla="*/ 224671 h 255031"/>
                  <a:gd name="connsiteX5" fmla="*/ 60722 w 60721"/>
                  <a:gd name="connsiteY5" fmla="*/ 30361 h 255031"/>
                  <a:gd name="connsiteX6" fmla="*/ 30361 w 60721"/>
                  <a:gd name="connsiteY6" fmla="*/ 0 h 255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721" h="255031">
                    <a:moveTo>
                      <a:pt x="30361" y="0"/>
                    </a:moveTo>
                    <a:cubicBezTo>
                      <a:pt x="13763" y="0"/>
                      <a:pt x="0" y="13764"/>
                      <a:pt x="0" y="30361"/>
                    </a:cubicBezTo>
                    <a:lnTo>
                      <a:pt x="0" y="224671"/>
                    </a:lnTo>
                    <a:cubicBezTo>
                      <a:pt x="0" y="241268"/>
                      <a:pt x="13763" y="255032"/>
                      <a:pt x="30361" y="255032"/>
                    </a:cubicBezTo>
                    <a:cubicBezTo>
                      <a:pt x="46958" y="255032"/>
                      <a:pt x="60722" y="241268"/>
                      <a:pt x="60722" y="224671"/>
                    </a:cubicBezTo>
                    <a:lnTo>
                      <a:pt x="60722" y="30361"/>
                    </a:lnTo>
                    <a:cubicBezTo>
                      <a:pt x="60722" y="13764"/>
                      <a:pt x="47363" y="0"/>
                      <a:pt x="3036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  <p:sp>
            <p:nvSpPr>
              <p:cNvPr id="288" name="Freeform 221">
                <a:extLst>
                  <a:ext uri="{FF2B5EF4-FFF2-40B4-BE49-F238E27FC236}">
                    <a16:creationId xmlns:a16="http://schemas.microsoft.com/office/drawing/2014/main" id="{01F14A96-F4D3-C37D-4699-F2F34F43464F}"/>
                  </a:ext>
                </a:extLst>
              </p:cNvPr>
              <p:cNvSpPr/>
              <p:nvPr/>
            </p:nvSpPr>
            <p:spPr>
              <a:xfrm>
                <a:off x="6738238" y="5908357"/>
                <a:ext cx="255031" cy="60721"/>
              </a:xfrm>
              <a:custGeom>
                <a:avLst/>
                <a:gdLst>
                  <a:gd name="connsiteX0" fmla="*/ 224671 w 255031"/>
                  <a:gd name="connsiteY0" fmla="*/ 0 h 60721"/>
                  <a:gd name="connsiteX1" fmla="*/ 30361 w 255031"/>
                  <a:gd name="connsiteY1" fmla="*/ 0 h 60721"/>
                  <a:gd name="connsiteX2" fmla="*/ 0 w 255031"/>
                  <a:gd name="connsiteY2" fmla="*/ 30361 h 60721"/>
                  <a:gd name="connsiteX3" fmla="*/ 30361 w 255031"/>
                  <a:gd name="connsiteY3" fmla="*/ 60722 h 60721"/>
                  <a:gd name="connsiteX4" fmla="*/ 224671 w 255031"/>
                  <a:gd name="connsiteY4" fmla="*/ 60722 h 60721"/>
                  <a:gd name="connsiteX5" fmla="*/ 255032 w 255031"/>
                  <a:gd name="connsiteY5" fmla="*/ 30361 h 60721"/>
                  <a:gd name="connsiteX6" fmla="*/ 224671 w 255031"/>
                  <a:gd name="connsiteY6" fmla="*/ 0 h 60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5031" h="60721">
                    <a:moveTo>
                      <a:pt x="224671" y="0"/>
                    </a:moveTo>
                    <a:lnTo>
                      <a:pt x="30361" y="0"/>
                    </a:lnTo>
                    <a:cubicBezTo>
                      <a:pt x="13763" y="0"/>
                      <a:pt x="0" y="13764"/>
                      <a:pt x="0" y="30361"/>
                    </a:cubicBezTo>
                    <a:cubicBezTo>
                      <a:pt x="0" y="46958"/>
                      <a:pt x="13763" y="60722"/>
                      <a:pt x="30361" y="60722"/>
                    </a:cubicBezTo>
                    <a:lnTo>
                      <a:pt x="224671" y="60722"/>
                    </a:lnTo>
                    <a:cubicBezTo>
                      <a:pt x="241268" y="60722"/>
                      <a:pt x="255032" y="46958"/>
                      <a:pt x="255032" y="30361"/>
                    </a:cubicBezTo>
                    <a:cubicBezTo>
                      <a:pt x="255032" y="13764"/>
                      <a:pt x="241673" y="0"/>
                      <a:pt x="224671" y="0"/>
                    </a:cubicBezTo>
                    <a:close/>
                  </a:path>
                </a:pathLst>
              </a:custGeom>
              <a:grpFill/>
              <a:ln w="404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RS"/>
              </a:p>
            </p:txBody>
          </p:sp>
        </p:grpSp>
      </p:grpSp>
      <p:sp>
        <p:nvSpPr>
          <p:cNvPr id="361" name="TextBox 360">
            <a:extLst>
              <a:ext uri="{FF2B5EF4-FFF2-40B4-BE49-F238E27FC236}">
                <a16:creationId xmlns:a16="http://schemas.microsoft.com/office/drawing/2014/main" id="{BB1ECBAA-8462-0245-7C5F-0541CAFA9329}"/>
              </a:ext>
            </a:extLst>
          </p:cNvPr>
          <p:cNvSpPr txBox="1"/>
          <p:nvPr/>
        </p:nvSpPr>
        <p:spPr>
          <a:xfrm>
            <a:off x="6200242" y="1211440"/>
            <a:ext cx="5603395" cy="4916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rgbClr val="062D3E"/>
              </a:solidFill>
            </a:endParaRPr>
          </a:p>
          <a:p>
            <a:pPr algn="justLow" rtl="1">
              <a:lnSpc>
                <a:spcPct val="250000"/>
              </a:lnSpc>
            </a:pPr>
            <a:endParaRPr lang="en-US" sz="1600" dirty="0">
              <a:solidFill>
                <a:srgbClr val="062D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95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75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417A65-CDEE-A356-8B5A-851F5F74A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7FB4BA6C-4F18-38E1-61FA-7079CE4EF41A}"/>
              </a:ext>
            </a:extLst>
          </p:cNvPr>
          <p:cNvSpPr>
            <a:spLocks/>
          </p:cNvSpPr>
          <p:nvPr/>
        </p:nvSpPr>
        <p:spPr bwMode="auto">
          <a:xfrm>
            <a:off x="7012975" y="3883965"/>
            <a:ext cx="451163" cy="1269522"/>
          </a:xfrm>
          <a:custGeom>
            <a:avLst/>
            <a:gdLst>
              <a:gd name="T0" fmla="*/ 0 w 150"/>
              <a:gd name="T1" fmla="*/ 0 h 422"/>
              <a:gd name="T2" fmla="*/ 150 w 150"/>
              <a:gd name="T3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50" h="422">
                <a:moveTo>
                  <a:pt x="0" y="0"/>
                </a:moveTo>
                <a:cubicBezTo>
                  <a:pt x="117" y="0"/>
                  <a:pt x="50" y="422"/>
                  <a:pt x="150" y="422"/>
                </a:cubicBezTo>
              </a:path>
            </a:pathLst>
          </a:custGeom>
          <a:noFill/>
          <a:ln w="9525" cap="flat">
            <a:solidFill>
              <a:srgbClr val="062D3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93FF9484-6602-6519-F61E-60BC89B314DC}"/>
              </a:ext>
            </a:extLst>
          </p:cNvPr>
          <p:cNvSpPr>
            <a:spLocks/>
          </p:cNvSpPr>
          <p:nvPr/>
        </p:nvSpPr>
        <p:spPr bwMode="auto">
          <a:xfrm>
            <a:off x="4463906" y="3883965"/>
            <a:ext cx="451163" cy="1269522"/>
          </a:xfrm>
          <a:custGeom>
            <a:avLst/>
            <a:gdLst>
              <a:gd name="T0" fmla="*/ 150 w 150"/>
              <a:gd name="T1" fmla="*/ 0 h 422"/>
              <a:gd name="T2" fmla="*/ 0 w 150"/>
              <a:gd name="T3" fmla="*/ 422 h 42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50" h="422">
                <a:moveTo>
                  <a:pt x="150" y="0"/>
                </a:moveTo>
                <a:cubicBezTo>
                  <a:pt x="33" y="0"/>
                  <a:pt x="100" y="422"/>
                  <a:pt x="0" y="422"/>
                </a:cubicBezTo>
              </a:path>
            </a:pathLst>
          </a:custGeom>
          <a:noFill/>
          <a:ln w="9525" cap="flat">
            <a:solidFill>
              <a:srgbClr val="062D3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EC19B52E-03DA-2B2F-BFD7-DDAA7797DC99}"/>
              </a:ext>
            </a:extLst>
          </p:cNvPr>
          <p:cNvSpPr>
            <a:spLocks/>
          </p:cNvSpPr>
          <p:nvPr/>
        </p:nvSpPr>
        <p:spPr bwMode="auto">
          <a:xfrm>
            <a:off x="7012975" y="2091847"/>
            <a:ext cx="451163" cy="1268268"/>
          </a:xfrm>
          <a:custGeom>
            <a:avLst/>
            <a:gdLst>
              <a:gd name="T0" fmla="*/ 0 w 150"/>
              <a:gd name="T1" fmla="*/ 422 h 422"/>
              <a:gd name="T2" fmla="*/ 150 w 150"/>
              <a:gd name="T3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50" h="422">
                <a:moveTo>
                  <a:pt x="0" y="422"/>
                </a:moveTo>
                <a:cubicBezTo>
                  <a:pt x="117" y="422"/>
                  <a:pt x="50" y="0"/>
                  <a:pt x="150" y="0"/>
                </a:cubicBezTo>
              </a:path>
            </a:pathLst>
          </a:custGeom>
          <a:noFill/>
          <a:ln w="9525" cap="flat">
            <a:solidFill>
              <a:srgbClr val="062D3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Line 9">
            <a:extLst>
              <a:ext uri="{FF2B5EF4-FFF2-40B4-BE49-F238E27FC236}">
                <a16:creationId xmlns:a16="http://schemas.microsoft.com/office/drawing/2014/main" id="{AA3795E8-4BD7-DD54-5408-1226E15D83B9}"/>
              </a:ext>
            </a:extLst>
          </p:cNvPr>
          <p:cNvSpPr>
            <a:spLocks noChangeShapeType="1"/>
          </p:cNvSpPr>
          <p:nvPr/>
        </p:nvSpPr>
        <p:spPr bwMode="auto">
          <a:xfrm>
            <a:off x="7046811" y="3622041"/>
            <a:ext cx="934909" cy="0"/>
          </a:xfrm>
          <a:prstGeom prst="line">
            <a:avLst/>
          </a:prstGeom>
          <a:noFill/>
          <a:ln w="9525" cap="flat">
            <a:solidFill>
              <a:srgbClr val="062D3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B53840E0-A839-12F8-CB3D-EFBB0E7C27BC}"/>
              </a:ext>
            </a:extLst>
          </p:cNvPr>
          <p:cNvSpPr>
            <a:spLocks/>
          </p:cNvSpPr>
          <p:nvPr/>
        </p:nvSpPr>
        <p:spPr bwMode="auto">
          <a:xfrm>
            <a:off x="4463906" y="2091847"/>
            <a:ext cx="451163" cy="1268268"/>
          </a:xfrm>
          <a:custGeom>
            <a:avLst/>
            <a:gdLst>
              <a:gd name="T0" fmla="*/ 150 w 150"/>
              <a:gd name="T1" fmla="*/ 422 h 422"/>
              <a:gd name="T2" fmla="*/ 0 w 150"/>
              <a:gd name="T3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50" h="422">
                <a:moveTo>
                  <a:pt x="150" y="422"/>
                </a:moveTo>
                <a:cubicBezTo>
                  <a:pt x="33" y="422"/>
                  <a:pt x="100" y="0"/>
                  <a:pt x="0" y="0"/>
                </a:cubicBezTo>
              </a:path>
            </a:pathLst>
          </a:custGeom>
          <a:noFill/>
          <a:ln w="9525" cap="flat">
            <a:solidFill>
              <a:srgbClr val="062D3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Line 11">
            <a:extLst>
              <a:ext uri="{FF2B5EF4-FFF2-40B4-BE49-F238E27FC236}">
                <a16:creationId xmlns:a16="http://schemas.microsoft.com/office/drawing/2014/main" id="{FB9D3263-DBC3-2177-3011-1CB9D6A4076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47575" y="3622041"/>
            <a:ext cx="934909" cy="0"/>
          </a:xfrm>
          <a:prstGeom prst="line">
            <a:avLst/>
          </a:prstGeom>
          <a:noFill/>
          <a:ln w="9525" cap="flat">
            <a:solidFill>
              <a:srgbClr val="062D3E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Oval 12">
            <a:extLst>
              <a:ext uri="{FF2B5EF4-FFF2-40B4-BE49-F238E27FC236}">
                <a16:creationId xmlns:a16="http://schemas.microsoft.com/office/drawing/2014/main" id="{1738FA79-E1AC-68D9-EA29-E8BAFEC1F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3297" y="1510349"/>
            <a:ext cx="1162997" cy="1164251"/>
          </a:xfrm>
          <a:prstGeom prst="ellipse">
            <a:avLst/>
          </a:prstGeom>
          <a:solidFill>
            <a:srgbClr val="24A7DD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Oval 13">
            <a:extLst>
              <a:ext uri="{FF2B5EF4-FFF2-40B4-BE49-F238E27FC236}">
                <a16:creationId xmlns:a16="http://schemas.microsoft.com/office/drawing/2014/main" id="{30CEFEA4-F3AA-3B60-B853-336B746985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3297" y="4569482"/>
            <a:ext cx="1162997" cy="1164251"/>
          </a:xfrm>
          <a:prstGeom prst="ellipse">
            <a:avLst/>
          </a:prstGeom>
          <a:solidFill>
            <a:srgbClr val="D2AC67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5475CF55-0527-B463-515F-AB842A48ACEB}"/>
              </a:ext>
            </a:extLst>
          </p:cNvPr>
          <p:cNvSpPr>
            <a:spLocks/>
          </p:cNvSpPr>
          <p:nvPr/>
        </p:nvSpPr>
        <p:spPr bwMode="auto">
          <a:xfrm>
            <a:off x="8026837" y="2960335"/>
            <a:ext cx="1319651" cy="1323410"/>
          </a:xfrm>
          <a:custGeom>
            <a:avLst/>
            <a:gdLst>
              <a:gd name="T0" fmla="*/ 378 w 439"/>
              <a:gd name="T1" fmla="*/ 331 h 440"/>
              <a:gd name="T2" fmla="*/ 109 w 439"/>
              <a:gd name="T3" fmla="*/ 378 h 440"/>
              <a:gd name="T4" fmla="*/ 61 w 439"/>
              <a:gd name="T5" fmla="*/ 109 h 440"/>
              <a:gd name="T6" fmla="*/ 331 w 439"/>
              <a:gd name="T7" fmla="*/ 61 h 440"/>
              <a:gd name="T8" fmla="*/ 378 w 439"/>
              <a:gd name="T9" fmla="*/ 331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9" h="440">
                <a:moveTo>
                  <a:pt x="378" y="331"/>
                </a:moveTo>
                <a:cubicBezTo>
                  <a:pt x="317" y="418"/>
                  <a:pt x="196" y="440"/>
                  <a:pt x="109" y="378"/>
                </a:cubicBezTo>
                <a:cubicBezTo>
                  <a:pt x="21" y="317"/>
                  <a:pt x="0" y="197"/>
                  <a:pt x="61" y="109"/>
                </a:cubicBezTo>
                <a:cubicBezTo>
                  <a:pt x="122" y="21"/>
                  <a:pt x="243" y="0"/>
                  <a:pt x="331" y="61"/>
                </a:cubicBezTo>
                <a:cubicBezTo>
                  <a:pt x="418" y="123"/>
                  <a:pt x="439" y="243"/>
                  <a:pt x="378" y="331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  <a:effectLst>
            <a:outerShdw blurRad="254000" dist="190500" dir="2400000" sx="94000" sy="94000" algn="ctr" rotWithShape="0">
              <a:schemeClr val="accent3">
                <a:alpha val="3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Oval 15">
            <a:extLst>
              <a:ext uri="{FF2B5EF4-FFF2-40B4-BE49-F238E27FC236}">
                <a16:creationId xmlns:a16="http://schemas.microsoft.com/office/drawing/2014/main" id="{11365ECA-5328-C0F5-CAE5-817A131AF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1748" y="1510349"/>
            <a:ext cx="1162997" cy="1164251"/>
          </a:xfrm>
          <a:prstGeom prst="ellipse">
            <a:avLst/>
          </a:prstGeom>
          <a:solidFill>
            <a:srgbClr val="D2AC67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Oval 16">
            <a:extLst>
              <a:ext uri="{FF2B5EF4-FFF2-40B4-BE49-F238E27FC236}">
                <a16:creationId xmlns:a16="http://schemas.microsoft.com/office/drawing/2014/main" id="{036DF2A7-A89B-DE96-A6CF-A910EAE19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1748" y="4569482"/>
            <a:ext cx="1162997" cy="1164251"/>
          </a:xfrm>
          <a:prstGeom prst="ellipse">
            <a:avLst/>
          </a:prstGeom>
          <a:solidFill>
            <a:srgbClr val="24A7DD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9C4C9052-DB40-E2E2-3E38-0C5E67951669}"/>
              </a:ext>
            </a:extLst>
          </p:cNvPr>
          <p:cNvSpPr>
            <a:spLocks/>
          </p:cNvSpPr>
          <p:nvPr/>
        </p:nvSpPr>
        <p:spPr bwMode="auto">
          <a:xfrm>
            <a:off x="2582808" y="2960335"/>
            <a:ext cx="1319651" cy="1323410"/>
          </a:xfrm>
          <a:custGeom>
            <a:avLst/>
            <a:gdLst>
              <a:gd name="T0" fmla="*/ 61 w 439"/>
              <a:gd name="T1" fmla="*/ 331 h 440"/>
              <a:gd name="T2" fmla="*/ 330 w 439"/>
              <a:gd name="T3" fmla="*/ 378 h 440"/>
              <a:gd name="T4" fmla="*/ 378 w 439"/>
              <a:gd name="T5" fmla="*/ 109 h 440"/>
              <a:gd name="T6" fmla="*/ 108 w 439"/>
              <a:gd name="T7" fmla="*/ 61 h 440"/>
              <a:gd name="T8" fmla="*/ 61 w 439"/>
              <a:gd name="T9" fmla="*/ 331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9" h="440">
                <a:moveTo>
                  <a:pt x="61" y="331"/>
                </a:moveTo>
                <a:cubicBezTo>
                  <a:pt x="122" y="418"/>
                  <a:pt x="243" y="440"/>
                  <a:pt x="330" y="378"/>
                </a:cubicBezTo>
                <a:cubicBezTo>
                  <a:pt x="418" y="317"/>
                  <a:pt x="439" y="197"/>
                  <a:pt x="378" y="109"/>
                </a:cubicBezTo>
                <a:cubicBezTo>
                  <a:pt x="317" y="21"/>
                  <a:pt x="196" y="0"/>
                  <a:pt x="108" y="61"/>
                </a:cubicBezTo>
                <a:cubicBezTo>
                  <a:pt x="21" y="123"/>
                  <a:pt x="0" y="243"/>
                  <a:pt x="61" y="331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Oval 18">
            <a:extLst>
              <a:ext uri="{FF2B5EF4-FFF2-40B4-BE49-F238E27FC236}">
                <a16:creationId xmlns:a16="http://schemas.microsoft.com/office/drawing/2014/main" id="{4039EDA9-4233-1B56-F957-91E6ED8195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7963" y="2725981"/>
            <a:ext cx="1792118" cy="1792118"/>
          </a:xfrm>
          <a:prstGeom prst="ellipse">
            <a:avLst/>
          </a:prstGeom>
          <a:solidFill>
            <a:srgbClr val="062D3E"/>
          </a:solidFill>
          <a:ln>
            <a:noFill/>
          </a:ln>
          <a:effectLst>
            <a:outerShdw blurRad="254000" dist="190500" dir="2400000" sx="94000" sy="94000" algn="ctr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6" name="Oval 19">
            <a:extLst>
              <a:ext uri="{FF2B5EF4-FFF2-40B4-BE49-F238E27FC236}">
                <a16:creationId xmlns:a16="http://schemas.microsoft.com/office/drawing/2014/main" id="{BE67E6AC-63DF-45E8-DF32-7E0613993A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7884" y="3845116"/>
            <a:ext cx="75194" cy="75194"/>
          </a:xfrm>
          <a:prstGeom prst="ellipse">
            <a:avLst/>
          </a:pr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Oval 21">
            <a:extLst>
              <a:ext uri="{FF2B5EF4-FFF2-40B4-BE49-F238E27FC236}">
                <a16:creationId xmlns:a16="http://schemas.microsoft.com/office/drawing/2014/main" id="{3DFE460F-9B3E-2840-C110-A1F631E3A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218" y="3845116"/>
            <a:ext cx="75194" cy="75194"/>
          </a:xfrm>
          <a:prstGeom prst="ellipse">
            <a:avLst/>
          </a:pr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Oval 23">
            <a:extLst>
              <a:ext uri="{FF2B5EF4-FFF2-40B4-BE49-F238E27FC236}">
                <a16:creationId xmlns:a16="http://schemas.microsoft.com/office/drawing/2014/main" id="{39EAC670-DCB8-1D8F-BEA7-E4E5BF1568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7962" y="3583190"/>
            <a:ext cx="77701" cy="77701"/>
          </a:xfrm>
          <a:prstGeom prst="ellipse">
            <a:avLst/>
          </a:pr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Oval 25">
            <a:extLst>
              <a:ext uri="{FF2B5EF4-FFF2-40B4-BE49-F238E27FC236}">
                <a16:creationId xmlns:a16="http://schemas.microsoft.com/office/drawing/2014/main" id="{0CF46105-0F6E-3481-238D-C357F222FF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3634" y="3583190"/>
            <a:ext cx="77701" cy="77701"/>
          </a:xfrm>
          <a:prstGeom prst="ellipse">
            <a:avLst/>
          </a:pr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Oval 27">
            <a:extLst>
              <a:ext uri="{FF2B5EF4-FFF2-40B4-BE49-F238E27FC236}">
                <a16:creationId xmlns:a16="http://schemas.microsoft.com/office/drawing/2014/main" id="{69F923C4-6EEC-70A6-6E58-81DACAFFF2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7884" y="3325025"/>
            <a:ext cx="75194" cy="75194"/>
          </a:xfrm>
          <a:prstGeom prst="ellipse">
            <a:avLst/>
          </a:pr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Oval 29">
            <a:extLst>
              <a:ext uri="{FF2B5EF4-FFF2-40B4-BE49-F238E27FC236}">
                <a16:creationId xmlns:a16="http://schemas.microsoft.com/office/drawing/2014/main" id="{6CAA2DE1-2824-7DAC-BA34-00800A3FFA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218" y="3325025"/>
            <a:ext cx="75194" cy="75194"/>
          </a:xfrm>
          <a:prstGeom prst="ellipse">
            <a:avLst/>
          </a:pr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Freeform 17">
            <a:extLst>
              <a:ext uri="{FF2B5EF4-FFF2-40B4-BE49-F238E27FC236}">
                <a16:creationId xmlns:a16="http://schemas.microsoft.com/office/drawing/2014/main" id="{92F8EBBD-FAAC-6E9F-DFC7-3EA77226348A}"/>
              </a:ext>
            </a:extLst>
          </p:cNvPr>
          <p:cNvSpPr>
            <a:spLocks noEditPoints="1"/>
          </p:cNvSpPr>
          <p:nvPr/>
        </p:nvSpPr>
        <p:spPr bwMode="auto">
          <a:xfrm>
            <a:off x="3605156" y="4952249"/>
            <a:ext cx="254670" cy="371857"/>
          </a:xfrm>
          <a:custGeom>
            <a:avLst/>
            <a:gdLst>
              <a:gd name="T0" fmla="*/ 53 w 115"/>
              <a:gd name="T1" fmla="*/ 83 h 168"/>
              <a:gd name="T2" fmla="*/ 63 w 115"/>
              <a:gd name="T3" fmla="*/ 83 h 168"/>
              <a:gd name="T4" fmla="*/ 63 w 115"/>
              <a:gd name="T5" fmla="*/ 133 h 168"/>
              <a:gd name="T6" fmla="*/ 53 w 115"/>
              <a:gd name="T7" fmla="*/ 133 h 168"/>
              <a:gd name="T8" fmla="*/ 53 w 115"/>
              <a:gd name="T9" fmla="*/ 83 h 168"/>
              <a:gd name="T10" fmla="*/ 58 w 115"/>
              <a:gd name="T11" fmla="*/ 0 h 168"/>
              <a:gd name="T12" fmla="*/ 0 w 115"/>
              <a:gd name="T13" fmla="*/ 59 h 168"/>
              <a:gd name="T14" fmla="*/ 12 w 115"/>
              <a:gd name="T15" fmla="*/ 94 h 168"/>
              <a:gd name="T16" fmla="*/ 25 w 115"/>
              <a:gd name="T17" fmla="*/ 121 h 168"/>
              <a:gd name="T18" fmla="*/ 37 w 115"/>
              <a:gd name="T19" fmla="*/ 133 h 168"/>
              <a:gd name="T20" fmla="*/ 44 w 115"/>
              <a:gd name="T21" fmla="*/ 133 h 168"/>
              <a:gd name="T22" fmla="*/ 44 w 115"/>
              <a:gd name="T23" fmla="*/ 83 h 168"/>
              <a:gd name="T24" fmla="*/ 35 w 115"/>
              <a:gd name="T25" fmla="*/ 83 h 168"/>
              <a:gd name="T26" fmla="*/ 18 w 115"/>
              <a:gd name="T27" fmla="*/ 66 h 168"/>
              <a:gd name="T28" fmla="*/ 35 w 115"/>
              <a:gd name="T29" fmla="*/ 49 h 168"/>
              <a:gd name="T30" fmla="*/ 52 w 115"/>
              <a:gd name="T31" fmla="*/ 66 h 168"/>
              <a:gd name="T32" fmla="*/ 50 w 115"/>
              <a:gd name="T33" fmla="*/ 74 h 168"/>
              <a:gd name="T34" fmla="*/ 65 w 115"/>
              <a:gd name="T35" fmla="*/ 74 h 168"/>
              <a:gd name="T36" fmla="*/ 63 w 115"/>
              <a:gd name="T37" fmla="*/ 66 h 168"/>
              <a:gd name="T38" fmla="*/ 80 w 115"/>
              <a:gd name="T39" fmla="*/ 49 h 168"/>
              <a:gd name="T40" fmla="*/ 97 w 115"/>
              <a:gd name="T41" fmla="*/ 66 h 168"/>
              <a:gd name="T42" fmla="*/ 80 w 115"/>
              <a:gd name="T43" fmla="*/ 83 h 168"/>
              <a:gd name="T44" fmla="*/ 72 w 115"/>
              <a:gd name="T45" fmla="*/ 83 h 168"/>
              <a:gd name="T46" fmla="*/ 72 w 115"/>
              <a:gd name="T47" fmla="*/ 133 h 168"/>
              <a:gd name="T48" fmla="*/ 79 w 115"/>
              <a:gd name="T49" fmla="*/ 133 h 168"/>
              <a:gd name="T50" fmla="*/ 90 w 115"/>
              <a:gd name="T51" fmla="*/ 121 h 168"/>
              <a:gd name="T52" fmla="*/ 104 w 115"/>
              <a:gd name="T53" fmla="*/ 94 h 168"/>
              <a:gd name="T54" fmla="*/ 115 w 115"/>
              <a:gd name="T55" fmla="*/ 59 h 168"/>
              <a:gd name="T56" fmla="*/ 58 w 115"/>
              <a:gd name="T57" fmla="*/ 0 h 168"/>
              <a:gd name="T58" fmla="*/ 27 w 115"/>
              <a:gd name="T59" fmla="*/ 66 h 168"/>
              <a:gd name="T60" fmla="*/ 35 w 115"/>
              <a:gd name="T61" fmla="*/ 74 h 168"/>
              <a:gd name="T62" fmla="*/ 43 w 115"/>
              <a:gd name="T63" fmla="*/ 66 h 168"/>
              <a:gd name="T64" fmla="*/ 35 w 115"/>
              <a:gd name="T65" fmla="*/ 58 h 168"/>
              <a:gd name="T66" fmla="*/ 27 w 115"/>
              <a:gd name="T67" fmla="*/ 66 h 168"/>
              <a:gd name="T68" fmla="*/ 88 w 115"/>
              <a:gd name="T69" fmla="*/ 66 h 168"/>
              <a:gd name="T70" fmla="*/ 80 w 115"/>
              <a:gd name="T71" fmla="*/ 58 h 168"/>
              <a:gd name="T72" fmla="*/ 72 w 115"/>
              <a:gd name="T73" fmla="*/ 66 h 168"/>
              <a:gd name="T74" fmla="*/ 80 w 115"/>
              <a:gd name="T75" fmla="*/ 74 h 168"/>
              <a:gd name="T76" fmla="*/ 88 w 115"/>
              <a:gd name="T77" fmla="*/ 66 h 168"/>
              <a:gd name="T78" fmla="*/ 85 w 115"/>
              <a:gd name="T79" fmla="*/ 147 h 168"/>
              <a:gd name="T80" fmla="*/ 80 w 115"/>
              <a:gd name="T81" fmla="*/ 142 h 168"/>
              <a:gd name="T82" fmla="*/ 35 w 115"/>
              <a:gd name="T83" fmla="*/ 142 h 168"/>
              <a:gd name="T84" fmla="*/ 31 w 115"/>
              <a:gd name="T85" fmla="*/ 147 h 168"/>
              <a:gd name="T86" fmla="*/ 35 w 115"/>
              <a:gd name="T87" fmla="*/ 151 h 168"/>
              <a:gd name="T88" fmla="*/ 80 w 115"/>
              <a:gd name="T89" fmla="*/ 151 h 168"/>
              <a:gd name="T90" fmla="*/ 85 w 115"/>
              <a:gd name="T91" fmla="*/ 147 h 168"/>
              <a:gd name="T92" fmla="*/ 79 w 115"/>
              <a:gd name="T93" fmla="*/ 163 h 168"/>
              <a:gd name="T94" fmla="*/ 75 w 115"/>
              <a:gd name="T95" fmla="*/ 159 h 168"/>
              <a:gd name="T96" fmla="*/ 41 w 115"/>
              <a:gd name="T97" fmla="*/ 159 h 168"/>
              <a:gd name="T98" fmla="*/ 36 w 115"/>
              <a:gd name="T99" fmla="*/ 163 h 168"/>
              <a:gd name="T100" fmla="*/ 41 w 115"/>
              <a:gd name="T101" fmla="*/ 168 h 168"/>
              <a:gd name="T102" fmla="*/ 75 w 115"/>
              <a:gd name="T103" fmla="*/ 168 h 168"/>
              <a:gd name="T104" fmla="*/ 79 w 115"/>
              <a:gd name="T105" fmla="*/ 163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5" h="168">
                <a:moveTo>
                  <a:pt x="53" y="83"/>
                </a:moveTo>
                <a:cubicBezTo>
                  <a:pt x="63" y="83"/>
                  <a:pt x="63" y="83"/>
                  <a:pt x="63" y="83"/>
                </a:cubicBezTo>
                <a:cubicBezTo>
                  <a:pt x="63" y="133"/>
                  <a:pt x="63" y="133"/>
                  <a:pt x="63" y="133"/>
                </a:cubicBezTo>
                <a:cubicBezTo>
                  <a:pt x="53" y="133"/>
                  <a:pt x="53" y="133"/>
                  <a:pt x="53" y="133"/>
                </a:cubicBezTo>
                <a:lnTo>
                  <a:pt x="53" y="83"/>
                </a:lnTo>
                <a:close/>
                <a:moveTo>
                  <a:pt x="58" y="0"/>
                </a:moveTo>
                <a:cubicBezTo>
                  <a:pt x="26" y="1"/>
                  <a:pt x="0" y="27"/>
                  <a:pt x="0" y="59"/>
                </a:cubicBezTo>
                <a:cubicBezTo>
                  <a:pt x="0" y="72"/>
                  <a:pt x="4" y="84"/>
                  <a:pt x="12" y="94"/>
                </a:cubicBezTo>
                <a:cubicBezTo>
                  <a:pt x="22" y="108"/>
                  <a:pt x="25" y="114"/>
                  <a:pt x="25" y="121"/>
                </a:cubicBezTo>
                <a:cubicBezTo>
                  <a:pt x="25" y="127"/>
                  <a:pt x="30" y="133"/>
                  <a:pt x="37" y="133"/>
                </a:cubicBezTo>
                <a:cubicBezTo>
                  <a:pt x="44" y="133"/>
                  <a:pt x="44" y="133"/>
                  <a:pt x="44" y="133"/>
                </a:cubicBezTo>
                <a:cubicBezTo>
                  <a:pt x="44" y="83"/>
                  <a:pt x="44" y="83"/>
                  <a:pt x="44" y="83"/>
                </a:cubicBezTo>
                <a:cubicBezTo>
                  <a:pt x="35" y="83"/>
                  <a:pt x="35" y="83"/>
                  <a:pt x="35" y="83"/>
                </a:cubicBezTo>
                <a:cubicBezTo>
                  <a:pt x="26" y="83"/>
                  <a:pt x="18" y="75"/>
                  <a:pt x="18" y="66"/>
                </a:cubicBezTo>
                <a:cubicBezTo>
                  <a:pt x="18" y="56"/>
                  <a:pt x="26" y="49"/>
                  <a:pt x="35" y="49"/>
                </a:cubicBezTo>
                <a:cubicBezTo>
                  <a:pt x="44" y="49"/>
                  <a:pt x="52" y="56"/>
                  <a:pt x="52" y="66"/>
                </a:cubicBezTo>
                <a:cubicBezTo>
                  <a:pt x="52" y="69"/>
                  <a:pt x="51" y="71"/>
                  <a:pt x="50" y="74"/>
                </a:cubicBezTo>
                <a:cubicBezTo>
                  <a:pt x="65" y="74"/>
                  <a:pt x="65" y="74"/>
                  <a:pt x="65" y="74"/>
                </a:cubicBezTo>
                <a:cubicBezTo>
                  <a:pt x="64" y="71"/>
                  <a:pt x="63" y="69"/>
                  <a:pt x="63" y="66"/>
                </a:cubicBezTo>
                <a:cubicBezTo>
                  <a:pt x="63" y="56"/>
                  <a:pt x="71" y="49"/>
                  <a:pt x="80" y="49"/>
                </a:cubicBezTo>
                <a:cubicBezTo>
                  <a:pt x="90" y="49"/>
                  <a:pt x="97" y="56"/>
                  <a:pt x="97" y="66"/>
                </a:cubicBezTo>
                <a:cubicBezTo>
                  <a:pt x="97" y="75"/>
                  <a:pt x="90" y="83"/>
                  <a:pt x="80" y="83"/>
                </a:cubicBezTo>
                <a:cubicBezTo>
                  <a:pt x="72" y="83"/>
                  <a:pt x="72" y="83"/>
                  <a:pt x="72" y="83"/>
                </a:cubicBezTo>
                <a:cubicBezTo>
                  <a:pt x="72" y="133"/>
                  <a:pt x="72" y="133"/>
                  <a:pt x="72" y="133"/>
                </a:cubicBezTo>
                <a:cubicBezTo>
                  <a:pt x="79" y="133"/>
                  <a:pt x="79" y="133"/>
                  <a:pt x="79" y="133"/>
                </a:cubicBezTo>
                <a:cubicBezTo>
                  <a:pt x="85" y="133"/>
                  <a:pt x="90" y="127"/>
                  <a:pt x="90" y="121"/>
                </a:cubicBezTo>
                <a:cubicBezTo>
                  <a:pt x="90" y="114"/>
                  <a:pt x="93" y="108"/>
                  <a:pt x="104" y="94"/>
                </a:cubicBezTo>
                <a:cubicBezTo>
                  <a:pt x="111" y="84"/>
                  <a:pt x="115" y="72"/>
                  <a:pt x="115" y="59"/>
                </a:cubicBezTo>
                <a:cubicBezTo>
                  <a:pt x="115" y="27"/>
                  <a:pt x="90" y="1"/>
                  <a:pt x="58" y="0"/>
                </a:cubicBezTo>
                <a:close/>
                <a:moveTo>
                  <a:pt x="27" y="66"/>
                </a:moveTo>
                <a:cubicBezTo>
                  <a:pt x="27" y="70"/>
                  <a:pt x="31" y="74"/>
                  <a:pt x="35" y="74"/>
                </a:cubicBezTo>
                <a:cubicBezTo>
                  <a:pt x="39" y="74"/>
                  <a:pt x="43" y="70"/>
                  <a:pt x="43" y="66"/>
                </a:cubicBezTo>
                <a:cubicBezTo>
                  <a:pt x="43" y="61"/>
                  <a:pt x="39" y="58"/>
                  <a:pt x="35" y="58"/>
                </a:cubicBezTo>
                <a:cubicBezTo>
                  <a:pt x="31" y="58"/>
                  <a:pt x="27" y="61"/>
                  <a:pt x="27" y="66"/>
                </a:cubicBezTo>
                <a:close/>
                <a:moveTo>
                  <a:pt x="88" y="66"/>
                </a:moveTo>
                <a:cubicBezTo>
                  <a:pt x="88" y="61"/>
                  <a:pt x="85" y="58"/>
                  <a:pt x="80" y="58"/>
                </a:cubicBezTo>
                <a:cubicBezTo>
                  <a:pt x="76" y="58"/>
                  <a:pt x="72" y="61"/>
                  <a:pt x="72" y="66"/>
                </a:cubicBezTo>
                <a:cubicBezTo>
                  <a:pt x="72" y="70"/>
                  <a:pt x="76" y="74"/>
                  <a:pt x="80" y="74"/>
                </a:cubicBezTo>
                <a:cubicBezTo>
                  <a:pt x="85" y="74"/>
                  <a:pt x="88" y="70"/>
                  <a:pt x="88" y="66"/>
                </a:cubicBezTo>
                <a:close/>
                <a:moveTo>
                  <a:pt x="85" y="147"/>
                </a:moveTo>
                <a:cubicBezTo>
                  <a:pt x="85" y="144"/>
                  <a:pt x="83" y="142"/>
                  <a:pt x="80" y="142"/>
                </a:cubicBezTo>
                <a:cubicBezTo>
                  <a:pt x="35" y="142"/>
                  <a:pt x="35" y="142"/>
                  <a:pt x="35" y="142"/>
                </a:cubicBezTo>
                <a:cubicBezTo>
                  <a:pt x="33" y="142"/>
                  <a:pt x="31" y="144"/>
                  <a:pt x="31" y="147"/>
                </a:cubicBezTo>
                <a:cubicBezTo>
                  <a:pt x="31" y="149"/>
                  <a:pt x="33" y="151"/>
                  <a:pt x="35" y="151"/>
                </a:cubicBezTo>
                <a:cubicBezTo>
                  <a:pt x="80" y="151"/>
                  <a:pt x="80" y="151"/>
                  <a:pt x="80" y="151"/>
                </a:cubicBezTo>
                <a:cubicBezTo>
                  <a:pt x="83" y="151"/>
                  <a:pt x="85" y="149"/>
                  <a:pt x="85" y="147"/>
                </a:cubicBezTo>
                <a:close/>
                <a:moveTo>
                  <a:pt x="79" y="163"/>
                </a:moveTo>
                <a:cubicBezTo>
                  <a:pt x="79" y="161"/>
                  <a:pt x="77" y="159"/>
                  <a:pt x="75" y="159"/>
                </a:cubicBezTo>
                <a:cubicBezTo>
                  <a:pt x="41" y="159"/>
                  <a:pt x="41" y="159"/>
                  <a:pt x="41" y="159"/>
                </a:cubicBezTo>
                <a:cubicBezTo>
                  <a:pt x="38" y="159"/>
                  <a:pt x="36" y="161"/>
                  <a:pt x="36" y="163"/>
                </a:cubicBezTo>
                <a:cubicBezTo>
                  <a:pt x="36" y="166"/>
                  <a:pt x="38" y="168"/>
                  <a:pt x="41" y="168"/>
                </a:cubicBezTo>
                <a:cubicBezTo>
                  <a:pt x="75" y="168"/>
                  <a:pt x="75" y="168"/>
                  <a:pt x="75" y="168"/>
                </a:cubicBezTo>
                <a:cubicBezTo>
                  <a:pt x="77" y="168"/>
                  <a:pt x="79" y="166"/>
                  <a:pt x="79" y="16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6" name="Freeform 18">
            <a:extLst>
              <a:ext uri="{FF2B5EF4-FFF2-40B4-BE49-F238E27FC236}">
                <a16:creationId xmlns:a16="http://schemas.microsoft.com/office/drawing/2014/main" id="{D6A2A01A-A72B-46B4-82AE-E0B53B70A055}"/>
              </a:ext>
            </a:extLst>
          </p:cNvPr>
          <p:cNvSpPr>
            <a:spLocks noEditPoints="1"/>
          </p:cNvSpPr>
          <p:nvPr/>
        </p:nvSpPr>
        <p:spPr bwMode="auto">
          <a:xfrm>
            <a:off x="8041851" y="1927381"/>
            <a:ext cx="357787" cy="276474"/>
          </a:xfrm>
          <a:custGeom>
            <a:avLst/>
            <a:gdLst>
              <a:gd name="T0" fmla="*/ 151 w 211"/>
              <a:gd name="T1" fmla="*/ 75 h 163"/>
              <a:gd name="T2" fmla="*/ 186 w 211"/>
              <a:gd name="T3" fmla="*/ 44 h 163"/>
              <a:gd name="T4" fmla="*/ 186 w 211"/>
              <a:gd name="T5" fmla="*/ 163 h 163"/>
              <a:gd name="T6" fmla="*/ 151 w 211"/>
              <a:gd name="T7" fmla="*/ 163 h 163"/>
              <a:gd name="T8" fmla="*/ 151 w 211"/>
              <a:gd name="T9" fmla="*/ 75 h 163"/>
              <a:gd name="T10" fmla="*/ 106 w 211"/>
              <a:gd name="T11" fmla="*/ 163 h 163"/>
              <a:gd name="T12" fmla="*/ 141 w 211"/>
              <a:gd name="T13" fmla="*/ 163 h 163"/>
              <a:gd name="T14" fmla="*/ 141 w 211"/>
              <a:gd name="T15" fmla="*/ 83 h 163"/>
              <a:gd name="T16" fmla="*/ 106 w 211"/>
              <a:gd name="T17" fmla="*/ 114 h 163"/>
              <a:gd name="T18" fmla="*/ 106 w 211"/>
              <a:gd name="T19" fmla="*/ 163 h 163"/>
              <a:gd name="T20" fmla="*/ 61 w 211"/>
              <a:gd name="T21" fmla="*/ 163 h 163"/>
              <a:gd name="T22" fmla="*/ 96 w 211"/>
              <a:gd name="T23" fmla="*/ 163 h 163"/>
              <a:gd name="T24" fmla="*/ 96 w 211"/>
              <a:gd name="T25" fmla="*/ 115 h 163"/>
              <a:gd name="T26" fmla="*/ 61 w 211"/>
              <a:gd name="T27" fmla="*/ 77 h 163"/>
              <a:gd name="T28" fmla="*/ 61 w 211"/>
              <a:gd name="T29" fmla="*/ 163 h 163"/>
              <a:gd name="T30" fmla="*/ 15 w 211"/>
              <a:gd name="T31" fmla="*/ 163 h 163"/>
              <a:gd name="T32" fmla="*/ 51 w 211"/>
              <a:gd name="T33" fmla="*/ 163 h 163"/>
              <a:gd name="T34" fmla="*/ 51 w 211"/>
              <a:gd name="T35" fmla="*/ 72 h 163"/>
              <a:gd name="T36" fmla="*/ 15 w 211"/>
              <a:gd name="T37" fmla="*/ 101 h 163"/>
              <a:gd name="T38" fmla="*/ 15 w 211"/>
              <a:gd name="T39" fmla="*/ 163 h 163"/>
              <a:gd name="T40" fmla="*/ 208 w 211"/>
              <a:gd name="T41" fmla="*/ 0 h 163"/>
              <a:gd name="T42" fmla="*/ 173 w 211"/>
              <a:gd name="T43" fmla="*/ 0 h 163"/>
              <a:gd name="T44" fmla="*/ 171 w 211"/>
              <a:gd name="T45" fmla="*/ 5 h 163"/>
              <a:gd name="T46" fmla="*/ 181 w 211"/>
              <a:gd name="T47" fmla="*/ 17 h 163"/>
              <a:gd name="T48" fmla="*/ 101 w 211"/>
              <a:gd name="T49" fmla="*/ 86 h 163"/>
              <a:gd name="T50" fmla="*/ 59 w 211"/>
              <a:gd name="T51" fmla="*/ 42 h 163"/>
              <a:gd name="T52" fmla="*/ 50 w 211"/>
              <a:gd name="T53" fmla="*/ 41 h 163"/>
              <a:gd name="T54" fmla="*/ 4 w 211"/>
              <a:gd name="T55" fmla="*/ 79 h 163"/>
              <a:gd name="T56" fmla="*/ 3 w 211"/>
              <a:gd name="T57" fmla="*/ 89 h 163"/>
              <a:gd name="T58" fmla="*/ 12 w 211"/>
              <a:gd name="T59" fmla="*/ 90 h 163"/>
              <a:gd name="T60" fmla="*/ 54 w 211"/>
              <a:gd name="T61" fmla="*/ 56 h 163"/>
              <a:gd name="T62" fmla="*/ 96 w 211"/>
              <a:gd name="T63" fmla="*/ 100 h 163"/>
              <a:gd name="T64" fmla="*/ 101 w 211"/>
              <a:gd name="T65" fmla="*/ 102 h 163"/>
              <a:gd name="T66" fmla="*/ 105 w 211"/>
              <a:gd name="T67" fmla="*/ 101 h 163"/>
              <a:gd name="T68" fmla="*/ 190 w 211"/>
              <a:gd name="T69" fmla="*/ 27 h 163"/>
              <a:gd name="T70" fmla="*/ 201 w 211"/>
              <a:gd name="T71" fmla="*/ 40 h 163"/>
              <a:gd name="T72" fmla="*/ 207 w 211"/>
              <a:gd name="T73" fmla="*/ 38 h 163"/>
              <a:gd name="T74" fmla="*/ 211 w 211"/>
              <a:gd name="T75" fmla="*/ 4 h 163"/>
              <a:gd name="T76" fmla="*/ 208 w 211"/>
              <a:gd name="T77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1" h="163">
                <a:moveTo>
                  <a:pt x="151" y="75"/>
                </a:moveTo>
                <a:cubicBezTo>
                  <a:pt x="186" y="44"/>
                  <a:pt x="186" y="44"/>
                  <a:pt x="186" y="44"/>
                </a:cubicBezTo>
                <a:cubicBezTo>
                  <a:pt x="186" y="163"/>
                  <a:pt x="186" y="163"/>
                  <a:pt x="186" y="163"/>
                </a:cubicBezTo>
                <a:cubicBezTo>
                  <a:pt x="151" y="163"/>
                  <a:pt x="151" y="163"/>
                  <a:pt x="151" y="163"/>
                </a:cubicBezTo>
                <a:lnTo>
                  <a:pt x="151" y="75"/>
                </a:lnTo>
                <a:close/>
                <a:moveTo>
                  <a:pt x="106" y="163"/>
                </a:moveTo>
                <a:cubicBezTo>
                  <a:pt x="141" y="163"/>
                  <a:pt x="141" y="163"/>
                  <a:pt x="141" y="16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06" y="114"/>
                  <a:pt x="106" y="114"/>
                  <a:pt x="106" y="114"/>
                </a:cubicBezTo>
                <a:lnTo>
                  <a:pt x="106" y="163"/>
                </a:lnTo>
                <a:close/>
                <a:moveTo>
                  <a:pt x="61" y="163"/>
                </a:moveTo>
                <a:cubicBezTo>
                  <a:pt x="96" y="163"/>
                  <a:pt x="96" y="163"/>
                  <a:pt x="96" y="163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61" y="77"/>
                  <a:pt x="61" y="77"/>
                  <a:pt x="61" y="77"/>
                </a:cubicBezTo>
                <a:lnTo>
                  <a:pt x="61" y="163"/>
                </a:lnTo>
                <a:close/>
                <a:moveTo>
                  <a:pt x="15" y="163"/>
                </a:moveTo>
                <a:cubicBezTo>
                  <a:pt x="51" y="163"/>
                  <a:pt x="51" y="163"/>
                  <a:pt x="51" y="163"/>
                </a:cubicBezTo>
                <a:cubicBezTo>
                  <a:pt x="51" y="72"/>
                  <a:pt x="51" y="72"/>
                  <a:pt x="51" y="72"/>
                </a:cubicBezTo>
                <a:cubicBezTo>
                  <a:pt x="15" y="101"/>
                  <a:pt x="15" y="101"/>
                  <a:pt x="15" y="101"/>
                </a:cubicBezTo>
                <a:lnTo>
                  <a:pt x="15" y="163"/>
                </a:lnTo>
                <a:close/>
                <a:moveTo>
                  <a:pt x="208" y="0"/>
                </a:moveTo>
                <a:cubicBezTo>
                  <a:pt x="173" y="0"/>
                  <a:pt x="173" y="0"/>
                  <a:pt x="173" y="0"/>
                </a:cubicBezTo>
                <a:cubicBezTo>
                  <a:pt x="170" y="0"/>
                  <a:pt x="169" y="3"/>
                  <a:pt x="171" y="5"/>
                </a:cubicBezTo>
                <a:cubicBezTo>
                  <a:pt x="181" y="17"/>
                  <a:pt x="181" y="17"/>
                  <a:pt x="181" y="17"/>
                </a:cubicBezTo>
                <a:cubicBezTo>
                  <a:pt x="101" y="86"/>
                  <a:pt x="101" y="86"/>
                  <a:pt x="101" y="86"/>
                </a:cubicBezTo>
                <a:cubicBezTo>
                  <a:pt x="59" y="42"/>
                  <a:pt x="59" y="42"/>
                  <a:pt x="59" y="42"/>
                </a:cubicBezTo>
                <a:cubicBezTo>
                  <a:pt x="57" y="39"/>
                  <a:pt x="53" y="39"/>
                  <a:pt x="50" y="41"/>
                </a:cubicBezTo>
                <a:cubicBezTo>
                  <a:pt x="4" y="79"/>
                  <a:pt x="4" y="79"/>
                  <a:pt x="4" y="79"/>
                </a:cubicBezTo>
                <a:cubicBezTo>
                  <a:pt x="1" y="81"/>
                  <a:pt x="0" y="86"/>
                  <a:pt x="3" y="89"/>
                </a:cubicBezTo>
                <a:cubicBezTo>
                  <a:pt x="5" y="91"/>
                  <a:pt x="9" y="92"/>
                  <a:pt x="12" y="90"/>
                </a:cubicBezTo>
                <a:cubicBezTo>
                  <a:pt x="54" y="56"/>
                  <a:pt x="54" y="56"/>
                  <a:pt x="54" y="56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7" y="102"/>
                  <a:pt x="99" y="102"/>
                  <a:pt x="101" y="102"/>
                </a:cubicBezTo>
                <a:cubicBezTo>
                  <a:pt x="102" y="102"/>
                  <a:pt x="104" y="102"/>
                  <a:pt x="105" y="101"/>
                </a:cubicBezTo>
                <a:cubicBezTo>
                  <a:pt x="190" y="27"/>
                  <a:pt x="190" y="27"/>
                  <a:pt x="190" y="27"/>
                </a:cubicBezTo>
                <a:cubicBezTo>
                  <a:pt x="201" y="40"/>
                  <a:pt x="201" y="40"/>
                  <a:pt x="201" y="40"/>
                </a:cubicBezTo>
                <a:cubicBezTo>
                  <a:pt x="203" y="42"/>
                  <a:pt x="206" y="41"/>
                  <a:pt x="207" y="38"/>
                </a:cubicBezTo>
                <a:cubicBezTo>
                  <a:pt x="211" y="4"/>
                  <a:pt x="211" y="4"/>
                  <a:pt x="211" y="4"/>
                </a:cubicBezTo>
                <a:cubicBezTo>
                  <a:pt x="211" y="2"/>
                  <a:pt x="210" y="0"/>
                  <a:pt x="20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7" name="Freeform 20">
            <a:extLst>
              <a:ext uri="{FF2B5EF4-FFF2-40B4-BE49-F238E27FC236}">
                <a16:creationId xmlns:a16="http://schemas.microsoft.com/office/drawing/2014/main" id="{7E15C483-7DF4-DDB4-F23B-63B24D725209}"/>
              </a:ext>
            </a:extLst>
          </p:cNvPr>
          <p:cNvSpPr>
            <a:spLocks noEditPoints="1"/>
          </p:cNvSpPr>
          <p:nvPr/>
        </p:nvSpPr>
        <p:spPr bwMode="auto">
          <a:xfrm>
            <a:off x="8057586" y="5022013"/>
            <a:ext cx="307007" cy="305516"/>
          </a:xfrm>
          <a:custGeom>
            <a:avLst/>
            <a:gdLst>
              <a:gd name="T0" fmla="*/ 67 w 172"/>
              <a:gd name="T1" fmla="*/ 36 h 171"/>
              <a:gd name="T2" fmla="*/ 86 w 172"/>
              <a:gd name="T3" fmla="*/ 17 h 171"/>
              <a:gd name="T4" fmla="*/ 105 w 172"/>
              <a:gd name="T5" fmla="*/ 36 h 171"/>
              <a:gd name="T6" fmla="*/ 86 w 172"/>
              <a:gd name="T7" fmla="*/ 55 h 171"/>
              <a:gd name="T8" fmla="*/ 67 w 172"/>
              <a:gd name="T9" fmla="*/ 36 h 171"/>
              <a:gd name="T10" fmla="*/ 111 w 172"/>
              <a:gd name="T11" fmla="*/ 63 h 171"/>
              <a:gd name="T12" fmla="*/ 61 w 172"/>
              <a:gd name="T13" fmla="*/ 63 h 171"/>
              <a:gd name="T14" fmla="*/ 54 w 172"/>
              <a:gd name="T15" fmla="*/ 70 h 171"/>
              <a:gd name="T16" fmla="*/ 54 w 172"/>
              <a:gd name="T17" fmla="*/ 113 h 171"/>
              <a:gd name="T18" fmla="*/ 61 w 172"/>
              <a:gd name="T19" fmla="*/ 119 h 171"/>
              <a:gd name="T20" fmla="*/ 67 w 172"/>
              <a:gd name="T21" fmla="*/ 119 h 171"/>
              <a:gd name="T22" fmla="*/ 67 w 172"/>
              <a:gd name="T23" fmla="*/ 165 h 171"/>
              <a:gd name="T24" fmla="*/ 73 w 172"/>
              <a:gd name="T25" fmla="*/ 171 h 171"/>
              <a:gd name="T26" fmla="*/ 99 w 172"/>
              <a:gd name="T27" fmla="*/ 171 h 171"/>
              <a:gd name="T28" fmla="*/ 105 w 172"/>
              <a:gd name="T29" fmla="*/ 165 h 171"/>
              <a:gd name="T30" fmla="*/ 105 w 172"/>
              <a:gd name="T31" fmla="*/ 119 h 171"/>
              <a:gd name="T32" fmla="*/ 111 w 172"/>
              <a:gd name="T33" fmla="*/ 119 h 171"/>
              <a:gd name="T34" fmla="*/ 118 w 172"/>
              <a:gd name="T35" fmla="*/ 113 h 171"/>
              <a:gd name="T36" fmla="*/ 118 w 172"/>
              <a:gd name="T37" fmla="*/ 70 h 171"/>
              <a:gd name="T38" fmla="*/ 111 w 172"/>
              <a:gd name="T39" fmla="*/ 63 h 171"/>
              <a:gd name="T40" fmla="*/ 142 w 172"/>
              <a:gd name="T41" fmla="*/ 36 h 171"/>
              <a:gd name="T42" fmla="*/ 160 w 172"/>
              <a:gd name="T43" fmla="*/ 18 h 171"/>
              <a:gd name="T44" fmla="*/ 142 w 172"/>
              <a:gd name="T45" fmla="*/ 0 h 171"/>
              <a:gd name="T46" fmla="*/ 124 w 172"/>
              <a:gd name="T47" fmla="*/ 18 h 171"/>
              <a:gd name="T48" fmla="*/ 142 w 172"/>
              <a:gd name="T49" fmla="*/ 36 h 171"/>
              <a:gd name="T50" fmla="*/ 166 w 172"/>
              <a:gd name="T51" fmla="*/ 44 h 171"/>
              <a:gd name="T52" fmla="*/ 119 w 172"/>
              <a:gd name="T53" fmla="*/ 44 h 171"/>
              <a:gd name="T54" fmla="*/ 113 w 172"/>
              <a:gd name="T55" fmla="*/ 50 h 171"/>
              <a:gd name="T56" fmla="*/ 113 w 172"/>
              <a:gd name="T57" fmla="*/ 50 h 171"/>
              <a:gd name="T58" fmla="*/ 131 w 172"/>
              <a:gd name="T59" fmla="*/ 70 h 171"/>
              <a:gd name="T60" fmla="*/ 131 w 172"/>
              <a:gd name="T61" fmla="*/ 113 h 171"/>
              <a:gd name="T62" fmla="*/ 124 w 172"/>
              <a:gd name="T63" fmla="*/ 127 h 171"/>
              <a:gd name="T64" fmla="*/ 124 w 172"/>
              <a:gd name="T65" fmla="*/ 138 h 171"/>
              <a:gd name="T66" fmla="*/ 131 w 172"/>
              <a:gd name="T67" fmla="*/ 144 h 171"/>
              <a:gd name="T68" fmla="*/ 154 w 172"/>
              <a:gd name="T69" fmla="*/ 144 h 171"/>
              <a:gd name="T70" fmla="*/ 160 w 172"/>
              <a:gd name="T71" fmla="*/ 138 h 171"/>
              <a:gd name="T72" fmla="*/ 160 w 172"/>
              <a:gd name="T73" fmla="*/ 96 h 171"/>
              <a:gd name="T74" fmla="*/ 166 w 172"/>
              <a:gd name="T75" fmla="*/ 96 h 171"/>
              <a:gd name="T76" fmla="*/ 172 w 172"/>
              <a:gd name="T77" fmla="*/ 90 h 171"/>
              <a:gd name="T78" fmla="*/ 172 w 172"/>
              <a:gd name="T79" fmla="*/ 50 h 171"/>
              <a:gd name="T80" fmla="*/ 166 w 172"/>
              <a:gd name="T81" fmla="*/ 44 h 171"/>
              <a:gd name="T82" fmla="*/ 47 w 172"/>
              <a:gd name="T83" fmla="*/ 18 h 171"/>
              <a:gd name="T84" fmla="*/ 29 w 172"/>
              <a:gd name="T85" fmla="*/ 0 h 171"/>
              <a:gd name="T86" fmla="*/ 12 w 172"/>
              <a:gd name="T87" fmla="*/ 18 h 171"/>
              <a:gd name="T88" fmla="*/ 29 w 172"/>
              <a:gd name="T89" fmla="*/ 36 h 171"/>
              <a:gd name="T90" fmla="*/ 47 w 172"/>
              <a:gd name="T91" fmla="*/ 18 h 171"/>
              <a:gd name="T92" fmla="*/ 0 w 172"/>
              <a:gd name="T93" fmla="*/ 50 h 171"/>
              <a:gd name="T94" fmla="*/ 0 w 172"/>
              <a:gd name="T95" fmla="*/ 90 h 171"/>
              <a:gd name="T96" fmla="*/ 6 w 172"/>
              <a:gd name="T97" fmla="*/ 96 h 171"/>
              <a:gd name="T98" fmla="*/ 11 w 172"/>
              <a:gd name="T99" fmla="*/ 96 h 171"/>
              <a:gd name="T100" fmla="*/ 11 w 172"/>
              <a:gd name="T101" fmla="*/ 138 h 171"/>
              <a:gd name="T102" fmla="*/ 18 w 172"/>
              <a:gd name="T103" fmla="*/ 144 h 171"/>
              <a:gd name="T104" fmla="*/ 41 w 172"/>
              <a:gd name="T105" fmla="*/ 144 h 171"/>
              <a:gd name="T106" fmla="*/ 47 w 172"/>
              <a:gd name="T107" fmla="*/ 138 h 171"/>
              <a:gd name="T108" fmla="*/ 47 w 172"/>
              <a:gd name="T109" fmla="*/ 127 h 171"/>
              <a:gd name="T110" fmla="*/ 41 w 172"/>
              <a:gd name="T111" fmla="*/ 113 h 171"/>
              <a:gd name="T112" fmla="*/ 41 w 172"/>
              <a:gd name="T113" fmla="*/ 70 h 171"/>
              <a:gd name="T114" fmla="*/ 59 w 172"/>
              <a:gd name="T115" fmla="*/ 50 h 171"/>
              <a:gd name="T116" fmla="*/ 59 w 172"/>
              <a:gd name="T117" fmla="*/ 50 h 171"/>
              <a:gd name="T118" fmla="*/ 53 w 172"/>
              <a:gd name="T119" fmla="*/ 44 h 171"/>
              <a:gd name="T120" fmla="*/ 6 w 172"/>
              <a:gd name="T121" fmla="*/ 44 h 171"/>
              <a:gd name="T122" fmla="*/ 0 w 172"/>
              <a:gd name="T123" fmla="*/ 5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2" h="171">
                <a:moveTo>
                  <a:pt x="67" y="36"/>
                </a:moveTo>
                <a:cubicBezTo>
                  <a:pt x="67" y="25"/>
                  <a:pt x="75" y="17"/>
                  <a:pt x="86" y="17"/>
                </a:cubicBezTo>
                <a:cubicBezTo>
                  <a:pt x="96" y="17"/>
                  <a:pt x="105" y="25"/>
                  <a:pt x="105" y="36"/>
                </a:cubicBezTo>
                <a:cubicBezTo>
                  <a:pt x="105" y="47"/>
                  <a:pt x="96" y="55"/>
                  <a:pt x="86" y="55"/>
                </a:cubicBezTo>
                <a:cubicBezTo>
                  <a:pt x="75" y="55"/>
                  <a:pt x="67" y="47"/>
                  <a:pt x="67" y="36"/>
                </a:cubicBezTo>
                <a:close/>
                <a:moveTo>
                  <a:pt x="111" y="63"/>
                </a:moveTo>
                <a:cubicBezTo>
                  <a:pt x="61" y="63"/>
                  <a:pt x="61" y="63"/>
                  <a:pt x="61" y="63"/>
                </a:cubicBezTo>
                <a:cubicBezTo>
                  <a:pt x="57" y="63"/>
                  <a:pt x="54" y="66"/>
                  <a:pt x="54" y="70"/>
                </a:cubicBezTo>
                <a:cubicBezTo>
                  <a:pt x="54" y="113"/>
                  <a:pt x="54" y="113"/>
                  <a:pt x="54" y="113"/>
                </a:cubicBezTo>
                <a:cubicBezTo>
                  <a:pt x="54" y="116"/>
                  <a:pt x="57" y="119"/>
                  <a:pt x="61" y="119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7" y="165"/>
                  <a:pt x="67" y="165"/>
                  <a:pt x="67" y="165"/>
                </a:cubicBezTo>
                <a:cubicBezTo>
                  <a:pt x="67" y="168"/>
                  <a:pt x="70" y="171"/>
                  <a:pt x="73" y="171"/>
                </a:cubicBezTo>
                <a:cubicBezTo>
                  <a:pt x="99" y="171"/>
                  <a:pt x="99" y="171"/>
                  <a:pt x="99" y="171"/>
                </a:cubicBezTo>
                <a:cubicBezTo>
                  <a:pt x="102" y="171"/>
                  <a:pt x="105" y="168"/>
                  <a:pt x="105" y="165"/>
                </a:cubicBezTo>
                <a:cubicBezTo>
                  <a:pt x="105" y="119"/>
                  <a:pt x="105" y="119"/>
                  <a:pt x="105" y="119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15" y="119"/>
                  <a:pt x="118" y="116"/>
                  <a:pt x="118" y="113"/>
                </a:cubicBezTo>
                <a:cubicBezTo>
                  <a:pt x="118" y="70"/>
                  <a:pt x="118" y="70"/>
                  <a:pt x="118" y="70"/>
                </a:cubicBezTo>
                <a:cubicBezTo>
                  <a:pt x="118" y="66"/>
                  <a:pt x="115" y="63"/>
                  <a:pt x="111" y="63"/>
                </a:cubicBezTo>
                <a:close/>
                <a:moveTo>
                  <a:pt x="142" y="36"/>
                </a:moveTo>
                <a:cubicBezTo>
                  <a:pt x="152" y="36"/>
                  <a:pt x="160" y="28"/>
                  <a:pt x="160" y="18"/>
                </a:cubicBezTo>
                <a:cubicBezTo>
                  <a:pt x="160" y="8"/>
                  <a:pt x="152" y="0"/>
                  <a:pt x="142" y="0"/>
                </a:cubicBezTo>
                <a:cubicBezTo>
                  <a:pt x="132" y="0"/>
                  <a:pt x="124" y="8"/>
                  <a:pt x="124" y="18"/>
                </a:cubicBezTo>
                <a:cubicBezTo>
                  <a:pt x="124" y="28"/>
                  <a:pt x="132" y="36"/>
                  <a:pt x="142" y="36"/>
                </a:cubicBezTo>
                <a:close/>
                <a:moveTo>
                  <a:pt x="166" y="44"/>
                </a:moveTo>
                <a:cubicBezTo>
                  <a:pt x="119" y="44"/>
                  <a:pt x="119" y="44"/>
                  <a:pt x="119" y="44"/>
                </a:cubicBezTo>
                <a:cubicBezTo>
                  <a:pt x="116" y="44"/>
                  <a:pt x="113" y="46"/>
                  <a:pt x="113" y="50"/>
                </a:cubicBezTo>
                <a:cubicBezTo>
                  <a:pt x="113" y="50"/>
                  <a:pt x="113" y="50"/>
                  <a:pt x="113" y="50"/>
                </a:cubicBezTo>
                <a:cubicBezTo>
                  <a:pt x="123" y="51"/>
                  <a:pt x="131" y="60"/>
                  <a:pt x="131" y="70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31" y="118"/>
                  <a:pt x="128" y="123"/>
                  <a:pt x="124" y="127"/>
                </a:cubicBezTo>
                <a:cubicBezTo>
                  <a:pt x="124" y="138"/>
                  <a:pt x="124" y="138"/>
                  <a:pt x="124" y="138"/>
                </a:cubicBezTo>
                <a:cubicBezTo>
                  <a:pt x="124" y="141"/>
                  <a:pt x="127" y="144"/>
                  <a:pt x="131" y="144"/>
                </a:cubicBezTo>
                <a:cubicBezTo>
                  <a:pt x="154" y="144"/>
                  <a:pt x="154" y="144"/>
                  <a:pt x="154" y="144"/>
                </a:cubicBezTo>
                <a:cubicBezTo>
                  <a:pt x="157" y="144"/>
                  <a:pt x="160" y="141"/>
                  <a:pt x="160" y="138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6" y="96"/>
                  <a:pt x="166" y="96"/>
                  <a:pt x="166" y="96"/>
                </a:cubicBezTo>
                <a:cubicBezTo>
                  <a:pt x="169" y="96"/>
                  <a:pt x="172" y="93"/>
                  <a:pt x="172" y="90"/>
                </a:cubicBezTo>
                <a:cubicBezTo>
                  <a:pt x="172" y="50"/>
                  <a:pt x="172" y="50"/>
                  <a:pt x="172" y="50"/>
                </a:cubicBezTo>
                <a:cubicBezTo>
                  <a:pt x="172" y="46"/>
                  <a:pt x="169" y="44"/>
                  <a:pt x="166" y="44"/>
                </a:cubicBezTo>
                <a:close/>
                <a:moveTo>
                  <a:pt x="47" y="18"/>
                </a:moveTo>
                <a:cubicBezTo>
                  <a:pt x="47" y="8"/>
                  <a:pt x="39" y="0"/>
                  <a:pt x="29" y="0"/>
                </a:cubicBezTo>
                <a:cubicBezTo>
                  <a:pt x="20" y="0"/>
                  <a:pt x="12" y="8"/>
                  <a:pt x="12" y="18"/>
                </a:cubicBezTo>
                <a:cubicBezTo>
                  <a:pt x="12" y="28"/>
                  <a:pt x="20" y="36"/>
                  <a:pt x="29" y="36"/>
                </a:cubicBezTo>
                <a:cubicBezTo>
                  <a:pt x="39" y="36"/>
                  <a:pt x="47" y="28"/>
                  <a:pt x="47" y="18"/>
                </a:cubicBezTo>
                <a:close/>
                <a:moveTo>
                  <a:pt x="0" y="50"/>
                </a:moveTo>
                <a:cubicBezTo>
                  <a:pt x="0" y="90"/>
                  <a:pt x="0" y="90"/>
                  <a:pt x="0" y="90"/>
                </a:cubicBezTo>
                <a:cubicBezTo>
                  <a:pt x="0" y="93"/>
                  <a:pt x="3" y="96"/>
                  <a:pt x="6" y="96"/>
                </a:cubicBezTo>
                <a:cubicBezTo>
                  <a:pt x="11" y="96"/>
                  <a:pt x="11" y="96"/>
                  <a:pt x="11" y="96"/>
                </a:cubicBezTo>
                <a:cubicBezTo>
                  <a:pt x="11" y="138"/>
                  <a:pt x="11" y="138"/>
                  <a:pt x="11" y="138"/>
                </a:cubicBezTo>
                <a:cubicBezTo>
                  <a:pt x="11" y="141"/>
                  <a:pt x="14" y="144"/>
                  <a:pt x="18" y="144"/>
                </a:cubicBezTo>
                <a:cubicBezTo>
                  <a:pt x="41" y="144"/>
                  <a:pt x="41" y="144"/>
                  <a:pt x="41" y="144"/>
                </a:cubicBezTo>
                <a:cubicBezTo>
                  <a:pt x="44" y="144"/>
                  <a:pt x="47" y="141"/>
                  <a:pt x="47" y="138"/>
                </a:cubicBezTo>
                <a:cubicBezTo>
                  <a:pt x="47" y="127"/>
                  <a:pt x="47" y="127"/>
                  <a:pt x="47" y="127"/>
                </a:cubicBezTo>
                <a:cubicBezTo>
                  <a:pt x="43" y="123"/>
                  <a:pt x="41" y="118"/>
                  <a:pt x="41" y="113"/>
                </a:cubicBezTo>
                <a:cubicBezTo>
                  <a:pt x="41" y="70"/>
                  <a:pt x="41" y="70"/>
                  <a:pt x="41" y="70"/>
                </a:cubicBezTo>
                <a:cubicBezTo>
                  <a:pt x="41" y="60"/>
                  <a:pt x="49" y="51"/>
                  <a:pt x="59" y="50"/>
                </a:cubicBezTo>
                <a:cubicBezTo>
                  <a:pt x="59" y="50"/>
                  <a:pt x="59" y="50"/>
                  <a:pt x="59" y="50"/>
                </a:cubicBezTo>
                <a:cubicBezTo>
                  <a:pt x="59" y="46"/>
                  <a:pt x="56" y="44"/>
                  <a:pt x="53" y="44"/>
                </a:cubicBezTo>
                <a:cubicBezTo>
                  <a:pt x="6" y="44"/>
                  <a:pt x="6" y="44"/>
                  <a:pt x="6" y="44"/>
                </a:cubicBezTo>
                <a:cubicBezTo>
                  <a:pt x="3" y="44"/>
                  <a:pt x="0" y="46"/>
                  <a:pt x="0" y="5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8" name="Freeform 21">
            <a:extLst>
              <a:ext uri="{FF2B5EF4-FFF2-40B4-BE49-F238E27FC236}">
                <a16:creationId xmlns:a16="http://schemas.microsoft.com/office/drawing/2014/main" id="{104C925A-F3F2-C93C-0F81-79476BB98CBC}"/>
              </a:ext>
            </a:extLst>
          </p:cNvPr>
          <p:cNvSpPr>
            <a:spLocks noEditPoints="1"/>
          </p:cNvSpPr>
          <p:nvPr/>
        </p:nvSpPr>
        <p:spPr bwMode="auto">
          <a:xfrm>
            <a:off x="3025877" y="3492044"/>
            <a:ext cx="460384" cy="272004"/>
          </a:xfrm>
          <a:custGeom>
            <a:avLst/>
            <a:gdLst>
              <a:gd name="T0" fmla="*/ 46 w 218"/>
              <a:gd name="T1" fmla="*/ 83 h 129"/>
              <a:gd name="T2" fmla="*/ 47 w 218"/>
              <a:gd name="T3" fmla="*/ 74 h 129"/>
              <a:gd name="T4" fmla="*/ 70 w 218"/>
              <a:gd name="T5" fmla="*/ 57 h 129"/>
              <a:gd name="T6" fmla="*/ 76 w 218"/>
              <a:gd name="T7" fmla="*/ 63 h 129"/>
              <a:gd name="T8" fmla="*/ 54 w 218"/>
              <a:gd name="T9" fmla="*/ 83 h 129"/>
              <a:gd name="T10" fmla="*/ 65 w 218"/>
              <a:gd name="T11" fmla="*/ 100 h 129"/>
              <a:gd name="T12" fmla="*/ 91 w 218"/>
              <a:gd name="T13" fmla="*/ 70 h 129"/>
              <a:gd name="T14" fmla="*/ 83 w 218"/>
              <a:gd name="T15" fmla="*/ 70 h 129"/>
              <a:gd name="T16" fmla="*/ 57 w 218"/>
              <a:gd name="T17" fmla="*/ 99 h 129"/>
              <a:gd name="T18" fmla="*/ 65 w 218"/>
              <a:gd name="T19" fmla="*/ 100 h 129"/>
              <a:gd name="T20" fmla="*/ 98 w 218"/>
              <a:gd name="T21" fmla="*/ 98 h 129"/>
              <a:gd name="T22" fmla="*/ 94 w 218"/>
              <a:gd name="T23" fmla="*/ 88 h 129"/>
              <a:gd name="T24" fmla="*/ 72 w 218"/>
              <a:gd name="T25" fmla="*/ 104 h 129"/>
              <a:gd name="T26" fmla="*/ 76 w 218"/>
              <a:gd name="T27" fmla="*/ 115 h 129"/>
              <a:gd name="T28" fmla="*/ 93 w 218"/>
              <a:gd name="T29" fmla="*/ 128 h 129"/>
              <a:gd name="T30" fmla="*/ 104 w 218"/>
              <a:gd name="T31" fmla="*/ 111 h 129"/>
              <a:gd name="T32" fmla="*/ 96 w 218"/>
              <a:gd name="T33" fmla="*/ 110 h 129"/>
              <a:gd name="T34" fmla="*/ 84 w 218"/>
              <a:gd name="T35" fmla="*/ 127 h 129"/>
              <a:gd name="T36" fmla="*/ 93 w 218"/>
              <a:gd name="T37" fmla="*/ 128 h 129"/>
              <a:gd name="T38" fmla="*/ 218 w 218"/>
              <a:gd name="T39" fmla="*/ 39 h 129"/>
              <a:gd name="T40" fmla="*/ 174 w 218"/>
              <a:gd name="T41" fmla="*/ 19 h 129"/>
              <a:gd name="T42" fmla="*/ 193 w 218"/>
              <a:gd name="T43" fmla="*/ 52 h 129"/>
              <a:gd name="T44" fmla="*/ 175 w 218"/>
              <a:gd name="T45" fmla="*/ 61 h 129"/>
              <a:gd name="T46" fmla="*/ 167 w 218"/>
              <a:gd name="T47" fmla="*/ 21 h 129"/>
              <a:gd name="T48" fmla="*/ 105 w 218"/>
              <a:gd name="T49" fmla="*/ 13 h 129"/>
              <a:gd name="T50" fmla="*/ 102 w 218"/>
              <a:gd name="T51" fmla="*/ 13 h 129"/>
              <a:gd name="T52" fmla="*/ 65 w 218"/>
              <a:gd name="T53" fmla="*/ 34 h 129"/>
              <a:gd name="T54" fmla="*/ 71 w 218"/>
              <a:gd name="T55" fmla="*/ 41 h 129"/>
              <a:gd name="T56" fmla="*/ 108 w 218"/>
              <a:gd name="T57" fmla="*/ 24 h 129"/>
              <a:gd name="T58" fmla="*/ 109 w 218"/>
              <a:gd name="T59" fmla="*/ 24 h 129"/>
              <a:gd name="T60" fmla="*/ 171 w 218"/>
              <a:gd name="T61" fmla="*/ 66 h 129"/>
              <a:gd name="T62" fmla="*/ 117 w 218"/>
              <a:gd name="T63" fmla="*/ 119 h 129"/>
              <a:gd name="T64" fmla="*/ 108 w 218"/>
              <a:gd name="T65" fmla="*/ 124 h 129"/>
              <a:gd name="T66" fmla="*/ 112 w 218"/>
              <a:gd name="T67" fmla="*/ 128 h 129"/>
              <a:gd name="T68" fmla="*/ 133 w 218"/>
              <a:gd name="T69" fmla="*/ 118 h 129"/>
              <a:gd name="T70" fmla="*/ 135 w 218"/>
              <a:gd name="T71" fmla="*/ 110 h 129"/>
              <a:gd name="T72" fmla="*/ 128 w 218"/>
              <a:gd name="T73" fmla="*/ 92 h 129"/>
              <a:gd name="T74" fmla="*/ 144 w 218"/>
              <a:gd name="T75" fmla="*/ 108 h 129"/>
              <a:gd name="T76" fmla="*/ 152 w 218"/>
              <a:gd name="T77" fmla="*/ 110 h 129"/>
              <a:gd name="T78" fmla="*/ 153 w 218"/>
              <a:gd name="T79" fmla="*/ 101 h 129"/>
              <a:gd name="T80" fmla="*/ 145 w 218"/>
              <a:gd name="T81" fmla="*/ 80 h 129"/>
              <a:gd name="T82" fmla="*/ 161 w 218"/>
              <a:gd name="T83" fmla="*/ 96 h 129"/>
              <a:gd name="T84" fmla="*/ 168 w 218"/>
              <a:gd name="T85" fmla="*/ 99 h 129"/>
              <a:gd name="T86" fmla="*/ 157 w 218"/>
              <a:gd name="T87" fmla="*/ 76 h 129"/>
              <a:gd name="T88" fmla="*/ 77 w 218"/>
              <a:gd name="T89" fmla="*/ 47 h 129"/>
              <a:gd name="T90" fmla="*/ 60 w 218"/>
              <a:gd name="T91" fmla="*/ 43 h 129"/>
              <a:gd name="T92" fmla="*/ 65 w 218"/>
              <a:gd name="T93" fmla="*/ 24 h 129"/>
              <a:gd name="T94" fmla="*/ 53 w 218"/>
              <a:gd name="T95" fmla="*/ 23 h 129"/>
              <a:gd name="T96" fmla="*/ 42 w 218"/>
              <a:gd name="T97" fmla="*/ 69 h 129"/>
              <a:gd name="T98" fmla="*/ 70 w 218"/>
              <a:gd name="T99" fmla="*/ 49 h 129"/>
              <a:gd name="T100" fmla="*/ 83 w 218"/>
              <a:gd name="T101" fmla="*/ 61 h 129"/>
              <a:gd name="T102" fmla="*/ 97 w 218"/>
              <a:gd name="T103" fmla="*/ 66 h 129"/>
              <a:gd name="T104" fmla="*/ 104 w 218"/>
              <a:gd name="T105" fmla="*/ 85 h 129"/>
              <a:gd name="T106" fmla="*/ 109 w 218"/>
              <a:gd name="T107" fmla="*/ 106 h 129"/>
              <a:gd name="T108" fmla="*/ 124 w 218"/>
              <a:gd name="T109" fmla="*/ 115 h 129"/>
              <a:gd name="T110" fmla="*/ 130 w 218"/>
              <a:gd name="T111" fmla="*/ 119 h 129"/>
              <a:gd name="T112" fmla="*/ 19 w 218"/>
              <a:gd name="T113" fmla="*/ 47 h 129"/>
              <a:gd name="T114" fmla="*/ 28 w 218"/>
              <a:gd name="T115" fmla="*/ 0 h 129"/>
              <a:gd name="T116" fmla="*/ 19 w 218"/>
              <a:gd name="T117" fmla="*/ 47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" h="129">
                <a:moveTo>
                  <a:pt x="50" y="85"/>
                </a:moveTo>
                <a:cubicBezTo>
                  <a:pt x="49" y="85"/>
                  <a:pt x="47" y="84"/>
                  <a:pt x="46" y="83"/>
                </a:cubicBezTo>
                <a:cubicBezTo>
                  <a:pt x="45" y="81"/>
                  <a:pt x="44" y="80"/>
                  <a:pt x="44" y="78"/>
                </a:cubicBezTo>
                <a:cubicBezTo>
                  <a:pt x="45" y="77"/>
                  <a:pt x="45" y="75"/>
                  <a:pt x="47" y="74"/>
                </a:cubicBezTo>
                <a:cubicBezTo>
                  <a:pt x="66" y="58"/>
                  <a:pt x="66" y="58"/>
                  <a:pt x="66" y="58"/>
                </a:cubicBezTo>
                <a:cubicBezTo>
                  <a:pt x="67" y="57"/>
                  <a:pt x="69" y="57"/>
                  <a:pt x="70" y="57"/>
                </a:cubicBezTo>
                <a:cubicBezTo>
                  <a:pt x="72" y="57"/>
                  <a:pt x="73" y="58"/>
                  <a:pt x="75" y="59"/>
                </a:cubicBezTo>
                <a:cubicBezTo>
                  <a:pt x="76" y="60"/>
                  <a:pt x="76" y="62"/>
                  <a:pt x="76" y="63"/>
                </a:cubicBezTo>
                <a:cubicBezTo>
                  <a:pt x="76" y="65"/>
                  <a:pt x="75" y="66"/>
                  <a:pt x="74" y="67"/>
                </a:cubicBezTo>
                <a:cubicBezTo>
                  <a:pt x="54" y="83"/>
                  <a:pt x="54" y="83"/>
                  <a:pt x="54" y="83"/>
                </a:cubicBezTo>
                <a:cubicBezTo>
                  <a:pt x="53" y="84"/>
                  <a:pt x="52" y="85"/>
                  <a:pt x="50" y="85"/>
                </a:cubicBezTo>
                <a:close/>
                <a:moveTo>
                  <a:pt x="65" y="100"/>
                </a:moveTo>
                <a:cubicBezTo>
                  <a:pt x="90" y="79"/>
                  <a:pt x="90" y="79"/>
                  <a:pt x="90" y="79"/>
                </a:cubicBezTo>
                <a:cubicBezTo>
                  <a:pt x="93" y="77"/>
                  <a:pt x="93" y="73"/>
                  <a:pt x="91" y="70"/>
                </a:cubicBezTo>
                <a:cubicBezTo>
                  <a:pt x="90" y="69"/>
                  <a:pt x="88" y="68"/>
                  <a:pt x="87" y="68"/>
                </a:cubicBezTo>
                <a:cubicBezTo>
                  <a:pt x="85" y="68"/>
                  <a:pt x="84" y="69"/>
                  <a:pt x="83" y="70"/>
                </a:cubicBezTo>
                <a:cubicBezTo>
                  <a:pt x="58" y="91"/>
                  <a:pt x="58" y="91"/>
                  <a:pt x="58" y="91"/>
                </a:cubicBezTo>
                <a:cubicBezTo>
                  <a:pt x="55" y="93"/>
                  <a:pt x="55" y="96"/>
                  <a:pt x="57" y="99"/>
                </a:cubicBezTo>
                <a:cubicBezTo>
                  <a:pt x="58" y="100"/>
                  <a:pt x="60" y="101"/>
                  <a:pt x="61" y="101"/>
                </a:cubicBezTo>
                <a:cubicBezTo>
                  <a:pt x="63" y="101"/>
                  <a:pt x="64" y="101"/>
                  <a:pt x="65" y="100"/>
                </a:cubicBezTo>
                <a:close/>
                <a:moveTo>
                  <a:pt x="79" y="113"/>
                </a:moveTo>
                <a:cubicBezTo>
                  <a:pt x="98" y="98"/>
                  <a:pt x="98" y="98"/>
                  <a:pt x="98" y="98"/>
                </a:cubicBezTo>
                <a:cubicBezTo>
                  <a:pt x="100" y="96"/>
                  <a:pt x="100" y="92"/>
                  <a:pt x="98" y="90"/>
                </a:cubicBezTo>
                <a:cubicBezTo>
                  <a:pt x="97" y="89"/>
                  <a:pt x="96" y="88"/>
                  <a:pt x="94" y="88"/>
                </a:cubicBezTo>
                <a:cubicBezTo>
                  <a:pt x="92" y="88"/>
                  <a:pt x="91" y="88"/>
                  <a:pt x="90" y="89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69" y="106"/>
                  <a:pt x="69" y="110"/>
                  <a:pt x="71" y="112"/>
                </a:cubicBezTo>
                <a:cubicBezTo>
                  <a:pt x="72" y="114"/>
                  <a:pt x="74" y="115"/>
                  <a:pt x="76" y="115"/>
                </a:cubicBezTo>
                <a:cubicBezTo>
                  <a:pt x="77" y="115"/>
                  <a:pt x="78" y="114"/>
                  <a:pt x="79" y="113"/>
                </a:cubicBezTo>
                <a:close/>
                <a:moveTo>
                  <a:pt x="93" y="128"/>
                </a:moveTo>
                <a:cubicBezTo>
                  <a:pt x="103" y="119"/>
                  <a:pt x="103" y="119"/>
                  <a:pt x="103" y="119"/>
                </a:cubicBezTo>
                <a:cubicBezTo>
                  <a:pt x="106" y="117"/>
                  <a:pt x="106" y="113"/>
                  <a:pt x="104" y="111"/>
                </a:cubicBezTo>
                <a:cubicBezTo>
                  <a:pt x="103" y="109"/>
                  <a:pt x="101" y="109"/>
                  <a:pt x="99" y="109"/>
                </a:cubicBezTo>
                <a:cubicBezTo>
                  <a:pt x="98" y="109"/>
                  <a:pt x="97" y="109"/>
                  <a:pt x="96" y="110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3" y="121"/>
                  <a:pt x="82" y="124"/>
                  <a:pt x="84" y="127"/>
                </a:cubicBezTo>
                <a:cubicBezTo>
                  <a:pt x="85" y="128"/>
                  <a:pt x="87" y="129"/>
                  <a:pt x="89" y="129"/>
                </a:cubicBezTo>
                <a:cubicBezTo>
                  <a:pt x="90" y="129"/>
                  <a:pt x="92" y="129"/>
                  <a:pt x="93" y="128"/>
                </a:cubicBezTo>
                <a:close/>
                <a:moveTo>
                  <a:pt x="193" y="52"/>
                </a:moveTo>
                <a:cubicBezTo>
                  <a:pt x="218" y="39"/>
                  <a:pt x="218" y="39"/>
                  <a:pt x="218" y="39"/>
                </a:cubicBezTo>
                <a:cubicBezTo>
                  <a:pt x="200" y="5"/>
                  <a:pt x="200" y="5"/>
                  <a:pt x="200" y="5"/>
                </a:cubicBezTo>
                <a:cubicBezTo>
                  <a:pt x="190" y="10"/>
                  <a:pt x="178" y="16"/>
                  <a:pt x="174" y="19"/>
                </a:cubicBezTo>
                <a:cubicBezTo>
                  <a:pt x="176" y="23"/>
                  <a:pt x="182" y="32"/>
                  <a:pt x="193" y="51"/>
                </a:cubicBezTo>
                <a:lnTo>
                  <a:pt x="193" y="52"/>
                </a:lnTo>
                <a:close/>
                <a:moveTo>
                  <a:pt x="171" y="66"/>
                </a:moveTo>
                <a:cubicBezTo>
                  <a:pt x="173" y="64"/>
                  <a:pt x="174" y="62"/>
                  <a:pt x="175" y="61"/>
                </a:cubicBezTo>
                <a:cubicBezTo>
                  <a:pt x="177" y="60"/>
                  <a:pt x="182" y="56"/>
                  <a:pt x="186" y="54"/>
                </a:cubicBezTo>
                <a:cubicBezTo>
                  <a:pt x="182" y="48"/>
                  <a:pt x="171" y="29"/>
                  <a:pt x="167" y="21"/>
                </a:cubicBezTo>
                <a:cubicBezTo>
                  <a:pt x="147" y="14"/>
                  <a:pt x="128" y="12"/>
                  <a:pt x="117" y="12"/>
                </a:cubicBezTo>
                <a:cubicBezTo>
                  <a:pt x="113" y="12"/>
                  <a:pt x="109" y="12"/>
                  <a:pt x="105" y="13"/>
                </a:cubicBezTo>
                <a:cubicBezTo>
                  <a:pt x="105" y="13"/>
                  <a:pt x="105" y="13"/>
                  <a:pt x="105" y="13"/>
                </a:cubicBezTo>
                <a:cubicBezTo>
                  <a:pt x="104" y="13"/>
                  <a:pt x="103" y="13"/>
                  <a:pt x="102" y="13"/>
                </a:cubicBezTo>
                <a:cubicBezTo>
                  <a:pt x="68" y="30"/>
                  <a:pt x="68" y="30"/>
                  <a:pt x="68" y="30"/>
                </a:cubicBezTo>
                <a:cubicBezTo>
                  <a:pt x="67" y="31"/>
                  <a:pt x="66" y="32"/>
                  <a:pt x="65" y="34"/>
                </a:cubicBezTo>
                <a:cubicBezTo>
                  <a:pt x="65" y="35"/>
                  <a:pt x="65" y="37"/>
                  <a:pt x="66" y="38"/>
                </a:cubicBezTo>
                <a:cubicBezTo>
                  <a:pt x="67" y="40"/>
                  <a:pt x="69" y="41"/>
                  <a:pt x="71" y="41"/>
                </a:cubicBezTo>
                <a:cubicBezTo>
                  <a:pt x="72" y="41"/>
                  <a:pt x="73" y="41"/>
                  <a:pt x="73" y="41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131" y="39"/>
                  <a:pt x="159" y="68"/>
                  <a:pt x="166" y="74"/>
                </a:cubicBezTo>
                <a:cubicBezTo>
                  <a:pt x="167" y="72"/>
                  <a:pt x="170" y="69"/>
                  <a:pt x="171" y="66"/>
                </a:cubicBezTo>
                <a:close/>
                <a:moveTo>
                  <a:pt x="114" y="127"/>
                </a:moveTo>
                <a:cubicBezTo>
                  <a:pt x="117" y="126"/>
                  <a:pt x="118" y="122"/>
                  <a:pt x="117" y="119"/>
                </a:cubicBezTo>
                <a:cubicBezTo>
                  <a:pt x="113" y="115"/>
                  <a:pt x="113" y="115"/>
                  <a:pt x="113" y="115"/>
                </a:cubicBezTo>
                <a:cubicBezTo>
                  <a:pt x="112" y="119"/>
                  <a:pt x="111" y="122"/>
                  <a:pt x="108" y="124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109" y="126"/>
                  <a:pt x="111" y="128"/>
                  <a:pt x="112" y="128"/>
                </a:cubicBezTo>
                <a:cubicBezTo>
                  <a:pt x="113" y="128"/>
                  <a:pt x="114" y="127"/>
                  <a:pt x="114" y="127"/>
                </a:cubicBezTo>
                <a:close/>
                <a:moveTo>
                  <a:pt x="133" y="118"/>
                </a:moveTo>
                <a:cubicBezTo>
                  <a:pt x="135" y="117"/>
                  <a:pt x="137" y="113"/>
                  <a:pt x="136" y="111"/>
                </a:cubicBezTo>
                <a:cubicBezTo>
                  <a:pt x="135" y="110"/>
                  <a:pt x="135" y="110"/>
                  <a:pt x="135" y="110"/>
                </a:cubicBezTo>
                <a:cubicBezTo>
                  <a:pt x="122" y="97"/>
                  <a:pt x="122" y="97"/>
                  <a:pt x="122" y="97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43" y="106"/>
                  <a:pt x="143" y="106"/>
                  <a:pt x="143" y="106"/>
                </a:cubicBezTo>
                <a:cubicBezTo>
                  <a:pt x="144" y="108"/>
                  <a:pt x="144" y="108"/>
                  <a:pt x="144" y="108"/>
                </a:cubicBezTo>
                <a:cubicBezTo>
                  <a:pt x="147" y="110"/>
                  <a:pt x="147" y="110"/>
                  <a:pt x="149" y="110"/>
                </a:cubicBezTo>
                <a:cubicBezTo>
                  <a:pt x="150" y="110"/>
                  <a:pt x="151" y="110"/>
                  <a:pt x="152" y="110"/>
                </a:cubicBezTo>
                <a:cubicBezTo>
                  <a:pt x="154" y="109"/>
                  <a:pt x="155" y="107"/>
                  <a:pt x="155" y="104"/>
                </a:cubicBezTo>
                <a:cubicBezTo>
                  <a:pt x="155" y="103"/>
                  <a:pt x="154" y="102"/>
                  <a:pt x="153" y="101"/>
                </a:cubicBezTo>
                <a:cubicBezTo>
                  <a:pt x="138" y="85"/>
                  <a:pt x="138" y="85"/>
                  <a:pt x="138" y="85"/>
                </a:cubicBezTo>
                <a:cubicBezTo>
                  <a:pt x="145" y="80"/>
                  <a:pt x="145" y="80"/>
                  <a:pt x="145" y="80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1" y="96"/>
                  <a:pt x="161" y="96"/>
                  <a:pt x="161" y="96"/>
                </a:cubicBezTo>
                <a:cubicBezTo>
                  <a:pt x="163" y="99"/>
                  <a:pt x="164" y="100"/>
                  <a:pt x="166" y="100"/>
                </a:cubicBezTo>
                <a:cubicBezTo>
                  <a:pt x="167" y="100"/>
                  <a:pt x="168" y="99"/>
                  <a:pt x="168" y="99"/>
                </a:cubicBezTo>
                <a:cubicBezTo>
                  <a:pt x="171" y="97"/>
                  <a:pt x="172" y="94"/>
                  <a:pt x="171" y="91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48" y="67"/>
                  <a:pt x="126" y="45"/>
                  <a:pt x="108" y="32"/>
                </a:cubicBezTo>
                <a:cubicBezTo>
                  <a:pt x="77" y="47"/>
                  <a:pt x="77" y="47"/>
                  <a:pt x="77" y="47"/>
                </a:cubicBezTo>
                <a:cubicBezTo>
                  <a:pt x="75" y="48"/>
                  <a:pt x="73" y="49"/>
                  <a:pt x="70" y="49"/>
                </a:cubicBezTo>
                <a:cubicBezTo>
                  <a:pt x="66" y="49"/>
                  <a:pt x="62" y="47"/>
                  <a:pt x="60" y="43"/>
                </a:cubicBezTo>
                <a:cubicBezTo>
                  <a:pt x="58" y="40"/>
                  <a:pt x="57" y="36"/>
                  <a:pt x="58" y="32"/>
                </a:cubicBezTo>
                <a:cubicBezTo>
                  <a:pt x="59" y="28"/>
                  <a:pt x="61" y="25"/>
                  <a:pt x="65" y="24"/>
                </a:cubicBezTo>
                <a:cubicBezTo>
                  <a:pt x="68" y="22"/>
                  <a:pt x="68" y="22"/>
                  <a:pt x="68" y="22"/>
                </a:cubicBezTo>
                <a:cubicBezTo>
                  <a:pt x="53" y="23"/>
                  <a:pt x="53" y="23"/>
                  <a:pt x="53" y="23"/>
                </a:cubicBezTo>
                <a:cubicBezTo>
                  <a:pt x="26" y="51"/>
                  <a:pt x="26" y="51"/>
                  <a:pt x="26" y="51"/>
                </a:cubicBezTo>
                <a:cubicBezTo>
                  <a:pt x="42" y="69"/>
                  <a:pt x="42" y="69"/>
                  <a:pt x="42" y="69"/>
                </a:cubicBezTo>
                <a:cubicBezTo>
                  <a:pt x="42" y="69"/>
                  <a:pt x="61" y="52"/>
                  <a:pt x="61" y="52"/>
                </a:cubicBezTo>
                <a:cubicBezTo>
                  <a:pt x="64" y="50"/>
                  <a:pt x="67" y="49"/>
                  <a:pt x="70" y="49"/>
                </a:cubicBezTo>
                <a:cubicBezTo>
                  <a:pt x="74" y="49"/>
                  <a:pt x="78" y="51"/>
                  <a:pt x="80" y="54"/>
                </a:cubicBezTo>
                <a:cubicBezTo>
                  <a:pt x="82" y="56"/>
                  <a:pt x="83" y="59"/>
                  <a:pt x="83" y="61"/>
                </a:cubicBezTo>
                <a:cubicBezTo>
                  <a:pt x="84" y="61"/>
                  <a:pt x="85" y="61"/>
                  <a:pt x="87" y="61"/>
                </a:cubicBezTo>
                <a:cubicBezTo>
                  <a:pt x="91" y="61"/>
                  <a:pt x="94" y="63"/>
                  <a:pt x="97" y="66"/>
                </a:cubicBezTo>
                <a:cubicBezTo>
                  <a:pt x="101" y="70"/>
                  <a:pt x="101" y="76"/>
                  <a:pt x="98" y="81"/>
                </a:cubicBezTo>
                <a:cubicBezTo>
                  <a:pt x="100" y="82"/>
                  <a:pt x="103" y="83"/>
                  <a:pt x="104" y="85"/>
                </a:cubicBezTo>
                <a:cubicBezTo>
                  <a:pt x="108" y="90"/>
                  <a:pt x="108" y="97"/>
                  <a:pt x="104" y="102"/>
                </a:cubicBezTo>
                <a:cubicBezTo>
                  <a:pt x="106" y="103"/>
                  <a:pt x="108" y="104"/>
                  <a:pt x="109" y="106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24" y="115"/>
                  <a:pt x="124" y="115"/>
                  <a:pt x="124" y="115"/>
                </a:cubicBezTo>
                <a:cubicBezTo>
                  <a:pt x="125" y="115"/>
                  <a:pt x="126" y="116"/>
                  <a:pt x="126" y="117"/>
                </a:cubicBezTo>
                <a:cubicBezTo>
                  <a:pt x="128" y="118"/>
                  <a:pt x="129" y="119"/>
                  <a:pt x="130" y="119"/>
                </a:cubicBezTo>
                <a:cubicBezTo>
                  <a:pt x="131" y="119"/>
                  <a:pt x="132" y="118"/>
                  <a:pt x="133" y="118"/>
                </a:cubicBezTo>
                <a:close/>
                <a:moveTo>
                  <a:pt x="19" y="47"/>
                </a:moveTo>
                <a:cubicBezTo>
                  <a:pt x="46" y="19"/>
                  <a:pt x="46" y="19"/>
                  <a:pt x="46" y="19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28"/>
                  <a:pt x="0" y="28"/>
                  <a:pt x="0" y="28"/>
                </a:cubicBezTo>
                <a:lnTo>
                  <a:pt x="19" y="4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9" name="Freeform 19">
            <a:extLst>
              <a:ext uri="{FF2B5EF4-FFF2-40B4-BE49-F238E27FC236}">
                <a16:creationId xmlns:a16="http://schemas.microsoft.com/office/drawing/2014/main" id="{16590D12-4070-4619-E97F-92E99144ABB7}"/>
              </a:ext>
            </a:extLst>
          </p:cNvPr>
          <p:cNvSpPr>
            <a:spLocks noEditPoints="1"/>
          </p:cNvSpPr>
          <p:nvPr/>
        </p:nvSpPr>
        <p:spPr bwMode="auto">
          <a:xfrm>
            <a:off x="3553198" y="1878707"/>
            <a:ext cx="392066" cy="338329"/>
          </a:xfrm>
          <a:custGeom>
            <a:avLst/>
            <a:gdLst>
              <a:gd name="T0" fmla="*/ 151 w 216"/>
              <a:gd name="T1" fmla="*/ 97 h 186"/>
              <a:gd name="T2" fmla="*/ 151 w 216"/>
              <a:gd name="T3" fmla="*/ 105 h 186"/>
              <a:gd name="T4" fmla="*/ 135 w 216"/>
              <a:gd name="T5" fmla="*/ 105 h 186"/>
              <a:gd name="T6" fmla="*/ 135 w 216"/>
              <a:gd name="T7" fmla="*/ 97 h 186"/>
              <a:gd name="T8" fmla="*/ 107 w 216"/>
              <a:gd name="T9" fmla="*/ 77 h 186"/>
              <a:gd name="T10" fmla="*/ 120 w 216"/>
              <a:gd name="T11" fmla="*/ 70 h 186"/>
              <a:gd name="T12" fmla="*/ 144 w 216"/>
              <a:gd name="T13" fmla="*/ 83 h 186"/>
              <a:gd name="T14" fmla="*/ 163 w 216"/>
              <a:gd name="T15" fmla="*/ 71 h 186"/>
              <a:gd name="T16" fmla="*/ 144 w 216"/>
              <a:gd name="T17" fmla="*/ 58 h 186"/>
              <a:gd name="T18" fmla="*/ 111 w 216"/>
              <a:gd name="T19" fmla="*/ 33 h 186"/>
              <a:gd name="T20" fmla="*/ 135 w 216"/>
              <a:gd name="T21" fmla="*/ 9 h 186"/>
              <a:gd name="T22" fmla="*/ 135 w 216"/>
              <a:gd name="T23" fmla="*/ 0 h 186"/>
              <a:gd name="T24" fmla="*/ 151 w 216"/>
              <a:gd name="T25" fmla="*/ 0 h 186"/>
              <a:gd name="T26" fmla="*/ 151 w 216"/>
              <a:gd name="T27" fmla="*/ 8 h 186"/>
              <a:gd name="T28" fmla="*/ 177 w 216"/>
              <a:gd name="T29" fmla="*/ 25 h 186"/>
              <a:gd name="T30" fmla="*/ 164 w 216"/>
              <a:gd name="T31" fmla="*/ 31 h 186"/>
              <a:gd name="T32" fmla="*/ 144 w 216"/>
              <a:gd name="T33" fmla="*/ 22 h 186"/>
              <a:gd name="T34" fmla="*/ 126 w 216"/>
              <a:gd name="T35" fmla="*/ 33 h 186"/>
              <a:gd name="T36" fmla="*/ 145 w 216"/>
              <a:gd name="T37" fmla="*/ 44 h 186"/>
              <a:gd name="T38" fmla="*/ 179 w 216"/>
              <a:gd name="T39" fmla="*/ 71 h 186"/>
              <a:gd name="T40" fmla="*/ 151 w 216"/>
              <a:gd name="T41" fmla="*/ 97 h 186"/>
              <a:gd name="T42" fmla="*/ 207 w 216"/>
              <a:gd name="T43" fmla="*/ 139 h 186"/>
              <a:gd name="T44" fmla="*/ 154 w 216"/>
              <a:gd name="T45" fmla="*/ 155 h 186"/>
              <a:gd name="T46" fmla="*/ 110 w 216"/>
              <a:gd name="T47" fmla="*/ 137 h 186"/>
              <a:gd name="T48" fmla="*/ 156 w 216"/>
              <a:gd name="T49" fmla="*/ 135 h 186"/>
              <a:gd name="T50" fmla="*/ 128 w 216"/>
              <a:gd name="T51" fmla="*/ 118 h 186"/>
              <a:gd name="T52" fmla="*/ 92 w 216"/>
              <a:gd name="T53" fmla="*/ 111 h 186"/>
              <a:gd name="T54" fmla="*/ 44 w 216"/>
              <a:gd name="T55" fmla="*/ 123 h 186"/>
              <a:gd name="T56" fmla="*/ 44 w 216"/>
              <a:gd name="T57" fmla="*/ 173 h 186"/>
              <a:gd name="T58" fmla="*/ 75 w 216"/>
              <a:gd name="T59" fmla="*/ 179 h 186"/>
              <a:gd name="T60" fmla="*/ 159 w 216"/>
              <a:gd name="T61" fmla="*/ 183 h 186"/>
              <a:gd name="T62" fmla="*/ 214 w 216"/>
              <a:gd name="T63" fmla="*/ 146 h 186"/>
              <a:gd name="T64" fmla="*/ 207 w 216"/>
              <a:gd name="T65" fmla="*/ 139 h 186"/>
              <a:gd name="T66" fmla="*/ 0 w 216"/>
              <a:gd name="T67" fmla="*/ 186 h 186"/>
              <a:gd name="T68" fmla="*/ 35 w 216"/>
              <a:gd name="T69" fmla="*/ 186 h 186"/>
              <a:gd name="T70" fmla="*/ 35 w 216"/>
              <a:gd name="T71" fmla="*/ 123 h 186"/>
              <a:gd name="T72" fmla="*/ 0 w 216"/>
              <a:gd name="T73" fmla="*/ 123 h 186"/>
              <a:gd name="T74" fmla="*/ 0 w 216"/>
              <a:gd name="T75" fmla="*/ 18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6" h="186">
                <a:moveTo>
                  <a:pt x="151" y="97"/>
                </a:moveTo>
                <a:cubicBezTo>
                  <a:pt x="151" y="105"/>
                  <a:pt x="151" y="105"/>
                  <a:pt x="151" y="105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135" y="97"/>
                  <a:pt x="135" y="97"/>
                  <a:pt x="135" y="97"/>
                </a:cubicBezTo>
                <a:cubicBezTo>
                  <a:pt x="122" y="95"/>
                  <a:pt x="112" y="90"/>
                  <a:pt x="107" y="77"/>
                </a:cubicBezTo>
                <a:cubicBezTo>
                  <a:pt x="120" y="70"/>
                  <a:pt x="120" y="70"/>
                  <a:pt x="120" y="70"/>
                </a:cubicBezTo>
                <a:cubicBezTo>
                  <a:pt x="124" y="79"/>
                  <a:pt x="134" y="83"/>
                  <a:pt x="144" y="83"/>
                </a:cubicBezTo>
                <a:cubicBezTo>
                  <a:pt x="154" y="83"/>
                  <a:pt x="163" y="80"/>
                  <a:pt x="163" y="71"/>
                </a:cubicBezTo>
                <a:cubicBezTo>
                  <a:pt x="163" y="63"/>
                  <a:pt x="155" y="59"/>
                  <a:pt x="144" y="58"/>
                </a:cubicBezTo>
                <a:cubicBezTo>
                  <a:pt x="127" y="56"/>
                  <a:pt x="111" y="51"/>
                  <a:pt x="111" y="33"/>
                </a:cubicBezTo>
                <a:cubicBezTo>
                  <a:pt x="111" y="18"/>
                  <a:pt x="123" y="11"/>
                  <a:pt x="135" y="9"/>
                </a:cubicBezTo>
                <a:cubicBezTo>
                  <a:pt x="135" y="0"/>
                  <a:pt x="135" y="0"/>
                  <a:pt x="135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8"/>
                  <a:pt x="151" y="8"/>
                  <a:pt x="151" y="8"/>
                </a:cubicBezTo>
                <a:cubicBezTo>
                  <a:pt x="161" y="10"/>
                  <a:pt x="171" y="14"/>
                  <a:pt x="177" y="25"/>
                </a:cubicBezTo>
                <a:cubicBezTo>
                  <a:pt x="164" y="31"/>
                  <a:pt x="164" y="31"/>
                  <a:pt x="164" y="31"/>
                </a:cubicBezTo>
                <a:cubicBezTo>
                  <a:pt x="161" y="26"/>
                  <a:pt x="153" y="22"/>
                  <a:pt x="144" y="22"/>
                </a:cubicBezTo>
                <a:cubicBezTo>
                  <a:pt x="132" y="22"/>
                  <a:pt x="126" y="27"/>
                  <a:pt x="126" y="33"/>
                </a:cubicBezTo>
                <a:cubicBezTo>
                  <a:pt x="126" y="40"/>
                  <a:pt x="135" y="42"/>
                  <a:pt x="145" y="44"/>
                </a:cubicBezTo>
                <a:cubicBezTo>
                  <a:pt x="163" y="46"/>
                  <a:pt x="179" y="50"/>
                  <a:pt x="179" y="71"/>
                </a:cubicBezTo>
                <a:cubicBezTo>
                  <a:pt x="179" y="87"/>
                  <a:pt x="166" y="95"/>
                  <a:pt x="151" y="97"/>
                </a:cubicBezTo>
                <a:close/>
                <a:moveTo>
                  <a:pt x="207" y="139"/>
                </a:moveTo>
                <a:cubicBezTo>
                  <a:pt x="192" y="134"/>
                  <a:pt x="180" y="145"/>
                  <a:pt x="154" y="155"/>
                </a:cubicBezTo>
                <a:cubicBezTo>
                  <a:pt x="150" y="156"/>
                  <a:pt x="112" y="144"/>
                  <a:pt x="110" y="137"/>
                </a:cubicBezTo>
                <a:cubicBezTo>
                  <a:pt x="109" y="133"/>
                  <a:pt x="148" y="141"/>
                  <a:pt x="156" y="135"/>
                </a:cubicBezTo>
                <a:cubicBezTo>
                  <a:pt x="172" y="123"/>
                  <a:pt x="155" y="119"/>
                  <a:pt x="128" y="118"/>
                </a:cubicBezTo>
                <a:cubicBezTo>
                  <a:pt x="128" y="118"/>
                  <a:pt x="115" y="116"/>
                  <a:pt x="92" y="111"/>
                </a:cubicBezTo>
                <a:cubicBezTo>
                  <a:pt x="79" y="108"/>
                  <a:pt x="44" y="123"/>
                  <a:pt x="44" y="123"/>
                </a:cubicBezTo>
                <a:cubicBezTo>
                  <a:pt x="44" y="173"/>
                  <a:pt x="44" y="173"/>
                  <a:pt x="44" y="173"/>
                </a:cubicBezTo>
                <a:cubicBezTo>
                  <a:pt x="44" y="173"/>
                  <a:pt x="67" y="178"/>
                  <a:pt x="75" y="179"/>
                </a:cubicBezTo>
                <a:cubicBezTo>
                  <a:pt x="88" y="182"/>
                  <a:pt x="151" y="184"/>
                  <a:pt x="159" y="183"/>
                </a:cubicBezTo>
                <a:cubicBezTo>
                  <a:pt x="168" y="182"/>
                  <a:pt x="211" y="148"/>
                  <a:pt x="214" y="146"/>
                </a:cubicBezTo>
                <a:cubicBezTo>
                  <a:pt x="216" y="144"/>
                  <a:pt x="216" y="142"/>
                  <a:pt x="207" y="139"/>
                </a:cubicBezTo>
                <a:close/>
                <a:moveTo>
                  <a:pt x="0" y="186"/>
                </a:moveTo>
                <a:cubicBezTo>
                  <a:pt x="35" y="186"/>
                  <a:pt x="35" y="186"/>
                  <a:pt x="35" y="186"/>
                </a:cubicBezTo>
                <a:cubicBezTo>
                  <a:pt x="35" y="123"/>
                  <a:pt x="35" y="123"/>
                  <a:pt x="35" y="123"/>
                </a:cubicBezTo>
                <a:cubicBezTo>
                  <a:pt x="0" y="123"/>
                  <a:pt x="0" y="123"/>
                  <a:pt x="0" y="123"/>
                </a:cubicBezTo>
                <a:lnTo>
                  <a:pt x="0" y="18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0" name="Freeform 22">
            <a:extLst>
              <a:ext uri="{FF2B5EF4-FFF2-40B4-BE49-F238E27FC236}">
                <a16:creationId xmlns:a16="http://schemas.microsoft.com/office/drawing/2014/main" id="{FCC66488-9EDB-F76E-4E8D-C0CBE9613260}"/>
              </a:ext>
            </a:extLst>
          </p:cNvPr>
          <p:cNvSpPr>
            <a:spLocks noEditPoints="1"/>
          </p:cNvSpPr>
          <p:nvPr/>
        </p:nvSpPr>
        <p:spPr bwMode="auto">
          <a:xfrm>
            <a:off x="8541488" y="3449697"/>
            <a:ext cx="307167" cy="341937"/>
          </a:xfrm>
          <a:custGeom>
            <a:avLst/>
            <a:gdLst>
              <a:gd name="T0" fmla="*/ 150 w 155"/>
              <a:gd name="T1" fmla="*/ 43 h 172"/>
              <a:gd name="T2" fmla="*/ 38 w 155"/>
              <a:gd name="T3" fmla="*/ 19 h 172"/>
              <a:gd name="T4" fmla="*/ 16 w 155"/>
              <a:gd name="T5" fmla="*/ 74 h 172"/>
              <a:gd name="T6" fmla="*/ 1 w 155"/>
              <a:gd name="T7" fmla="*/ 117 h 172"/>
              <a:gd name="T8" fmla="*/ 20 w 155"/>
              <a:gd name="T9" fmla="*/ 123 h 172"/>
              <a:gd name="T10" fmla="*/ 28 w 155"/>
              <a:gd name="T11" fmla="*/ 156 h 172"/>
              <a:gd name="T12" fmla="*/ 45 w 155"/>
              <a:gd name="T13" fmla="*/ 157 h 172"/>
              <a:gd name="T14" fmla="*/ 127 w 155"/>
              <a:gd name="T15" fmla="*/ 172 h 172"/>
              <a:gd name="T16" fmla="*/ 127 w 155"/>
              <a:gd name="T17" fmla="*/ 144 h 172"/>
              <a:gd name="T18" fmla="*/ 155 w 155"/>
              <a:gd name="T19" fmla="*/ 70 h 172"/>
              <a:gd name="T20" fmla="*/ 155 w 155"/>
              <a:gd name="T21" fmla="*/ 69 h 172"/>
              <a:gd name="T22" fmla="*/ 39 w 155"/>
              <a:gd name="T23" fmla="*/ 69 h 172"/>
              <a:gd name="T24" fmla="*/ 132 w 155"/>
              <a:gd name="T25" fmla="*/ 69 h 172"/>
              <a:gd name="T26" fmla="*/ 124 w 155"/>
              <a:gd name="T27" fmla="*/ 74 h 172"/>
              <a:gd name="T28" fmla="*/ 113 w 155"/>
              <a:gd name="T29" fmla="*/ 60 h 172"/>
              <a:gd name="T30" fmla="*/ 116 w 155"/>
              <a:gd name="T31" fmla="*/ 45 h 172"/>
              <a:gd name="T32" fmla="*/ 99 w 155"/>
              <a:gd name="T33" fmla="*/ 43 h 172"/>
              <a:gd name="T34" fmla="*/ 90 w 155"/>
              <a:gd name="T35" fmla="*/ 30 h 172"/>
              <a:gd name="T36" fmla="*/ 76 w 155"/>
              <a:gd name="T37" fmla="*/ 41 h 172"/>
              <a:gd name="T38" fmla="*/ 62 w 155"/>
              <a:gd name="T39" fmla="*/ 38 h 172"/>
              <a:gd name="T40" fmla="*/ 60 w 155"/>
              <a:gd name="T41" fmla="*/ 56 h 172"/>
              <a:gd name="T42" fmla="*/ 47 w 155"/>
              <a:gd name="T43" fmla="*/ 64 h 172"/>
              <a:gd name="T44" fmla="*/ 58 w 155"/>
              <a:gd name="T45" fmla="*/ 78 h 172"/>
              <a:gd name="T46" fmla="*/ 55 w 155"/>
              <a:gd name="T47" fmla="*/ 93 h 172"/>
              <a:gd name="T48" fmla="*/ 73 w 155"/>
              <a:gd name="T49" fmla="*/ 95 h 172"/>
              <a:gd name="T50" fmla="*/ 81 w 155"/>
              <a:gd name="T51" fmla="*/ 108 h 172"/>
              <a:gd name="T52" fmla="*/ 95 w 155"/>
              <a:gd name="T53" fmla="*/ 97 h 172"/>
              <a:gd name="T54" fmla="*/ 109 w 155"/>
              <a:gd name="T55" fmla="*/ 100 h 172"/>
              <a:gd name="T56" fmla="*/ 112 w 155"/>
              <a:gd name="T57" fmla="*/ 82 h 172"/>
              <a:gd name="T58" fmla="*/ 124 w 155"/>
              <a:gd name="T59" fmla="*/ 74 h 172"/>
              <a:gd name="T60" fmla="*/ 64 w 155"/>
              <a:gd name="T61" fmla="*/ 69 h 172"/>
              <a:gd name="T62" fmla="*/ 107 w 155"/>
              <a:gd name="T63" fmla="*/ 69 h 172"/>
              <a:gd name="T64" fmla="*/ 86 w 155"/>
              <a:gd name="T65" fmla="*/ 80 h 172"/>
              <a:gd name="T66" fmla="*/ 86 w 155"/>
              <a:gd name="T67" fmla="*/ 58 h 172"/>
              <a:gd name="T68" fmla="*/ 86 w 155"/>
              <a:gd name="T69" fmla="*/ 8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5" h="172">
                <a:moveTo>
                  <a:pt x="155" y="69"/>
                </a:moveTo>
                <a:cubicBezTo>
                  <a:pt x="155" y="60"/>
                  <a:pt x="153" y="51"/>
                  <a:pt x="150" y="43"/>
                </a:cubicBezTo>
                <a:cubicBezTo>
                  <a:pt x="139" y="17"/>
                  <a:pt x="115" y="0"/>
                  <a:pt x="86" y="0"/>
                </a:cubicBezTo>
                <a:cubicBezTo>
                  <a:pt x="67" y="0"/>
                  <a:pt x="50" y="7"/>
                  <a:pt x="38" y="19"/>
                </a:cubicBezTo>
                <a:cubicBezTo>
                  <a:pt x="29" y="27"/>
                  <a:pt x="22" y="38"/>
                  <a:pt x="19" y="50"/>
                </a:cubicBezTo>
                <a:cubicBezTo>
                  <a:pt x="17" y="59"/>
                  <a:pt x="16" y="68"/>
                  <a:pt x="16" y="74"/>
                </a:cubicBezTo>
                <a:cubicBezTo>
                  <a:pt x="16" y="77"/>
                  <a:pt x="16" y="79"/>
                  <a:pt x="16" y="79"/>
                </a:cubicBezTo>
                <a:cubicBezTo>
                  <a:pt x="1" y="117"/>
                  <a:pt x="1" y="117"/>
                  <a:pt x="1" y="117"/>
                </a:cubicBezTo>
                <a:cubicBezTo>
                  <a:pt x="0" y="119"/>
                  <a:pt x="2" y="123"/>
                  <a:pt x="5" y="123"/>
                </a:cubicBezTo>
                <a:cubicBezTo>
                  <a:pt x="20" y="123"/>
                  <a:pt x="20" y="123"/>
                  <a:pt x="20" y="123"/>
                </a:cubicBezTo>
                <a:cubicBezTo>
                  <a:pt x="20" y="147"/>
                  <a:pt x="20" y="147"/>
                  <a:pt x="20" y="147"/>
                </a:cubicBezTo>
                <a:cubicBezTo>
                  <a:pt x="20" y="152"/>
                  <a:pt x="23" y="156"/>
                  <a:pt x="28" y="156"/>
                </a:cubicBezTo>
                <a:cubicBezTo>
                  <a:pt x="28" y="157"/>
                  <a:pt x="29" y="157"/>
                  <a:pt x="30" y="157"/>
                </a:cubicBezTo>
                <a:cubicBezTo>
                  <a:pt x="45" y="157"/>
                  <a:pt x="45" y="157"/>
                  <a:pt x="45" y="157"/>
                </a:cubicBezTo>
                <a:cubicBezTo>
                  <a:pt x="45" y="172"/>
                  <a:pt x="45" y="172"/>
                  <a:pt x="45" y="172"/>
                </a:cubicBezTo>
                <a:cubicBezTo>
                  <a:pt x="127" y="172"/>
                  <a:pt x="127" y="172"/>
                  <a:pt x="127" y="172"/>
                </a:cubicBezTo>
                <a:cubicBezTo>
                  <a:pt x="127" y="147"/>
                  <a:pt x="127" y="147"/>
                  <a:pt x="127" y="147"/>
                </a:cubicBezTo>
                <a:cubicBezTo>
                  <a:pt x="127" y="146"/>
                  <a:pt x="127" y="145"/>
                  <a:pt x="127" y="144"/>
                </a:cubicBezTo>
                <a:cubicBezTo>
                  <a:pt x="129" y="139"/>
                  <a:pt x="132" y="134"/>
                  <a:pt x="136" y="128"/>
                </a:cubicBezTo>
                <a:cubicBezTo>
                  <a:pt x="145" y="115"/>
                  <a:pt x="155" y="98"/>
                  <a:pt x="155" y="70"/>
                </a:cubicBezTo>
                <a:cubicBezTo>
                  <a:pt x="155" y="70"/>
                  <a:pt x="155" y="70"/>
                  <a:pt x="155" y="70"/>
                </a:cubicBezTo>
                <a:cubicBezTo>
                  <a:pt x="155" y="69"/>
                  <a:pt x="155" y="69"/>
                  <a:pt x="155" y="69"/>
                </a:cubicBezTo>
                <a:close/>
                <a:moveTo>
                  <a:pt x="86" y="116"/>
                </a:moveTo>
                <a:cubicBezTo>
                  <a:pt x="60" y="116"/>
                  <a:pt x="39" y="95"/>
                  <a:pt x="39" y="69"/>
                </a:cubicBezTo>
                <a:cubicBezTo>
                  <a:pt x="39" y="43"/>
                  <a:pt x="60" y="22"/>
                  <a:pt x="86" y="22"/>
                </a:cubicBezTo>
                <a:cubicBezTo>
                  <a:pt x="111" y="22"/>
                  <a:pt x="132" y="43"/>
                  <a:pt x="132" y="69"/>
                </a:cubicBezTo>
                <a:cubicBezTo>
                  <a:pt x="132" y="95"/>
                  <a:pt x="111" y="116"/>
                  <a:pt x="86" y="116"/>
                </a:cubicBezTo>
                <a:close/>
                <a:moveTo>
                  <a:pt x="124" y="74"/>
                </a:moveTo>
                <a:cubicBezTo>
                  <a:pt x="124" y="64"/>
                  <a:pt x="124" y="64"/>
                  <a:pt x="124" y="64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59"/>
                  <a:pt x="112" y="57"/>
                  <a:pt x="112" y="56"/>
                </a:cubicBezTo>
                <a:cubicBezTo>
                  <a:pt x="116" y="45"/>
                  <a:pt x="116" y="45"/>
                  <a:pt x="116" y="45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99" y="43"/>
                  <a:pt x="99" y="43"/>
                  <a:pt x="99" y="43"/>
                </a:cubicBezTo>
                <a:cubicBezTo>
                  <a:pt x="97" y="42"/>
                  <a:pt x="96" y="42"/>
                  <a:pt x="95" y="41"/>
                </a:cubicBezTo>
                <a:cubicBezTo>
                  <a:pt x="90" y="30"/>
                  <a:pt x="90" y="30"/>
                  <a:pt x="90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76" y="41"/>
                  <a:pt x="76" y="41"/>
                  <a:pt x="76" y="41"/>
                </a:cubicBezTo>
                <a:cubicBezTo>
                  <a:pt x="75" y="42"/>
                  <a:pt x="74" y="42"/>
                  <a:pt x="73" y="43"/>
                </a:cubicBezTo>
                <a:cubicBezTo>
                  <a:pt x="62" y="38"/>
                  <a:pt x="62" y="38"/>
                  <a:pt x="62" y="38"/>
                </a:cubicBezTo>
                <a:cubicBezTo>
                  <a:pt x="55" y="45"/>
                  <a:pt x="55" y="45"/>
                  <a:pt x="55" y="45"/>
                </a:cubicBezTo>
                <a:cubicBezTo>
                  <a:pt x="60" y="56"/>
                  <a:pt x="60" y="56"/>
                  <a:pt x="60" y="56"/>
                </a:cubicBezTo>
                <a:cubicBezTo>
                  <a:pt x="59" y="57"/>
                  <a:pt x="58" y="59"/>
                  <a:pt x="58" y="60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74"/>
                  <a:pt x="47" y="74"/>
                  <a:pt x="47" y="74"/>
                </a:cubicBezTo>
                <a:cubicBezTo>
                  <a:pt x="58" y="78"/>
                  <a:pt x="58" y="78"/>
                  <a:pt x="58" y="78"/>
                </a:cubicBezTo>
                <a:cubicBezTo>
                  <a:pt x="58" y="80"/>
                  <a:pt x="59" y="81"/>
                  <a:pt x="60" y="82"/>
                </a:cubicBezTo>
                <a:cubicBezTo>
                  <a:pt x="55" y="93"/>
                  <a:pt x="55" y="93"/>
                  <a:pt x="55" y="93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73" y="95"/>
                  <a:pt x="73" y="95"/>
                  <a:pt x="73" y="95"/>
                </a:cubicBezTo>
                <a:cubicBezTo>
                  <a:pt x="74" y="96"/>
                  <a:pt x="75" y="96"/>
                  <a:pt x="76" y="97"/>
                </a:cubicBezTo>
                <a:cubicBezTo>
                  <a:pt x="81" y="108"/>
                  <a:pt x="81" y="108"/>
                  <a:pt x="81" y="108"/>
                </a:cubicBezTo>
                <a:cubicBezTo>
                  <a:pt x="90" y="108"/>
                  <a:pt x="90" y="108"/>
                  <a:pt x="90" y="108"/>
                </a:cubicBezTo>
                <a:cubicBezTo>
                  <a:pt x="95" y="97"/>
                  <a:pt x="95" y="97"/>
                  <a:pt x="95" y="97"/>
                </a:cubicBezTo>
                <a:cubicBezTo>
                  <a:pt x="96" y="96"/>
                  <a:pt x="97" y="96"/>
                  <a:pt x="99" y="95"/>
                </a:cubicBezTo>
                <a:cubicBezTo>
                  <a:pt x="109" y="100"/>
                  <a:pt x="109" y="100"/>
                  <a:pt x="109" y="100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1"/>
                  <a:pt x="113" y="80"/>
                  <a:pt x="113" y="78"/>
                </a:cubicBezTo>
                <a:lnTo>
                  <a:pt x="124" y="74"/>
                </a:lnTo>
                <a:close/>
                <a:moveTo>
                  <a:pt x="86" y="91"/>
                </a:moveTo>
                <a:cubicBezTo>
                  <a:pt x="74" y="91"/>
                  <a:pt x="64" y="81"/>
                  <a:pt x="64" y="69"/>
                </a:cubicBezTo>
                <a:cubicBezTo>
                  <a:pt x="64" y="57"/>
                  <a:pt x="74" y="47"/>
                  <a:pt x="86" y="47"/>
                </a:cubicBezTo>
                <a:cubicBezTo>
                  <a:pt x="97" y="47"/>
                  <a:pt x="107" y="57"/>
                  <a:pt x="107" y="69"/>
                </a:cubicBezTo>
                <a:cubicBezTo>
                  <a:pt x="107" y="81"/>
                  <a:pt x="97" y="91"/>
                  <a:pt x="86" y="91"/>
                </a:cubicBezTo>
                <a:close/>
                <a:moveTo>
                  <a:pt x="86" y="80"/>
                </a:moveTo>
                <a:cubicBezTo>
                  <a:pt x="79" y="80"/>
                  <a:pt x="75" y="75"/>
                  <a:pt x="75" y="69"/>
                </a:cubicBezTo>
                <a:cubicBezTo>
                  <a:pt x="75" y="63"/>
                  <a:pt x="79" y="58"/>
                  <a:pt x="86" y="58"/>
                </a:cubicBezTo>
                <a:cubicBezTo>
                  <a:pt x="92" y="58"/>
                  <a:pt x="97" y="63"/>
                  <a:pt x="97" y="69"/>
                </a:cubicBezTo>
                <a:cubicBezTo>
                  <a:pt x="97" y="75"/>
                  <a:pt x="92" y="80"/>
                  <a:pt x="86" y="8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9FFB50E-34E1-28BE-F61D-92C21C621F27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835E05E-A1E3-F2DE-7B24-5B80972E220C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A74D299-60B9-B87F-736C-30044531481A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CA5B8AF-4955-60B8-E817-471593B3D619}"/>
              </a:ext>
            </a:extLst>
          </p:cNvPr>
          <p:cNvSpPr txBox="1"/>
          <p:nvPr/>
        </p:nvSpPr>
        <p:spPr>
          <a:xfrm>
            <a:off x="5028945" y="2927397"/>
            <a:ext cx="1865570" cy="116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AAC1511-921A-73FA-92DB-83C7D518E18A}"/>
              </a:ext>
            </a:extLst>
          </p:cNvPr>
          <p:cNvSpPr txBox="1"/>
          <p:nvPr/>
        </p:nvSpPr>
        <p:spPr>
          <a:xfrm>
            <a:off x="9088303" y="1159279"/>
            <a:ext cx="253256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7156269-39C6-E08B-BBA4-60B6F7B86AA9}"/>
              </a:ext>
            </a:extLst>
          </p:cNvPr>
          <p:cNvSpPr txBox="1"/>
          <p:nvPr/>
        </p:nvSpPr>
        <p:spPr>
          <a:xfrm>
            <a:off x="671613" y="1287126"/>
            <a:ext cx="253256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E6945F6-F740-A87C-B521-863CF3DE1216}"/>
              </a:ext>
            </a:extLst>
          </p:cNvPr>
          <p:cNvSpPr txBox="1"/>
          <p:nvPr/>
        </p:nvSpPr>
        <p:spPr>
          <a:xfrm>
            <a:off x="117957" y="2844890"/>
            <a:ext cx="253256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FE01035-F6BE-DB54-32FB-5878A285667F}"/>
              </a:ext>
            </a:extLst>
          </p:cNvPr>
          <p:cNvSpPr txBox="1"/>
          <p:nvPr/>
        </p:nvSpPr>
        <p:spPr>
          <a:xfrm>
            <a:off x="377421" y="4418749"/>
            <a:ext cx="253256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5EB30DB-2A33-CA77-5F4A-2B6C158CE269}"/>
              </a:ext>
            </a:extLst>
          </p:cNvPr>
          <p:cNvSpPr txBox="1"/>
          <p:nvPr/>
        </p:nvSpPr>
        <p:spPr>
          <a:xfrm>
            <a:off x="9489748" y="2964093"/>
            <a:ext cx="253256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6B7771E-1EED-8BD5-18DB-C90B1EACC11E}"/>
              </a:ext>
            </a:extLst>
          </p:cNvPr>
          <p:cNvSpPr txBox="1"/>
          <p:nvPr/>
        </p:nvSpPr>
        <p:spPr>
          <a:xfrm>
            <a:off x="8945453" y="4645946"/>
            <a:ext cx="253256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62D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43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6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5 2.22222E-6 C -0.01783 0.00046 -0.01848 -0.07084 -0.02122 -0.10324 C -0.02369 -0.14028 -0.0233 -0.18357 -0.0371 -0.18658 " pathEditMode="relative" rAng="16200000" ptsTypes="AAA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3" y="-930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6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65 2.22222E-6 C 0.01484 -0.00417 0.01667 -0.04746 0.01901 -0.08658 C 0.02461 -0.16597 0.02409 -0.17801 0.03776 -0.18634 " pathEditMode="relative" rAng="16200000" ptsTypes="AAA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4" y="-930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39 -0.00046 L -0.07747 -0.0004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93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3 -0.00046 L 0.07852 -0.0004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32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6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78 -0.00139 C -0.00429 0.00371 -0.01432 -0.01134 -0.02018 0.08843 C -0.02187 0.12547 -0.02239 0.18496 -0.03997 0.18634 " pathEditMode="relative" rAng="16200000" ptsTypes="AAA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6" y="9398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6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312 -0.00555 C 0.00638 0.00139 0.0112 0.00185 0.01628 0.0794 C 0.02018 0.11435 0.01628 0.17246 0.03425 0.18148 " pathEditMode="relative" rAng="16200000" ptsTypes="AAA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935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500"/>
                            </p:stCondLst>
                            <p:childTnLst>
                              <p:par>
                                <p:cTn id="10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000"/>
                            </p:stCondLst>
                            <p:childTnLst>
                              <p:par>
                                <p:cTn id="1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500"/>
                            </p:stCondLst>
                            <p:childTnLst>
                              <p:par>
                                <p:cTn id="1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53" grpId="0"/>
      <p:bldP spid="54" grpId="0"/>
      <p:bldP spid="55" grpId="0"/>
      <p:bldP spid="56" grpId="0"/>
      <p:bldP spid="58" grpId="0"/>
      <p:bldP spid="5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488955-8DF8-41F4-F3A5-5FB42D563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57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43B18D2-878B-1ED1-E5A7-F0D73B701AC0}"/>
              </a:ext>
            </a:extLst>
          </p:cNvPr>
          <p:cNvGrpSpPr>
            <a:grpSpLocks noChangeAspect="1"/>
          </p:cNvGrpSpPr>
          <p:nvPr/>
        </p:nvGrpSpPr>
        <p:grpSpPr>
          <a:xfrm>
            <a:off x="8871854" y="4428001"/>
            <a:ext cx="310896" cy="317487"/>
            <a:chOff x="5118100" y="3792538"/>
            <a:chExt cx="449263" cy="458788"/>
          </a:xfrm>
          <a:solidFill>
            <a:srgbClr val="062D3E"/>
          </a:solidFill>
        </p:grpSpPr>
        <p:sp>
          <p:nvSpPr>
            <p:cNvPr id="8" name="Freeform 39">
              <a:extLst>
                <a:ext uri="{FF2B5EF4-FFF2-40B4-BE49-F238E27FC236}">
                  <a16:creationId xmlns:a16="http://schemas.microsoft.com/office/drawing/2014/main" id="{31BA84CB-EA86-8B3F-6C29-884758B1FD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5600" y="4051301"/>
              <a:ext cx="131763" cy="133350"/>
            </a:xfrm>
            <a:custGeom>
              <a:avLst/>
              <a:gdLst>
                <a:gd name="T0" fmla="*/ 60 w 68"/>
                <a:gd name="T1" fmla="*/ 35 h 68"/>
                <a:gd name="T2" fmla="*/ 33 w 68"/>
                <a:gd name="T3" fmla="*/ 7 h 68"/>
                <a:gd name="T4" fmla="*/ 5 w 68"/>
                <a:gd name="T5" fmla="*/ 7 h 68"/>
                <a:gd name="T6" fmla="*/ 0 w 68"/>
                <a:gd name="T7" fmla="*/ 12 h 68"/>
                <a:gd name="T8" fmla="*/ 56 w 68"/>
                <a:gd name="T9" fmla="*/ 68 h 68"/>
                <a:gd name="T10" fmla="*/ 60 w 68"/>
                <a:gd name="T11" fmla="*/ 63 h 68"/>
                <a:gd name="T12" fmla="*/ 60 w 68"/>
                <a:gd name="T13" fmla="*/ 35 h 68"/>
                <a:gd name="T14" fmla="*/ 60 w 68"/>
                <a:gd name="T15" fmla="*/ 35 h 68"/>
                <a:gd name="T16" fmla="*/ 60 w 68"/>
                <a:gd name="T17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68">
                  <a:moveTo>
                    <a:pt x="60" y="35"/>
                  </a:moveTo>
                  <a:cubicBezTo>
                    <a:pt x="33" y="7"/>
                    <a:pt x="33" y="7"/>
                    <a:pt x="33" y="7"/>
                  </a:cubicBezTo>
                  <a:cubicBezTo>
                    <a:pt x="25" y="0"/>
                    <a:pt x="12" y="0"/>
                    <a:pt x="5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8" y="55"/>
                    <a:pt x="68" y="43"/>
                    <a:pt x="60" y="35"/>
                  </a:cubicBezTo>
                  <a:close/>
                  <a:moveTo>
                    <a:pt x="60" y="35"/>
                  </a:moveTo>
                  <a:cubicBezTo>
                    <a:pt x="60" y="35"/>
                    <a:pt x="60" y="35"/>
                    <a:pt x="60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0">
              <a:extLst>
                <a:ext uri="{FF2B5EF4-FFF2-40B4-BE49-F238E27FC236}">
                  <a16:creationId xmlns:a16="http://schemas.microsoft.com/office/drawing/2014/main" id="{C0E973D3-16F3-E635-6CA5-51D8BD113A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8100" y="3836988"/>
              <a:ext cx="406400" cy="414338"/>
            </a:xfrm>
            <a:custGeom>
              <a:avLst/>
              <a:gdLst>
                <a:gd name="T0" fmla="*/ 155 w 210"/>
                <a:gd name="T1" fmla="*/ 131 h 212"/>
                <a:gd name="T2" fmla="*/ 135 w 210"/>
                <a:gd name="T3" fmla="*/ 130 h 212"/>
                <a:gd name="T4" fmla="*/ 80 w 210"/>
                <a:gd name="T5" fmla="*/ 75 h 212"/>
                <a:gd name="T6" fmla="*/ 79 w 210"/>
                <a:gd name="T7" fmla="*/ 55 h 212"/>
                <a:gd name="T8" fmla="*/ 23 w 210"/>
                <a:gd name="T9" fmla="*/ 0 h 212"/>
                <a:gd name="T10" fmla="*/ 27 w 210"/>
                <a:gd name="T11" fmla="*/ 96 h 212"/>
                <a:gd name="T12" fmla="*/ 114 w 210"/>
                <a:gd name="T13" fmla="*/ 183 h 212"/>
                <a:gd name="T14" fmla="*/ 210 w 210"/>
                <a:gd name="T15" fmla="*/ 186 h 212"/>
                <a:gd name="T16" fmla="*/ 155 w 210"/>
                <a:gd name="T17" fmla="*/ 131 h 212"/>
                <a:gd name="T18" fmla="*/ 155 w 210"/>
                <a:gd name="T19" fmla="*/ 131 h 212"/>
                <a:gd name="T20" fmla="*/ 155 w 210"/>
                <a:gd name="T21" fmla="*/ 13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0" h="212">
                  <a:moveTo>
                    <a:pt x="155" y="131"/>
                  </a:moveTo>
                  <a:cubicBezTo>
                    <a:pt x="149" y="135"/>
                    <a:pt x="140" y="135"/>
                    <a:pt x="135" y="130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75" y="70"/>
                    <a:pt x="74" y="61"/>
                    <a:pt x="79" y="5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28"/>
                    <a:pt x="0" y="70"/>
                    <a:pt x="27" y="96"/>
                  </a:cubicBezTo>
                  <a:cubicBezTo>
                    <a:pt x="114" y="183"/>
                    <a:pt x="114" y="183"/>
                    <a:pt x="114" y="183"/>
                  </a:cubicBezTo>
                  <a:cubicBezTo>
                    <a:pt x="139" y="208"/>
                    <a:pt x="181" y="212"/>
                    <a:pt x="210" y="186"/>
                  </a:cubicBezTo>
                  <a:lnTo>
                    <a:pt x="155" y="131"/>
                  </a:lnTo>
                  <a:close/>
                  <a:moveTo>
                    <a:pt x="155" y="131"/>
                  </a:moveTo>
                  <a:cubicBezTo>
                    <a:pt x="155" y="131"/>
                    <a:pt x="155" y="131"/>
                    <a:pt x="155" y="1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1">
              <a:extLst>
                <a:ext uri="{FF2B5EF4-FFF2-40B4-BE49-F238E27FC236}">
                  <a16:creationId xmlns:a16="http://schemas.microsoft.com/office/drawing/2014/main" id="{35519682-D382-E23E-0822-95D8340357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0013" y="3792538"/>
              <a:ext cx="131763" cy="133350"/>
            </a:xfrm>
            <a:custGeom>
              <a:avLst/>
              <a:gdLst>
                <a:gd name="T0" fmla="*/ 61 w 68"/>
                <a:gd name="T1" fmla="*/ 35 h 68"/>
                <a:gd name="T2" fmla="*/ 33 w 68"/>
                <a:gd name="T3" fmla="*/ 7 h 68"/>
                <a:gd name="T4" fmla="*/ 5 w 68"/>
                <a:gd name="T5" fmla="*/ 7 h 68"/>
                <a:gd name="T6" fmla="*/ 0 w 68"/>
                <a:gd name="T7" fmla="*/ 12 h 68"/>
                <a:gd name="T8" fmla="*/ 56 w 68"/>
                <a:gd name="T9" fmla="*/ 68 h 68"/>
                <a:gd name="T10" fmla="*/ 61 w 68"/>
                <a:gd name="T11" fmla="*/ 63 h 68"/>
                <a:gd name="T12" fmla="*/ 61 w 68"/>
                <a:gd name="T13" fmla="*/ 35 h 68"/>
                <a:gd name="T14" fmla="*/ 61 w 68"/>
                <a:gd name="T15" fmla="*/ 35 h 68"/>
                <a:gd name="T16" fmla="*/ 61 w 68"/>
                <a:gd name="T17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68">
                  <a:moveTo>
                    <a:pt x="61" y="35"/>
                  </a:moveTo>
                  <a:cubicBezTo>
                    <a:pt x="33" y="7"/>
                    <a:pt x="33" y="7"/>
                    <a:pt x="33" y="7"/>
                  </a:cubicBezTo>
                  <a:cubicBezTo>
                    <a:pt x="25" y="0"/>
                    <a:pt x="12" y="0"/>
                    <a:pt x="5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8" y="55"/>
                    <a:pt x="68" y="43"/>
                    <a:pt x="61" y="35"/>
                  </a:cubicBezTo>
                  <a:close/>
                  <a:moveTo>
                    <a:pt x="61" y="35"/>
                  </a:moveTo>
                  <a:cubicBezTo>
                    <a:pt x="61" y="35"/>
                    <a:pt x="61" y="35"/>
                    <a:pt x="61" y="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D43DAC6-F4ED-CA63-431E-8A65B10D5484}"/>
              </a:ext>
            </a:extLst>
          </p:cNvPr>
          <p:cNvCxnSpPr>
            <a:cxnSpLocks/>
          </p:cNvCxnSpPr>
          <p:nvPr/>
        </p:nvCxnSpPr>
        <p:spPr>
          <a:xfrm>
            <a:off x="7846831" y="4759934"/>
            <a:ext cx="0" cy="534953"/>
          </a:xfrm>
          <a:prstGeom prst="line">
            <a:avLst/>
          </a:prstGeom>
          <a:ln w="25400" cap="rnd">
            <a:solidFill>
              <a:srgbClr val="062D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B8E75DF-57E5-06F1-8BCF-9F5A2A34A16C}"/>
              </a:ext>
            </a:extLst>
          </p:cNvPr>
          <p:cNvGrpSpPr>
            <a:grpSpLocks noChangeAspect="1"/>
          </p:cNvGrpSpPr>
          <p:nvPr/>
        </p:nvGrpSpPr>
        <p:grpSpPr>
          <a:xfrm>
            <a:off x="5128665" y="4472509"/>
            <a:ext cx="310896" cy="235556"/>
            <a:chOff x="4491038" y="3808413"/>
            <a:chExt cx="517525" cy="392113"/>
          </a:xfrm>
          <a:solidFill>
            <a:srgbClr val="062D3E"/>
          </a:solidFill>
        </p:grpSpPr>
        <p:sp>
          <p:nvSpPr>
            <p:cNvPr id="16" name="Freeform 42">
              <a:extLst>
                <a:ext uri="{FF2B5EF4-FFF2-40B4-BE49-F238E27FC236}">
                  <a16:creationId xmlns:a16="http://schemas.microsoft.com/office/drawing/2014/main" id="{7FDE20D8-1EC3-9704-D560-A4A14E85AE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7388" y="3808413"/>
              <a:ext cx="508000" cy="239713"/>
            </a:xfrm>
            <a:custGeom>
              <a:avLst/>
              <a:gdLst>
                <a:gd name="T0" fmla="*/ 2 w 262"/>
                <a:gd name="T1" fmla="*/ 16 h 122"/>
                <a:gd name="T2" fmla="*/ 122 w 262"/>
                <a:gd name="T3" fmla="*/ 119 h 122"/>
                <a:gd name="T4" fmla="*/ 131 w 262"/>
                <a:gd name="T5" fmla="*/ 122 h 122"/>
                <a:gd name="T6" fmla="*/ 139 w 262"/>
                <a:gd name="T7" fmla="*/ 119 h 122"/>
                <a:gd name="T8" fmla="*/ 259 w 262"/>
                <a:gd name="T9" fmla="*/ 16 h 122"/>
                <a:gd name="T10" fmla="*/ 260 w 262"/>
                <a:gd name="T11" fmla="*/ 8 h 122"/>
                <a:gd name="T12" fmla="*/ 242 w 262"/>
                <a:gd name="T13" fmla="*/ 0 h 122"/>
                <a:gd name="T14" fmla="*/ 19 w 262"/>
                <a:gd name="T15" fmla="*/ 0 h 122"/>
                <a:gd name="T16" fmla="*/ 1 w 262"/>
                <a:gd name="T17" fmla="*/ 8 h 122"/>
                <a:gd name="T18" fmla="*/ 2 w 262"/>
                <a:gd name="T19" fmla="*/ 16 h 122"/>
                <a:gd name="T20" fmla="*/ 2 w 262"/>
                <a:gd name="T21" fmla="*/ 16 h 122"/>
                <a:gd name="T22" fmla="*/ 2 w 262"/>
                <a:gd name="T23" fmla="*/ 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2" h="122">
                  <a:moveTo>
                    <a:pt x="2" y="16"/>
                  </a:moveTo>
                  <a:cubicBezTo>
                    <a:pt x="39" y="47"/>
                    <a:pt x="104" y="102"/>
                    <a:pt x="122" y="119"/>
                  </a:cubicBezTo>
                  <a:cubicBezTo>
                    <a:pt x="125" y="121"/>
                    <a:pt x="128" y="122"/>
                    <a:pt x="131" y="122"/>
                  </a:cubicBezTo>
                  <a:cubicBezTo>
                    <a:pt x="133" y="122"/>
                    <a:pt x="136" y="121"/>
                    <a:pt x="139" y="119"/>
                  </a:cubicBezTo>
                  <a:cubicBezTo>
                    <a:pt x="158" y="102"/>
                    <a:pt x="222" y="47"/>
                    <a:pt x="259" y="16"/>
                  </a:cubicBezTo>
                  <a:cubicBezTo>
                    <a:pt x="261" y="14"/>
                    <a:pt x="262" y="11"/>
                    <a:pt x="260" y="8"/>
                  </a:cubicBezTo>
                  <a:cubicBezTo>
                    <a:pt x="255" y="3"/>
                    <a:pt x="249" y="0"/>
                    <a:pt x="242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2" y="0"/>
                    <a:pt x="6" y="3"/>
                    <a:pt x="1" y="8"/>
                  </a:cubicBezTo>
                  <a:cubicBezTo>
                    <a:pt x="0" y="11"/>
                    <a:pt x="0" y="14"/>
                    <a:pt x="2" y="16"/>
                  </a:cubicBezTo>
                  <a:close/>
                  <a:moveTo>
                    <a:pt x="2" y="16"/>
                  </a:moveTo>
                  <a:cubicBezTo>
                    <a:pt x="2" y="16"/>
                    <a:pt x="2" y="16"/>
                    <a:pt x="2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3">
              <a:extLst>
                <a:ext uri="{FF2B5EF4-FFF2-40B4-BE49-F238E27FC236}">
                  <a16:creationId xmlns:a16="http://schemas.microsoft.com/office/drawing/2014/main" id="{5A7FEFD0-2044-4427-B86F-855037C5DB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3938" y="3871913"/>
              <a:ext cx="174625" cy="273050"/>
            </a:xfrm>
            <a:custGeom>
              <a:avLst/>
              <a:gdLst>
                <a:gd name="T0" fmla="*/ 87 w 90"/>
                <a:gd name="T1" fmla="*/ 1 h 139"/>
                <a:gd name="T2" fmla="*/ 81 w 90"/>
                <a:gd name="T3" fmla="*/ 2 h 139"/>
                <a:gd name="T4" fmla="*/ 2 w 90"/>
                <a:gd name="T5" fmla="*/ 70 h 139"/>
                <a:gd name="T6" fmla="*/ 0 w 90"/>
                <a:gd name="T7" fmla="*/ 74 h 139"/>
                <a:gd name="T8" fmla="*/ 2 w 90"/>
                <a:gd name="T9" fmla="*/ 78 h 139"/>
                <a:gd name="T10" fmla="*/ 82 w 90"/>
                <a:gd name="T11" fmla="*/ 138 h 139"/>
                <a:gd name="T12" fmla="*/ 85 w 90"/>
                <a:gd name="T13" fmla="*/ 139 h 139"/>
                <a:gd name="T14" fmla="*/ 87 w 90"/>
                <a:gd name="T15" fmla="*/ 138 h 139"/>
                <a:gd name="T16" fmla="*/ 90 w 90"/>
                <a:gd name="T17" fmla="*/ 133 h 139"/>
                <a:gd name="T18" fmla="*/ 90 w 90"/>
                <a:gd name="T19" fmla="*/ 6 h 139"/>
                <a:gd name="T20" fmla="*/ 87 w 90"/>
                <a:gd name="T21" fmla="*/ 1 h 139"/>
                <a:gd name="T22" fmla="*/ 87 w 90"/>
                <a:gd name="T23" fmla="*/ 1 h 139"/>
                <a:gd name="T24" fmla="*/ 87 w 90"/>
                <a:gd name="T25" fmla="*/ 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9">
                  <a:moveTo>
                    <a:pt x="87" y="1"/>
                  </a:moveTo>
                  <a:cubicBezTo>
                    <a:pt x="85" y="0"/>
                    <a:pt x="83" y="0"/>
                    <a:pt x="81" y="2"/>
                  </a:cubicBezTo>
                  <a:cubicBezTo>
                    <a:pt x="57" y="22"/>
                    <a:pt x="26" y="49"/>
                    <a:pt x="2" y="70"/>
                  </a:cubicBezTo>
                  <a:cubicBezTo>
                    <a:pt x="0" y="71"/>
                    <a:pt x="0" y="72"/>
                    <a:pt x="0" y="74"/>
                  </a:cubicBezTo>
                  <a:cubicBezTo>
                    <a:pt x="0" y="76"/>
                    <a:pt x="0" y="77"/>
                    <a:pt x="2" y="78"/>
                  </a:cubicBezTo>
                  <a:cubicBezTo>
                    <a:pt x="24" y="96"/>
                    <a:pt x="57" y="120"/>
                    <a:pt x="82" y="138"/>
                  </a:cubicBezTo>
                  <a:cubicBezTo>
                    <a:pt x="83" y="139"/>
                    <a:pt x="84" y="139"/>
                    <a:pt x="85" y="139"/>
                  </a:cubicBezTo>
                  <a:cubicBezTo>
                    <a:pt x="86" y="139"/>
                    <a:pt x="87" y="139"/>
                    <a:pt x="87" y="138"/>
                  </a:cubicBezTo>
                  <a:cubicBezTo>
                    <a:pt x="89" y="137"/>
                    <a:pt x="90" y="135"/>
                    <a:pt x="90" y="133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4"/>
                    <a:pt x="89" y="2"/>
                    <a:pt x="87" y="1"/>
                  </a:cubicBezTo>
                  <a:close/>
                  <a:moveTo>
                    <a:pt x="87" y="1"/>
                  </a:moveTo>
                  <a:cubicBezTo>
                    <a:pt x="87" y="1"/>
                    <a:pt x="87" y="1"/>
                    <a:pt x="87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4">
              <a:extLst>
                <a:ext uri="{FF2B5EF4-FFF2-40B4-BE49-F238E27FC236}">
                  <a16:creationId xmlns:a16="http://schemas.microsoft.com/office/drawing/2014/main" id="{2E4E27D7-536C-800C-254B-FCBCD444C2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1038" y="3871913"/>
              <a:ext cx="176213" cy="273050"/>
            </a:xfrm>
            <a:custGeom>
              <a:avLst/>
              <a:gdLst>
                <a:gd name="T0" fmla="*/ 8 w 91"/>
                <a:gd name="T1" fmla="*/ 138 h 139"/>
                <a:gd name="T2" fmla="*/ 88 w 91"/>
                <a:gd name="T3" fmla="*/ 78 h 139"/>
                <a:gd name="T4" fmla="*/ 91 w 91"/>
                <a:gd name="T5" fmla="*/ 74 h 139"/>
                <a:gd name="T6" fmla="*/ 89 w 91"/>
                <a:gd name="T7" fmla="*/ 70 h 139"/>
                <a:gd name="T8" fmla="*/ 9 w 91"/>
                <a:gd name="T9" fmla="*/ 2 h 139"/>
                <a:gd name="T10" fmla="*/ 3 w 91"/>
                <a:gd name="T11" fmla="*/ 1 h 139"/>
                <a:gd name="T12" fmla="*/ 0 w 91"/>
                <a:gd name="T13" fmla="*/ 6 h 139"/>
                <a:gd name="T14" fmla="*/ 0 w 91"/>
                <a:gd name="T15" fmla="*/ 133 h 139"/>
                <a:gd name="T16" fmla="*/ 3 w 91"/>
                <a:gd name="T17" fmla="*/ 138 h 139"/>
                <a:gd name="T18" fmla="*/ 5 w 91"/>
                <a:gd name="T19" fmla="*/ 139 h 139"/>
                <a:gd name="T20" fmla="*/ 8 w 91"/>
                <a:gd name="T21" fmla="*/ 138 h 139"/>
                <a:gd name="T22" fmla="*/ 8 w 91"/>
                <a:gd name="T23" fmla="*/ 138 h 139"/>
                <a:gd name="T24" fmla="*/ 8 w 91"/>
                <a:gd name="T25" fmla="*/ 13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39">
                  <a:moveTo>
                    <a:pt x="8" y="138"/>
                  </a:moveTo>
                  <a:cubicBezTo>
                    <a:pt x="33" y="120"/>
                    <a:pt x="66" y="96"/>
                    <a:pt x="88" y="78"/>
                  </a:cubicBezTo>
                  <a:cubicBezTo>
                    <a:pt x="90" y="77"/>
                    <a:pt x="90" y="76"/>
                    <a:pt x="91" y="74"/>
                  </a:cubicBezTo>
                  <a:cubicBezTo>
                    <a:pt x="91" y="72"/>
                    <a:pt x="90" y="71"/>
                    <a:pt x="89" y="70"/>
                  </a:cubicBezTo>
                  <a:cubicBezTo>
                    <a:pt x="65" y="49"/>
                    <a:pt x="33" y="22"/>
                    <a:pt x="9" y="2"/>
                  </a:cubicBezTo>
                  <a:cubicBezTo>
                    <a:pt x="7" y="0"/>
                    <a:pt x="5" y="0"/>
                    <a:pt x="3" y="1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5"/>
                    <a:pt x="1" y="137"/>
                    <a:pt x="3" y="138"/>
                  </a:cubicBezTo>
                  <a:cubicBezTo>
                    <a:pt x="3" y="139"/>
                    <a:pt x="4" y="139"/>
                    <a:pt x="5" y="139"/>
                  </a:cubicBezTo>
                  <a:cubicBezTo>
                    <a:pt x="6" y="139"/>
                    <a:pt x="8" y="139"/>
                    <a:pt x="8" y="138"/>
                  </a:cubicBezTo>
                  <a:close/>
                  <a:moveTo>
                    <a:pt x="8" y="138"/>
                  </a:moveTo>
                  <a:cubicBezTo>
                    <a:pt x="8" y="138"/>
                    <a:pt x="8" y="138"/>
                    <a:pt x="8" y="1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5">
              <a:extLst>
                <a:ext uri="{FF2B5EF4-FFF2-40B4-BE49-F238E27FC236}">
                  <a16:creationId xmlns:a16="http://schemas.microsoft.com/office/drawing/2014/main" id="{36714492-DEC6-8DD2-0B1B-ED4C3A3252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8975" y="4033838"/>
              <a:ext cx="501650" cy="166688"/>
            </a:xfrm>
            <a:custGeom>
              <a:avLst/>
              <a:gdLst>
                <a:gd name="T0" fmla="*/ 257 w 259"/>
                <a:gd name="T1" fmla="*/ 70 h 85"/>
                <a:gd name="T2" fmla="*/ 165 w 259"/>
                <a:gd name="T3" fmla="*/ 1 h 85"/>
                <a:gd name="T4" fmla="*/ 157 w 259"/>
                <a:gd name="T5" fmla="*/ 1 h 85"/>
                <a:gd name="T6" fmla="*/ 145 w 259"/>
                <a:gd name="T7" fmla="*/ 12 h 85"/>
                <a:gd name="T8" fmla="*/ 114 w 259"/>
                <a:gd name="T9" fmla="*/ 12 h 85"/>
                <a:gd name="T10" fmla="*/ 102 w 259"/>
                <a:gd name="T11" fmla="*/ 1 h 85"/>
                <a:gd name="T12" fmla="*/ 95 w 259"/>
                <a:gd name="T13" fmla="*/ 1 h 85"/>
                <a:gd name="T14" fmla="*/ 2 w 259"/>
                <a:gd name="T15" fmla="*/ 70 h 85"/>
                <a:gd name="T16" fmla="*/ 0 w 259"/>
                <a:gd name="T17" fmla="*/ 74 h 85"/>
                <a:gd name="T18" fmla="*/ 2 w 259"/>
                <a:gd name="T19" fmla="*/ 78 h 85"/>
                <a:gd name="T20" fmla="*/ 18 w 259"/>
                <a:gd name="T21" fmla="*/ 85 h 85"/>
                <a:gd name="T22" fmla="*/ 241 w 259"/>
                <a:gd name="T23" fmla="*/ 85 h 85"/>
                <a:gd name="T24" fmla="*/ 257 w 259"/>
                <a:gd name="T25" fmla="*/ 78 h 85"/>
                <a:gd name="T26" fmla="*/ 259 w 259"/>
                <a:gd name="T27" fmla="*/ 74 h 85"/>
                <a:gd name="T28" fmla="*/ 257 w 259"/>
                <a:gd name="T29" fmla="*/ 70 h 85"/>
                <a:gd name="T30" fmla="*/ 257 w 259"/>
                <a:gd name="T31" fmla="*/ 70 h 85"/>
                <a:gd name="T32" fmla="*/ 257 w 259"/>
                <a:gd name="T33" fmla="*/ 7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9" h="85">
                  <a:moveTo>
                    <a:pt x="257" y="70"/>
                  </a:moveTo>
                  <a:cubicBezTo>
                    <a:pt x="233" y="53"/>
                    <a:pt x="190" y="22"/>
                    <a:pt x="165" y="1"/>
                  </a:cubicBezTo>
                  <a:cubicBezTo>
                    <a:pt x="162" y="0"/>
                    <a:pt x="159" y="0"/>
                    <a:pt x="157" y="1"/>
                  </a:cubicBezTo>
                  <a:cubicBezTo>
                    <a:pt x="152" y="6"/>
                    <a:pt x="148" y="10"/>
                    <a:pt x="145" y="12"/>
                  </a:cubicBezTo>
                  <a:cubicBezTo>
                    <a:pt x="136" y="20"/>
                    <a:pt x="123" y="20"/>
                    <a:pt x="114" y="12"/>
                  </a:cubicBezTo>
                  <a:cubicBezTo>
                    <a:pt x="111" y="9"/>
                    <a:pt x="107" y="6"/>
                    <a:pt x="102" y="1"/>
                  </a:cubicBezTo>
                  <a:cubicBezTo>
                    <a:pt x="100" y="0"/>
                    <a:pt x="97" y="0"/>
                    <a:pt x="95" y="1"/>
                  </a:cubicBezTo>
                  <a:cubicBezTo>
                    <a:pt x="69" y="22"/>
                    <a:pt x="26" y="53"/>
                    <a:pt x="2" y="70"/>
                  </a:cubicBezTo>
                  <a:cubicBezTo>
                    <a:pt x="1" y="71"/>
                    <a:pt x="0" y="72"/>
                    <a:pt x="0" y="74"/>
                  </a:cubicBezTo>
                  <a:cubicBezTo>
                    <a:pt x="0" y="76"/>
                    <a:pt x="1" y="77"/>
                    <a:pt x="2" y="78"/>
                  </a:cubicBezTo>
                  <a:cubicBezTo>
                    <a:pt x="6" y="83"/>
                    <a:pt x="12" y="85"/>
                    <a:pt x="18" y="85"/>
                  </a:cubicBezTo>
                  <a:cubicBezTo>
                    <a:pt x="241" y="85"/>
                    <a:pt x="241" y="85"/>
                    <a:pt x="241" y="85"/>
                  </a:cubicBezTo>
                  <a:cubicBezTo>
                    <a:pt x="247" y="85"/>
                    <a:pt x="253" y="83"/>
                    <a:pt x="257" y="78"/>
                  </a:cubicBezTo>
                  <a:cubicBezTo>
                    <a:pt x="259" y="77"/>
                    <a:pt x="259" y="76"/>
                    <a:pt x="259" y="74"/>
                  </a:cubicBezTo>
                  <a:cubicBezTo>
                    <a:pt x="259" y="72"/>
                    <a:pt x="258" y="71"/>
                    <a:pt x="257" y="70"/>
                  </a:cubicBezTo>
                  <a:close/>
                  <a:moveTo>
                    <a:pt x="257" y="70"/>
                  </a:moveTo>
                  <a:cubicBezTo>
                    <a:pt x="257" y="70"/>
                    <a:pt x="257" y="70"/>
                    <a:pt x="257" y="7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C57CF18-A7C7-FE35-B8C3-E713E8935564}"/>
              </a:ext>
            </a:extLst>
          </p:cNvPr>
          <p:cNvCxnSpPr>
            <a:cxnSpLocks/>
          </p:cNvCxnSpPr>
          <p:nvPr/>
        </p:nvCxnSpPr>
        <p:spPr>
          <a:xfrm>
            <a:off x="4111966" y="4759934"/>
            <a:ext cx="0" cy="534953"/>
          </a:xfrm>
          <a:prstGeom prst="line">
            <a:avLst/>
          </a:prstGeom>
          <a:ln w="25400" cap="rnd">
            <a:solidFill>
              <a:srgbClr val="062D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46">
            <a:extLst>
              <a:ext uri="{FF2B5EF4-FFF2-40B4-BE49-F238E27FC236}">
                <a16:creationId xmlns:a16="http://schemas.microsoft.com/office/drawing/2014/main" id="{013429AB-C36D-666A-E8E3-1413ABEE5495}"/>
              </a:ext>
            </a:extLst>
          </p:cNvPr>
          <p:cNvSpPr>
            <a:spLocks noEditPoints="1"/>
          </p:cNvSpPr>
          <p:nvPr/>
        </p:nvSpPr>
        <p:spPr bwMode="auto">
          <a:xfrm>
            <a:off x="1760450" y="4405691"/>
            <a:ext cx="307975" cy="431800"/>
          </a:xfrm>
          <a:custGeom>
            <a:avLst/>
            <a:gdLst>
              <a:gd name="T0" fmla="*/ 80 w 159"/>
              <a:gd name="T1" fmla="*/ 0 h 220"/>
              <a:gd name="T2" fmla="*/ 0 w 159"/>
              <a:gd name="T3" fmla="*/ 79 h 220"/>
              <a:gd name="T4" fmla="*/ 74 w 159"/>
              <a:gd name="T5" fmla="*/ 217 h 220"/>
              <a:gd name="T6" fmla="*/ 85 w 159"/>
              <a:gd name="T7" fmla="*/ 217 h 220"/>
              <a:gd name="T8" fmla="*/ 159 w 159"/>
              <a:gd name="T9" fmla="*/ 79 h 220"/>
              <a:gd name="T10" fmla="*/ 80 w 159"/>
              <a:gd name="T11" fmla="*/ 0 h 220"/>
              <a:gd name="T12" fmla="*/ 80 w 159"/>
              <a:gd name="T13" fmla="*/ 119 h 220"/>
              <a:gd name="T14" fmla="*/ 40 w 159"/>
              <a:gd name="T15" fmla="*/ 79 h 220"/>
              <a:gd name="T16" fmla="*/ 80 w 159"/>
              <a:gd name="T17" fmla="*/ 39 h 220"/>
              <a:gd name="T18" fmla="*/ 120 w 159"/>
              <a:gd name="T19" fmla="*/ 79 h 220"/>
              <a:gd name="T20" fmla="*/ 80 w 159"/>
              <a:gd name="T21" fmla="*/ 119 h 220"/>
              <a:gd name="T22" fmla="*/ 80 w 159"/>
              <a:gd name="T23" fmla="*/ 119 h 220"/>
              <a:gd name="T24" fmla="*/ 80 w 159"/>
              <a:gd name="T25" fmla="*/ 119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220">
                <a:moveTo>
                  <a:pt x="80" y="0"/>
                </a:moveTo>
                <a:cubicBezTo>
                  <a:pt x="36" y="0"/>
                  <a:pt x="0" y="35"/>
                  <a:pt x="0" y="79"/>
                </a:cubicBezTo>
                <a:cubicBezTo>
                  <a:pt x="0" y="134"/>
                  <a:pt x="71" y="213"/>
                  <a:pt x="74" y="217"/>
                </a:cubicBezTo>
                <a:cubicBezTo>
                  <a:pt x="77" y="220"/>
                  <a:pt x="82" y="220"/>
                  <a:pt x="85" y="217"/>
                </a:cubicBezTo>
                <a:cubicBezTo>
                  <a:pt x="88" y="213"/>
                  <a:pt x="159" y="134"/>
                  <a:pt x="159" y="79"/>
                </a:cubicBezTo>
                <a:cubicBezTo>
                  <a:pt x="159" y="35"/>
                  <a:pt x="124" y="0"/>
                  <a:pt x="80" y="0"/>
                </a:cubicBezTo>
                <a:close/>
                <a:moveTo>
                  <a:pt x="80" y="119"/>
                </a:moveTo>
                <a:cubicBezTo>
                  <a:pt x="58" y="119"/>
                  <a:pt x="40" y="101"/>
                  <a:pt x="40" y="79"/>
                </a:cubicBezTo>
                <a:cubicBezTo>
                  <a:pt x="40" y="57"/>
                  <a:pt x="58" y="39"/>
                  <a:pt x="80" y="39"/>
                </a:cubicBezTo>
                <a:cubicBezTo>
                  <a:pt x="102" y="39"/>
                  <a:pt x="120" y="57"/>
                  <a:pt x="120" y="79"/>
                </a:cubicBezTo>
                <a:cubicBezTo>
                  <a:pt x="120" y="101"/>
                  <a:pt x="102" y="119"/>
                  <a:pt x="80" y="119"/>
                </a:cubicBezTo>
                <a:close/>
                <a:moveTo>
                  <a:pt x="80" y="119"/>
                </a:moveTo>
                <a:cubicBezTo>
                  <a:pt x="80" y="119"/>
                  <a:pt x="80" y="119"/>
                  <a:pt x="80" y="119"/>
                </a:cubicBezTo>
              </a:path>
            </a:pathLst>
          </a:cu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51A40C0-0184-9BCD-9142-471ECF5EEAF4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D65975-ECC9-44FF-AEF4-DD68E7E97A0A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481BC8-BBA0-9418-5544-B2B6883A56FD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86E838-9287-A81F-5115-ECCBE0B4478D}"/>
              </a:ext>
            </a:extLst>
          </p:cNvPr>
          <p:cNvSpPr txBox="1"/>
          <p:nvPr/>
        </p:nvSpPr>
        <p:spPr>
          <a:xfrm>
            <a:off x="7992130" y="4784984"/>
            <a:ext cx="238124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شماره تماس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C78241-34F6-66AA-4CC2-C21B64ACC6B9}"/>
              </a:ext>
            </a:extLst>
          </p:cNvPr>
          <p:cNvSpPr txBox="1"/>
          <p:nvPr/>
        </p:nvSpPr>
        <p:spPr>
          <a:xfrm>
            <a:off x="4757968" y="4784984"/>
            <a:ext cx="238124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ایمیل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D99C57-A8BC-70DE-762C-9A0B20B09189}"/>
              </a:ext>
            </a:extLst>
          </p:cNvPr>
          <p:cNvSpPr txBox="1"/>
          <p:nvPr/>
        </p:nvSpPr>
        <p:spPr>
          <a:xfrm>
            <a:off x="1113459" y="4784984"/>
            <a:ext cx="238124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آدرس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62D3E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DF08A0D-DE99-00D4-D218-A45DA3533075}"/>
              </a:ext>
            </a:extLst>
          </p:cNvPr>
          <p:cNvSpPr txBox="1"/>
          <p:nvPr/>
        </p:nvSpPr>
        <p:spPr>
          <a:xfrm>
            <a:off x="367765" y="1129932"/>
            <a:ext cx="5603395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>
              <a:solidFill>
                <a:srgbClr val="062D3E"/>
              </a:solidFill>
            </a:endParaRPr>
          </a:p>
        </p:txBody>
      </p:sp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F64F8674-7BA5-EF8A-5F41-5FD443A75FD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17" b="58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98926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8" grpId="0"/>
      <p:bldP spid="29" grpId="0"/>
      <p:bldP spid="30" grpId="0"/>
      <p:bldP spid="31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979CDA-A2C0-845C-7392-C178E6AE6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t>58</a:t>
            </a:fld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EA2A226-56F1-7008-EFE2-2275CB6D34AE}"/>
              </a:ext>
            </a:extLst>
          </p:cNvPr>
          <p:cNvSpPr/>
          <p:nvPr/>
        </p:nvSpPr>
        <p:spPr>
          <a:xfrm>
            <a:off x="0" y="6248400"/>
            <a:ext cx="2032000" cy="609600"/>
          </a:xfrm>
          <a:custGeom>
            <a:avLst/>
            <a:gdLst>
              <a:gd name="connsiteX0" fmla="*/ 0 w 2032000"/>
              <a:gd name="connsiteY0" fmla="*/ 0 h 609600"/>
              <a:gd name="connsiteX1" fmla="*/ 2032000 w 2032000"/>
              <a:gd name="connsiteY1" fmla="*/ 0 h 609600"/>
              <a:gd name="connsiteX2" fmla="*/ 1422400 w 2032000"/>
              <a:gd name="connsiteY2" fmla="*/ 609600 h 609600"/>
              <a:gd name="connsiteX3" fmla="*/ 0 w 2032000"/>
              <a:gd name="connsiteY3" fmla="*/ 609600 h 609600"/>
              <a:gd name="connsiteX4" fmla="*/ 0 w 2032000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2000" h="609600">
                <a:moveTo>
                  <a:pt x="0" y="0"/>
                </a:moveTo>
                <a:lnTo>
                  <a:pt x="2032000" y="0"/>
                </a:lnTo>
                <a:lnTo>
                  <a:pt x="1422400" y="609600"/>
                </a:lnTo>
                <a:lnTo>
                  <a:pt x="0" y="609600"/>
                </a:lnTo>
                <a:lnTo>
                  <a:pt x="0" y="0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DF6D2D9-1E8F-B358-B6FB-35E8C096E57C}"/>
              </a:ext>
            </a:extLst>
          </p:cNvPr>
          <p:cNvSpPr/>
          <p:nvPr/>
        </p:nvSpPr>
        <p:spPr>
          <a:xfrm>
            <a:off x="1828800" y="6248400"/>
            <a:ext cx="1016000" cy="609600"/>
          </a:xfrm>
          <a:custGeom>
            <a:avLst/>
            <a:gdLst>
              <a:gd name="connsiteX0" fmla="*/ 1016000 w 1016000"/>
              <a:gd name="connsiteY0" fmla="*/ 0 h 609600"/>
              <a:gd name="connsiteX1" fmla="*/ 406400 w 1016000"/>
              <a:gd name="connsiteY1" fmla="*/ 609600 h 609600"/>
              <a:gd name="connsiteX2" fmla="*/ 0 w 1016000"/>
              <a:gd name="connsiteY2" fmla="*/ 609600 h 609600"/>
              <a:gd name="connsiteX3" fmla="*/ 609600 w 1016000"/>
              <a:gd name="connsiteY3" fmla="*/ 0 h 609600"/>
              <a:gd name="connsiteX4" fmla="*/ 1016000 w 1016000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6000" h="609600">
                <a:moveTo>
                  <a:pt x="1016000" y="0"/>
                </a:moveTo>
                <a:lnTo>
                  <a:pt x="406400" y="609600"/>
                </a:lnTo>
                <a:lnTo>
                  <a:pt x="0" y="609600"/>
                </a:lnTo>
                <a:lnTo>
                  <a:pt x="609600" y="0"/>
                </a:lnTo>
                <a:lnTo>
                  <a:pt x="1016000" y="0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02BE764-8A94-C012-BE7E-2D76AA0E9336}"/>
              </a:ext>
            </a:extLst>
          </p:cNvPr>
          <p:cNvSpPr/>
          <p:nvPr/>
        </p:nvSpPr>
        <p:spPr>
          <a:xfrm>
            <a:off x="2641600" y="6248400"/>
            <a:ext cx="1016000" cy="609600"/>
          </a:xfrm>
          <a:custGeom>
            <a:avLst/>
            <a:gdLst>
              <a:gd name="connsiteX0" fmla="*/ 1016000 w 1016000"/>
              <a:gd name="connsiteY0" fmla="*/ 0 h 609600"/>
              <a:gd name="connsiteX1" fmla="*/ 406400 w 1016000"/>
              <a:gd name="connsiteY1" fmla="*/ 609600 h 609600"/>
              <a:gd name="connsiteX2" fmla="*/ 0 w 1016000"/>
              <a:gd name="connsiteY2" fmla="*/ 609600 h 609600"/>
              <a:gd name="connsiteX3" fmla="*/ 609600 w 1016000"/>
              <a:gd name="connsiteY3" fmla="*/ 0 h 609600"/>
              <a:gd name="connsiteX4" fmla="*/ 1016000 w 1016000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6000" h="609600">
                <a:moveTo>
                  <a:pt x="1016000" y="0"/>
                </a:moveTo>
                <a:lnTo>
                  <a:pt x="406400" y="609600"/>
                </a:lnTo>
                <a:lnTo>
                  <a:pt x="0" y="609600"/>
                </a:lnTo>
                <a:lnTo>
                  <a:pt x="609600" y="0"/>
                </a:lnTo>
                <a:lnTo>
                  <a:pt x="1016000" y="0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4B27FFF-0E99-6048-30B7-1A1221EA12AD}"/>
              </a:ext>
            </a:extLst>
          </p:cNvPr>
          <p:cNvSpPr/>
          <p:nvPr/>
        </p:nvSpPr>
        <p:spPr>
          <a:xfrm>
            <a:off x="3454400" y="6248400"/>
            <a:ext cx="8737600" cy="609600"/>
          </a:xfrm>
          <a:custGeom>
            <a:avLst/>
            <a:gdLst>
              <a:gd name="connsiteX0" fmla="*/ 8737600 w 8737600"/>
              <a:gd name="connsiteY0" fmla="*/ 0 h 609600"/>
              <a:gd name="connsiteX1" fmla="*/ 8737600 w 8737600"/>
              <a:gd name="connsiteY1" fmla="*/ 609600 h 609600"/>
              <a:gd name="connsiteX2" fmla="*/ 0 w 8737600"/>
              <a:gd name="connsiteY2" fmla="*/ 609600 h 609600"/>
              <a:gd name="connsiteX3" fmla="*/ 609600 w 8737600"/>
              <a:gd name="connsiteY3" fmla="*/ 0 h 609600"/>
              <a:gd name="connsiteX4" fmla="*/ 8737600 w 8737600"/>
              <a:gd name="connsiteY4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37600" h="609600">
                <a:moveTo>
                  <a:pt x="8737600" y="0"/>
                </a:moveTo>
                <a:lnTo>
                  <a:pt x="8737600" y="609600"/>
                </a:lnTo>
                <a:lnTo>
                  <a:pt x="0" y="609600"/>
                </a:lnTo>
                <a:lnTo>
                  <a:pt x="609600" y="0"/>
                </a:lnTo>
                <a:lnTo>
                  <a:pt x="8737600" y="0"/>
                </a:lnTo>
                <a:close/>
              </a:path>
            </a:pathLst>
          </a:custGeom>
          <a:solidFill>
            <a:srgbClr val="062D3E"/>
          </a:solidFill>
          <a:ln w="72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2D22C78-6D17-510E-BF8A-DD8953E87D6E}"/>
              </a:ext>
            </a:extLst>
          </p:cNvPr>
          <p:cNvGrpSpPr/>
          <p:nvPr/>
        </p:nvGrpSpPr>
        <p:grpSpPr>
          <a:xfrm flipH="1">
            <a:off x="0" y="75414"/>
            <a:ext cx="6908800" cy="6858000"/>
            <a:chOff x="5283200" y="0"/>
            <a:chExt cx="6908800" cy="6858000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25D1B2D-0BE9-5A5E-5FA4-2A7A09FCDD53}"/>
                </a:ext>
              </a:extLst>
            </p:cNvPr>
            <p:cNvSpPr/>
            <p:nvPr/>
          </p:nvSpPr>
          <p:spPr>
            <a:xfrm>
              <a:off x="8138997" y="4554907"/>
              <a:ext cx="4042005" cy="1524001"/>
            </a:xfrm>
            <a:custGeom>
              <a:avLst/>
              <a:gdLst>
                <a:gd name="connsiteX0" fmla="*/ 1524000 w 4673600"/>
                <a:gd name="connsiteY0" fmla="*/ 0 h 1524000"/>
                <a:gd name="connsiteX1" fmla="*/ 3860800 w 4673600"/>
                <a:gd name="connsiteY1" fmla="*/ 0 h 1524000"/>
                <a:gd name="connsiteX2" fmla="*/ 4673600 w 4673600"/>
                <a:gd name="connsiteY2" fmla="*/ 0 h 1524000"/>
                <a:gd name="connsiteX3" fmla="*/ 4673600 w 4673600"/>
                <a:gd name="connsiteY3" fmla="*/ 1524000 h 1524000"/>
                <a:gd name="connsiteX4" fmla="*/ 3860800 w 4673600"/>
                <a:gd name="connsiteY4" fmla="*/ 1524000 h 1524000"/>
                <a:gd name="connsiteX5" fmla="*/ 0 w 4673600"/>
                <a:gd name="connsiteY5" fmla="*/ 1524000 h 1524000"/>
                <a:gd name="connsiteX6" fmla="*/ 1524000 w 4673600"/>
                <a:gd name="connsiteY6" fmla="*/ 0 h 1524000"/>
                <a:gd name="connsiteX0" fmla="*/ 1128075 w 4277675"/>
                <a:gd name="connsiteY0" fmla="*/ 0 h 1524000"/>
                <a:gd name="connsiteX1" fmla="*/ 3464875 w 4277675"/>
                <a:gd name="connsiteY1" fmla="*/ 0 h 1524000"/>
                <a:gd name="connsiteX2" fmla="*/ 4277675 w 4277675"/>
                <a:gd name="connsiteY2" fmla="*/ 0 h 1524000"/>
                <a:gd name="connsiteX3" fmla="*/ 4277675 w 4277675"/>
                <a:gd name="connsiteY3" fmla="*/ 1524000 h 1524000"/>
                <a:gd name="connsiteX4" fmla="*/ 3464875 w 4277675"/>
                <a:gd name="connsiteY4" fmla="*/ 1524000 h 1524000"/>
                <a:gd name="connsiteX5" fmla="*/ 0 w 4277675"/>
                <a:gd name="connsiteY5" fmla="*/ 1514573 h 1524000"/>
                <a:gd name="connsiteX6" fmla="*/ 1128075 w 4277675"/>
                <a:gd name="connsiteY6" fmla="*/ 0 h 1524000"/>
                <a:gd name="connsiteX0" fmla="*/ 1118648 w 4268248"/>
                <a:gd name="connsiteY0" fmla="*/ 0 h 1524000"/>
                <a:gd name="connsiteX1" fmla="*/ 3455448 w 4268248"/>
                <a:gd name="connsiteY1" fmla="*/ 0 h 1524000"/>
                <a:gd name="connsiteX2" fmla="*/ 4268248 w 4268248"/>
                <a:gd name="connsiteY2" fmla="*/ 0 h 1524000"/>
                <a:gd name="connsiteX3" fmla="*/ 4268248 w 4268248"/>
                <a:gd name="connsiteY3" fmla="*/ 1524000 h 1524000"/>
                <a:gd name="connsiteX4" fmla="*/ 3455448 w 4268248"/>
                <a:gd name="connsiteY4" fmla="*/ 1524000 h 1524000"/>
                <a:gd name="connsiteX5" fmla="*/ 0 w 4268248"/>
                <a:gd name="connsiteY5" fmla="*/ 1524000 h 1524000"/>
                <a:gd name="connsiteX6" fmla="*/ 1118648 w 4268248"/>
                <a:gd name="connsiteY6" fmla="*/ 0 h 1524000"/>
                <a:gd name="connsiteX0" fmla="*/ 1024380 w 4173980"/>
                <a:gd name="connsiteY0" fmla="*/ 0 h 1533427"/>
                <a:gd name="connsiteX1" fmla="*/ 3361180 w 4173980"/>
                <a:gd name="connsiteY1" fmla="*/ 0 h 1533427"/>
                <a:gd name="connsiteX2" fmla="*/ 4173980 w 4173980"/>
                <a:gd name="connsiteY2" fmla="*/ 0 h 1533427"/>
                <a:gd name="connsiteX3" fmla="*/ 4173980 w 4173980"/>
                <a:gd name="connsiteY3" fmla="*/ 1524000 h 1533427"/>
                <a:gd name="connsiteX4" fmla="*/ 3361180 w 4173980"/>
                <a:gd name="connsiteY4" fmla="*/ 1524000 h 1533427"/>
                <a:gd name="connsiteX5" fmla="*/ 0 w 4173980"/>
                <a:gd name="connsiteY5" fmla="*/ 1533427 h 1533427"/>
                <a:gd name="connsiteX6" fmla="*/ 1024380 w 4173980"/>
                <a:gd name="connsiteY6" fmla="*/ 0 h 1533427"/>
                <a:gd name="connsiteX0" fmla="*/ 892405 w 4042005"/>
                <a:gd name="connsiteY0" fmla="*/ 0 h 1524001"/>
                <a:gd name="connsiteX1" fmla="*/ 3229205 w 4042005"/>
                <a:gd name="connsiteY1" fmla="*/ 0 h 1524001"/>
                <a:gd name="connsiteX2" fmla="*/ 4042005 w 4042005"/>
                <a:gd name="connsiteY2" fmla="*/ 0 h 1524001"/>
                <a:gd name="connsiteX3" fmla="*/ 4042005 w 4042005"/>
                <a:gd name="connsiteY3" fmla="*/ 1524000 h 1524001"/>
                <a:gd name="connsiteX4" fmla="*/ 3229205 w 4042005"/>
                <a:gd name="connsiteY4" fmla="*/ 1524000 h 1524001"/>
                <a:gd name="connsiteX5" fmla="*/ 0 w 4042005"/>
                <a:gd name="connsiteY5" fmla="*/ 1524001 h 1524001"/>
                <a:gd name="connsiteX6" fmla="*/ 892405 w 4042005"/>
                <a:gd name="connsiteY6" fmla="*/ 0 h 1524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42005" h="1524001">
                  <a:moveTo>
                    <a:pt x="892405" y="0"/>
                  </a:moveTo>
                  <a:lnTo>
                    <a:pt x="3229205" y="0"/>
                  </a:lnTo>
                  <a:lnTo>
                    <a:pt x="4042005" y="0"/>
                  </a:lnTo>
                  <a:lnTo>
                    <a:pt x="4042005" y="1524000"/>
                  </a:lnTo>
                  <a:lnTo>
                    <a:pt x="3229205" y="1524000"/>
                  </a:lnTo>
                  <a:lnTo>
                    <a:pt x="0" y="1524001"/>
                  </a:lnTo>
                  <a:lnTo>
                    <a:pt x="89240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5AAE1"/>
                </a:gs>
                <a:gs pos="100000">
                  <a:srgbClr val="1E88B4"/>
                </a:gs>
              </a:gsLst>
              <a:lin ang="0" scaled="1"/>
              <a:tileRect/>
            </a:gradFill>
            <a:ln w="725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606CA-5177-E875-45E4-F6C06A2FA252}"/>
                </a:ext>
              </a:extLst>
            </p:cNvPr>
            <p:cNvSpPr/>
            <p:nvPr/>
          </p:nvSpPr>
          <p:spPr>
            <a:xfrm>
              <a:off x="6096000" y="0"/>
              <a:ext cx="6096000" cy="6858000"/>
            </a:xfrm>
            <a:custGeom>
              <a:avLst/>
              <a:gdLst>
                <a:gd name="connsiteX0" fmla="*/ 5283200 w 6096000"/>
                <a:gd name="connsiteY0" fmla="*/ 0 h 3657600"/>
                <a:gd name="connsiteX1" fmla="*/ 4470400 w 6096000"/>
                <a:gd name="connsiteY1" fmla="*/ 0 h 3657600"/>
                <a:gd name="connsiteX2" fmla="*/ 3657600 w 6096000"/>
                <a:gd name="connsiteY2" fmla="*/ 0 h 3657600"/>
                <a:gd name="connsiteX3" fmla="*/ 0 w 6096000"/>
                <a:gd name="connsiteY3" fmla="*/ 3657600 h 3657600"/>
                <a:gd name="connsiteX4" fmla="*/ 812800 w 6096000"/>
                <a:gd name="connsiteY4" fmla="*/ 3657600 h 3657600"/>
                <a:gd name="connsiteX5" fmla="*/ 1625600 w 6096000"/>
                <a:gd name="connsiteY5" fmla="*/ 3657600 h 3657600"/>
                <a:gd name="connsiteX6" fmla="*/ 2438400 w 6096000"/>
                <a:gd name="connsiteY6" fmla="*/ 3657600 h 3657600"/>
                <a:gd name="connsiteX7" fmla="*/ 6096000 w 6096000"/>
                <a:gd name="connsiteY7" fmla="*/ 0 h 3657600"/>
                <a:gd name="connsiteX8" fmla="*/ 5283200 w 6096000"/>
                <a:gd name="connsiteY8" fmla="*/ 0 h 36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0" h="3657600">
                  <a:moveTo>
                    <a:pt x="5283200" y="0"/>
                  </a:moveTo>
                  <a:lnTo>
                    <a:pt x="4470400" y="0"/>
                  </a:lnTo>
                  <a:lnTo>
                    <a:pt x="3657600" y="0"/>
                  </a:lnTo>
                  <a:lnTo>
                    <a:pt x="0" y="3657600"/>
                  </a:lnTo>
                  <a:lnTo>
                    <a:pt x="812800" y="3657600"/>
                  </a:lnTo>
                  <a:lnTo>
                    <a:pt x="1625600" y="3657600"/>
                  </a:lnTo>
                  <a:lnTo>
                    <a:pt x="2438400" y="3657600"/>
                  </a:lnTo>
                  <a:lnTo>
                    <a:pt x="6096000" y="0"/>
                  </a:lnTo>
                  <a:lnTo>
                    <a:pt x="52832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5AAE1"/>
                </a:gs>
                <a:gs pos="100000">
                  <a:srgbClr val="1E88B4"/>
                </a:gs>
              </a:gsLst>
              <a:lin ang="5400000" scaled="1"/>
              <a:tileRect/>
            </a:gradFill>
            <a:ln w="72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C410FF0-0BA0-72A3-68E2-0E656991AD33}"/>
                </a:ext>
              </a:extLst>
            </p:cNvPr>
            <p:cNvSpPr/>
            <p:nvPr/>
          </p:nvSpPr>
          <p:spPr>
            <a:xfrm>
              <a:off x="5283200" y="0"/>
              <a:ext cx="4064000" cy="6858000"/>
            </a:xfrm>
            <a:custGeom>
              <a:avLst/>
              <a:gdLst>
                <a:gd name="connsiteX0" fmla="*/ 4064000 w 4064000"/>
                <a:gd name="connsiteY0" fmla="*/ 0 h 3657600"/>
                <a:gd name="connsiteX1" fmla="*/ 406400 w 4064000"/>
                <a:gd name="connsiteY1" fmla="*/ 3657600 h 3657600"/>
                <a:gd name="connsiteX2" fmla="*/ 0 w 4064000"/>
                <a:gd name="connsiteY2" fmla="*/ 3657600 h 3657600"/>
                <a:gd name="connsiteX3" fmla="*/ 3657600 w 4064000"/>
                <a:gd name="connsiteY3" fmla="*/ 0 h 3657600"/>
                <a:gd name="connsiteX4" fmla="*/ 4064000 w 4064000"/>
                <a:gd name="connsiteY4" fmla="*/ 0 h 36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4000" h="3657600">
                  <a:moveTo>
                    <a:pt x="4064000" y="0"/>
                  </a:moveTo>
                  <a:lnTo>
                    <a:pt x="406400" y="3657600"/>
                  </a:lnTo>
                  <a:lnTo>
                    <a:pt x="0" y="3657600"/>
                  </a:lnTo>
                  <a:lnTo>
                    <a:pt x="3657600" y="0"/>
                  </a:lnTo>
                  <a:lnTo>
                    <a:pt x="40640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5AAE1"/>
                </a:gs>
                <a:gs pos="100000">
                  <a:srgbClr val="1E88B4"/>
                </a:gs>
              </a:gsLst>
              <a:lin ang="5400000" scaled="1"/>
              <a:tileRect/>
            </a:gradFill>
            <a:ln w="725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380D761-0884-0687-8CB8-8C467D5A4AFC}"/>
              </a:ext>
            </a:extLst>
          </p:cNvPr>
          <p:cNvSpPr txBox="1"/>
          <p:nvPr/>
        </p:nvSpPr>
        <p:spPr>
          <a:xfrm>
            <a:off x="6245719" y="869133"/>
            <a:ext cx="4983762" cy="3554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6000" b="1" dirty="0">
                <a:solidFill>
                  <a:srgbClr val="D2AC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 از </a:t>
            </a:r>
            <a:r>
              <a:rPr lang="fa-IR" sz="6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توجه شما عزیزان</a:t>
            </a:r>
            <a:endParaRPr lang="en-US" sz="6000" spc="600" dirty="0">
              <a:solidFill>
                <a:srgbClr val="062D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352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1AEC87-1524-7680-E02B-C81628006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Rounded Rectangle 1">
            <a:extLst>
              <a:ext uri="{FF2B5EF4-FFF2-40B4-BE49-F238E27FC236}">
                <a16:creationId xmlns:a16="http://schemas.microsoft.com/office/drawing/2014/main" id="{A5B12B9B-94F5-5FE9-D2DE-5AA4EF3CBEE3}"/>
              </a:ext>
            </a:extLst>
          </p:cNvPr>
          <p:cNvSpPr/>
          <p:nvPr/>
        </p:nvSpPr>
        <p:spPr>
          <a:xfrm>
            <a:off x="1519707" y="1929632"/>
            <a:ext cx="1558343" cy="682580"/>
          </a:xfrm>
          <a:prstGeom prst="roundRect">
            <a:avLst/>
          </a:prstGeom>
          <a:solidFill>
            <a:srgbClr val="D2A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Rounded Rectangle 2">
            <a:extLst>
              <a:ext uri="{FF2B5EF4-FFF2-40B4-BE49-F238E27FC236}">
                <a16:creationId xmlns:a16="http://schemas.microsoft.com/office/drawing/2014/main" id="{3E6DAA11-723C-DDE9-8558-FC70025A28BF}"/>
              </a:ext>
            </a:extLst>
          </p:cNvPr>
          <p:cNvSpPr/>
          <p:nvPr/>
        </p:nvSpPr>
        <p:spPr>
          <a:xfrm>
            <a:off x="3410755" y="1929632"/>
            <a:ext cx="1558343" cy="682580"/>
          </a:xfrm>
          <a:prstGeom prst="roundRect">
            <a:avLst/>
          </a:prstGeom>
          <a:solidFill>
            <a:srgbClr val="24A7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D1BADB40-F251-3557-2F97-776729D0F61D}"/>
              </a:ext>
            </a:extLst>
          </p:cNvPr>
          <p:cNvSpPr/>
          <p:nvPr/>
        </p:nvSpPr>
        <p:spPr>
          <a:xfrm>
            <a:off x="5301803" y="1929632"/>
            <a:ext cx="1558343" cy="682580"/>
          </a:xfrm>
          <a:prstGeom prst="roundRect">
            <a:avLst/>
          </a:prstGeom>
          <a:solidFill>
            <a:srgbClr val="062D3E"/>
          </a:solidFill>
          <a:ln w="123825" cmpd="dbl">
            <a:solidFill>
              <a:srgbClr val="062D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Rounded Rectangle 4">
            <a:extLst>
              <a:ext uri="{FF2B5EF4-FFF2-40B4-BE49-F238E27FC236}">
                <a16:creationId xmlns:a16="http://schemas.microsoft.com/office/drawing/2014/main" id="{BA96B181-67FE-4833-034B-BF0E2A184F55}"/>
              </a:ext>
            </a:extLst>
          </p:cNvPr>
          <p:cNvSpPr/>
          <p:nvPr/>
        </p:nvSpPr>
        <p:spPr>
          <a:xfrm>
            <a:off x="7192851" y="1929632"/>
            <a:ext cx="1558343" cy="682580"/>
          </a:xfrm>
          <a:prstGeom prst="roundRect">
            <a:avLst/>
          </a:prstGeom>
          <a:solidFill>
            <a:srgbClr val="24A7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Rounded Rectangle 5">
            <a:extLst>
              <a:ext uri="{FF2B5EF4-FFF2-40B4-BE49-F238E27FC236}">
                <a16:creationId xmlns:a16="http://schemas.microsoft.com/office/drawing/2014/main" id="{3AA2B0EE-3C3E-0613-3969-9FE86125BE32}"/>
              </a:ext>
            </a:extLst>
          </p:cNvPr>
          <p:cNvSpPr/>
          <p:nvPr/>
        </p:nvSpPr>
        <p:spPr>
          <a:xfrm>
            <a:off x="9083899" y="1929632"/>
            <a:ext cx="1558343" cy="682580"/>
          </a:xfrm>
          <a:prstGeom prst="roundRect">
            <a:avLst/>
          </a:prstGeom>
          <a:solidFill>
            <a:srgbClr val="D2A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6BE3F21C-6190-789B-9869-D3159B464BBB}"/>
              </a:ext>
            </a:extLst>
          </p:cNvPr>
          <p:cNvSpPr/>
          <p:nvPr/>
        </p:nvSpPr>
        <p:spPr>
          <a:xfrm>
            <a:off x="390097" y="2925036"/>
            <a:ext cx="1477339" cy="1477339"/>
          </a:xfrm>
          <a:prstGeom prst="ellipse">
            <a:avLst/>
          </a:prstGeom>
          <a:solidFill>
            <a:srgbClr val="062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Rounded Rectangle 7">
            <a:extLst>
              <a:ext uri="{FF2B5EF4-FFF2-40B4-BE49-F238E27FC236}">
                <a16:creationId xmlns:a16="http://schemas.microsoft.com/office/drawing/2014/main" id="{690C0B61-DC4F-BB22-1696-24D609232788}"/>
              </a:ext>
            </a:extLst>
          </p:cNvPr>
          <p:cNvSpPr/>
          <p:nvPr/>
        </p:nvSpPr>
        <p:spPr>
          <a:xfrm>
            <a:off x="4802264" y="4072045"/>
            <a:ext cx="2557419" cy="589423"/>
          </a:xfrm>
          <a:prstGeom prst="roundRect">
            <a:avLst/>
          </a:prstGeom>
          <a:solidFill>
            <a:srgbClr val="D2AC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20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Oval 8">
            <a:extLst>
              <a:ext uri="{FF2B5EF4-FFF2-40B4-BE49-F238E27FC236}">
                <a16:creationId xmlns:a16="http://schemas.microsoft.com/office/drawing/2014/main" id="{22389F75-3D80-4167-E6D7-E2F416779EA5}"/>
              </a:ext>
            </a:extLst>
          </p:cNvPr>
          <p:cNvSpPr/>
          <p:nvPr/>
        </p:nvSpPr>
        <p:spPr>
          <a:xfrm>
            <a:off x="10381957" y="2925036"/>
            <a:ext cx="1477339" cy="1477339"/>
          </a:xfrm>
          <a:prstGeom prst="ellipse">
            <a:avLst/>
          </a:prstGeom>
          <a:solidFill>
            <a:srgbClr val="062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lang="fa-IR" sz="16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cxnSp>
        <p:nvCxnSpPr>
          <p:cNvPr id="11" name="Straight Arrow Connector 9">
            <a:extLst>
              <a:ext uri="{FF2B5EF4-FFF2-40B4-BE49-F238E27FC236}">
                <a16:creationId xmlns:a16="http://schemas.microsoft.com/office/drawing/2014/main" id="{011C1F70-993C-A383-DAD1-29425A30EF1D}"/>
              </a:ext>
            </a:extLst>
          </p:cNvPr>
          <p:cNvCxnSpPr>
            <a:cxnSpLocks/>
            <a:stCxn id="5" idx="2"/>
            <a:endCxn id="9" idx="0"/>
          </p:cNvCxnSpPr>
          <p:nvPr/>
        </p:nvCxnSpPr>
        <p:spPr>
          <a:xfrm flipH="1">
            <a:off x="6080974" y="2612212"/>
            <a:ext cx="1" cy="145983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270F50B-5A33-30B8-2E6C-060181F5A0A2}"/>
              </a:ext>
            </a:extLst>
          </p:cNvPr>
          <p:cNvGrpSpPr/>
          <p:nvPr/>
        </p:nvGrpSpPr>
        <p:grpSpPr>
          <a:xfrm>
            <a:off x="4969098" y="2295350"/>
            <a:ext cx="2223753" cy="356"/>
            <a:chOff x="4969098" y="2295350"/>
            <a:chExt cx="2223753" cy="356"/>
          </a:xfrm>
        </p:grpSpPr>
        <p:cxnSp>
          <p:nvCxnSpPr>
            <p:cNvPr id="13" name="Straight Arrow Connector 11">
              <a:extLst>
                <a:ext uri="{FF2B5EF4-FFF2-40B4-BE49-F238E27FC236}">
                  <a16:creationId xmlns:a16="http://schemas.microsoft.com/office/drawing/2014/main" id="{729F6EFB-9C3B-5D09-6B63-B98C9B1AC3D4}"/>
                </a:ext>
              </a:extLst>
            </p:cNvPr>
            <p:cNvCxnSpPr/>
            <p:nvPr/>
          </p:nvCxnSpPr>
          <p:spPr>
            <a:xfrm flipV="1">
              <a:off x="4969098" y="2295350"/>
              <a:ext cx="270793" cy="356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2">
              <a:extLst>
                <a:ext uri="{FF2B5EF4-FFF2-40B4-BE49-F238E27FC236}">
                  <a16:creationId xmlns:a16="http://schemas.microsoft.com/office/drawing/2014/main" id="{9F5B3B04-C0EE-C704-EB19-B309A234F946}"/>
                </a:ext>
              </a:extLst>
            </p:cNvPr>
            <p:cNvCxnSpPr/>
            <p:nvPr/>
          </p:nvCxnSpPr>
          <p:spPr>
            <a:xfrm flipH="1" flipV="1">
              <a:off x="6922058" y="2295350"/>
              <a:ext cx="270793" cy="356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26C411F-6E8C-BA9F-0449-BFF4E7C53005}"/>
              </a:ext>
            </a:extLst>
          </p:cNvPr>
          <p:cNvGrpSpPr/>
          <p:nvPr/>
        </p:nvGrpSpPr>
        <p:grpSpPr>
          <a:xfrm>
            <a:off x="3077376" y="2270921"/>
            <a:ext cx="6005849" cy="0"/>
            <a:chOff x="3078050" y="2270922"/>
            <a:chExt cx="6005849" cy="0"/>
          </a:xfrm>
        </p:grpSpPr>
        <p:cxnSp>
          <p:nvCxnSpPr>
            <p:cNvPr id="12" name="Straight Arrow Connector 10">
              <a:extLst>
                <a:ext uri="{FF2B5EF4-FFF2-40B4-BE49-F238E27FC236}">
                  <a16:creationId xmlns:a16="http://schemas.microsoft.com/office/drawing/2014/main" id="{B8414FC4-906A-5317-C8C9-14909F62FBC6}"/>
                </a:ext>
              </a:extLst>
            </p:cNvPr>
            <p:cNvCxnSpPr>
              <a:stCxn id="3" idx="3"/>
              <a:endCxn id="4" idx="1"/>
            </p:cNvCxnSpPr>
            <p:nvPr/>
          </p:nvCxnSpPr>
          <p:spPr>
            <a:xfrm>
              <a:off x="3078050" y="2270922"/>
              <a:ext cx="332705" cy="0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3">
              <a:extLst>
                <a:ext uri="{FF2B5EF4-FFF2-40B4-BE49-F238E27FC236}">
                  <a16:creationId xmlns:a16="http://schemas.microsoft.com/office/drawing/2014/main" id="{DD493946-23CF-8090-7ECB-7D707A49996B}"/>
                </a:ext>
              </a:extLst>
            </p:cNvPr>
            <p:cNvCxnSpPr/>
            <p:nvPr/>
          </p:nvCxnSpPr>
          <p:spPr>
            <a:xfrm flipH="1">
              <a:off x="8751194" y="2270922"/>
              <a:ext cx="332705" cy="0"/>
            </a:xfrm>
            <a:prstGeom prst="straightConnector1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B2371F2-3BB6-ECC5-E6C2-838062EF2BBE}"/>
              </a:ext>
            </a:extLst>
          </p:cNvPr>
          <p:cNvGrpSpPr/>
          <p:nvPr/>
        </p:nvGrpSpPr>
        <p:grpSpPr>
          <a:xfrm>
            <a:off x="1128767" y="2270922"/>
            <a:ext cx="9991860" cy="654114"/>
            <a:chOff x="1128767" y="2270922"/>
            <a:chExt cx="9991860" cy="654114"/>
          </a:xfrm>
        </p:grpSpPr>
        <p:cxnSp>
          <p:nvCxnSpPr>
            <p:cNvPr id="16" name="Elbow Connector 14">
              <a:extLst>
                <a:ext uri="{FF2B5EF4-FFF2-40B4-BE49-F238E27FC236}">
                  <a16:creationId xmlns:a16="http://schemas.microsoft.com/office/drawing/2014/main" id="{25852BFD-A6C2-A885-1C2D-F7E1129CBA10}"/>
                </a:ext>
              </a:extLst>
            </p:cNvPr>
            <p:cNvCxnSpPr>
              <a:stCxn id="8" idx="0"/>
              <a:endCxn id="3" idx="1"/>
            </p:cNvCxnSpPr>
            <p:nvPr/>
          </p:nvCxnSpPr>
          <p:spPr>
            <a:xfrm rot="5400000" flipH="1" flipV="1">
              <a:off x="997180" y="2402509"/>
              <a:ext cx="654114" cy="390940"/>
            </a:xfrm>
            <a:prstGeom prst="bentConnector2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5">
              <a:extLst>
                <a:ext uri="{FF2B5EF4-FFF2-40B4-BE49-F238E27FC236}">
                  <a16:creationId xmlns:a16="http://schemas.microsoft.com/office/drawing/2014/main" id="{5FA70851-C7CE-B673-2142-BF6A2841B0C1}"/>
                </a:ext>
              </a:extLst>
            </p:cNvPr>
            <p:cNvCxnSpPr>
              <a:stCxn id="10" idx="0"/>
              <a:endCxn id="7" idx="3"/>
            </p:cNvCxnSpPr>
            <p:nvPr/>
          </p:nvCxnSpPr>
          <p:spPr>
            <a:xfrm rot="16200000" flipV="1">
              <a:off x="10554378" y="2358786"/>
              <a:ext cx="654114" cy="478385"/>
            </a:xfrm>
            <a:prstGeom prst="bentConnector2">
              <a:avLst/>
            </a:prstGeom>
            <a:ln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2FEAF0B-8D1F-4345-2033-D97B52D34467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5B7F3F-8756-68CE-F599-97E220336A58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B6E6FA1-8B2F-1E3F-D3B8-37B092C1F20C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6E71199-D9AE-F1E4-DB0E-F6EB2EB8A214}"/>
              </a:ext>
            </a:extLst>
          </p:cNvPr>
          <p:cNvSpPr txBox="1"/>
          <p:nvPr/>
        </p:nvSpPr>
        <p:spPr>
          <a:xfrm>
            <a:off x="1519033" y="4291185"/>
            <a:ext cx="3118034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62D3E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9A6447-7EAA-2AAF-F5E3-1DD9098588B9}"/>
              </a:ext>
            </a:extLst>
          </p:cNvPr>
          <p:cNvSpPr txBox="1"/>
          <p:nvPr/>
        </p:nvSpPr>
        <p:spPr>
          <a:xfrm>
            <a:off x="7524208" y="4215186"/>
            <a:ext cx="3118034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62D3E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DDBC430-6FFD-CA71-5DF0-465D012A06EF}"/>
              </a:ext>
            </a:extLst>
          </p:cNvPr>
          <p:cNvSpPr txBox="1"/>
          <p:nvPr/>
        </p:nvSpPr>
        <p:spPr>
          <a:xfrm>
            <a:off x="0" y="835645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800" b="1" dirty="0">
                <a:solidFill>
                  <a:srgbClr val="D2AC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اهداف مشترکی که در این پروژه به دست آمد</a:t>
            </a:r>
            <a:endParaRPr lang="en-US" sz="2800" spc="600" dirty="0">
              <a:solidFill>
                <a:srgbClr val="D2AC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89246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201BD5C-7800-5078-849A-869530DB8014}"/>
              </a:ext>
            </a:extLst>
          </p:cNvPr>
          <p:cNvSpPr/>
          <p:nvPr/>
        </p:nvSpPr>
        <p:spPr>
          <a:xfrm>
            <a:off x="4445726" y="2558545"/>
            <a:ext cx="2532993" cy="3436883"/>
          </a:xfrm>
          <a:prstGeom prst="rect">
            <a:avLst/>
          </a:prstGeom>
          <a:solidFill>
            <a:srgbClr val="062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E5C348-BDD9-4E83-0E73-F83BD9A6A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0F9DB191-C0DE-9488-7F4E-95DEB5F7206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6" r="20866"/>
          <a:stretch>
            <a:fillRect/>
          </a:stretch>
        </p:blipFill>
        <p:spPr>
          <a:xfrm>
            <a:off x="4737100" y="1358900"/>
            <a:ext cx="3416300" cy="4397375"/>
          </a:xfr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96F9E44-DB64-4CA6-758D-4D23BFA4D0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75299433"/>
              </p:ext>
            </p:extLst>
          </p:nvPr>
        </p:nvGraphicFramePr>
        <p:xfrm>
          <a:off x="752475" y="1729408"/>
          <a:ext cx="3186974" cy="408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reeform 10">
            <a:extLst>
              <a:ext uri="{FF2B5EF4-FFF2-40B4-BE49-F238E27FC236}">
                <a16:creationId xmlns:a16="http://schemas.microsoft.com/office/drawing/2014/main" id="{869AAC8B-FE0E-39C7-F56D-5270B2FAF29F}"/>
              </a:ext>
            </a:extLst>
          </p:cNvPr>
          <p:cNvSpPr>
            <a:spLocks noEditPoints="1"/>
          </p:cNvSpPr>
          <p:nvPr/>
        </p:nvSpPr>
        <p:spPr bwMode="auto">
          <a:xfrm>
            <a:off x="9839421" y="1358518"/>
            <a:ext cx="643521" cy="643521"/>
          </a:xfrm>
          <a:custGeom>
            <a:avLst/>
            <a:gdLst>
              <a:gd name="T0" fmla="*/ 44 w 160"/>
              <a:gd name="T1" fmla="*/ 45 h 160"/>
              <a:gd name="T2" fmla="*/ 17 w 160"/>
              <a:gd name="T3" fmla="*/ 34 h 160"/>
              <a:gd name="T4" fmla="*/ 21 w 160"/>
              <a:gd name="T5" fmla="*/ 38 h 160"/>
              <a:gd name="T6" fmla="*/ 39 w 160"/>
              <a:gd name="T7" fmla="*/ 44 h 160"/>
              <a:gd name="T8" fmla="*/ 18 w 160"/>
              <a:gd name="T9" fmla="*/ 44 h 160"/>
              <a:gd name="T10" fmla="*/ 39 w 160"/>
              <a:gd name="T11" fmla="*/ 49 h 160"/>
              <a:gd name="T12" fmla="*/ 18 w 160"/>
              <a:gd name="T13" fmla="*/ 51 h 160"/>
              <a:gd name="T14" fmla="*/ 149 w 160"/>
              <a:gd name="T15" fmla="*/ 109 h 160"/>
              <a:gd name="T16" fmla="*/ 121 w 160"/>
              <a:gd name="T17" fmla="*/ 98 h 160"/>
              <a:gd name="T18" fmla="*/ 125 w 160"/>
              <a:gd name="T19" fmla="*/ 102 h 160"/>
              <a:gd name="T20" fmla="*/ 144 w 160"/>
              <a:gd name="T21" fmla="*/ 109 h 160"/>
              <a:gd name="T22" fmla="*/ 123 w 160"/>
              <a:gd name="T23" fmla="*/ 109 h 160"/>
              <a:gd name="T24" fmla="*/ 71 w 160"/>
              <a:gd name="T25" fmla="*/ 39 h 160"/>
              <a:gd name="T26" fmla="*/ 0 w 160"/>
              <a:gd name="T27" fmla="*/ 83 h 160"/>
              <a:gd name="T28" fmla="*/ 10 w 160"/>
              <a:gd name="T29" fmla="*/ 131 h 160"/>
              <a:gd name="T30" fmla="*/ 48 w 160"/>
              <a:gd name="T31" fmla="*/ 88 h 160"/>
              <a:gd name="T32" fmla="*/ 42 w 160"/>
              <a:gd name="T33" fmla="*/ 88 h 160"/>
              <a:gd name="T34" fmla="*/ 13 w 160"/>
              <a:gd name="T35" fmla="*/ 85 h 160"/>
              <a:gd name="T36" fmla="*/ 5 w 160"/>
              <a:gd name="T37" fmla="*/ 120 h 160"/>
              <a:gd name="T38" fmla="*/ 45 w 160"/>
              <a:gd name="T39" fmla="*/ 73 h 160"/>
              <a:gd name="T40" fmla="*/ 44 w 160"/>
              <a:gd name="T41" fmla="*/ 82 h 160"/>
              <a:gd name="T42" fmla="*/ 29 w 160"/>
              <a:gd name="T43" fmla="*/ 115 h 160"/>
              <a:gd name="T44" fmla="*/ 74 w 160"/>
              <a:gd name="T45" fmla="*/ 131 h 160"/>
              <a:gd name="T46" fmla="*/ 86 w 160"/>
              <a:gd name="T47" fmla="*/ 98 h 160"/>
              <a:gd name="T48" fmla="*/ 58 w 160"/>
              <a:gd name="T49" fmla="*/ 109 h 160"/>
              <a:gd name="T50" fmla="*/ 67 w 160"/>
              <a:gd name="T51" fmla="*/ 102 h 160"/>
              <a:gd name="T52" fmla="*/ 85 w 160"/>
              <a:gd name="T53" fmla="*/ 109 h 160"/>
              <a:gd name="T54" fmla="*/ 64 w 160"/>
              <a:gd name="T55" fmla="*/ 116 h 160"/>
              <a:gd name="T56" fmla="*/ 48 w 160"/>
              <a:gd name="T57" fmla="*/ 146 h 160"/>
              <a:gd name="T58" fmla="*/ 53 w 160"/>
              <a:gd name="T59" fmla="*/ 146 h 160"/>
              <a:gd name="T60" fmla="*/ 96 w 160"/>
              <a:gd name="T61" fmla="*/ 157 h 160"/>
              <a:gd name="T62" fmla="*/ 88 w 160"/>
              <a:gd name="T63" fmla="*/ 133 h 160"/>
              <a:gd name="T64" fmla="*/ 106 w 160"/>
              <a:gd name="T65" fmla="*/ 157 h 160"/>
              <a:gd name="T66" fmla="*/ 119 w 160"/>
              <a:gd name="T67" fmla="*/ 138 h 160"/>
              <a:gd name="T68" fmla="*/ 157 w 160"/>
              <a:gd name="T69" fmla="*/ 160 h 160"/>
              <a:gd name="T70" fmla="*/ 152 w 160"/>
              <a:gd name="T71" fmla="*/ 0 h 160"/>
              <a:gd name="T72" fmla="*/ 53 w 160"/>
              <a:gd name="T73" fmla="*/ 51 h 160"/>
              <a:gd name="T74" fmla="*/ 155 w 160"/>
              <a:gd name="T75" fmla="*/ 80 h 160"/>
              <a:gd name="T76" fmla="*/ 61 w 160"/>
              <a:gd name="T77" fmla="*/ 88 h 160"/>
              <a:gd name="T78" fmla="*/ 152 w 160"/>
              <a:gd name="T79" fmla="*/ 0 h 160"/>
              <a:gd name="T80" fmla="*/ 58 w 160"/>
              <a:gd name="T81" fmla="*/ 6 h 160"/>
              <a:gd name="T82" fmla="*/ 146 w 160"/>
              <a:gd name="T83" fmla="*/ 34 h 160"/>
              <a:gd name="T84" fmla="*/ 149 w 160"/>
              <a:gd name="T85" fmla="*/ 74 h 160"/>
              <a:gd name="T86" fmla="*/ 133 w 160"/>
              <a:gd name="T87" fmla="*/ 53 h 160"/>
              <a:gd name="T88" fmla="*/ 138 w 160"/>
              <a:gd name="T89" fmla="*/ 53 h 160"/>
              <a:gd name="T90" fmla="*/ 125 w 160"/>
              <a:gd name="T91" fmla="*/ 77 h 160"/>
              <a:gd name="T92" fmla="*/ 122 w 160"/>
              <a:gd name="T93" fmla="*/ 48 h 160"/>
              <a:gd name="T94" fmla="*/ 114 w 160"/>
              <a:gd name="T95" fmla="*/ 77 h 160"/>
              <a:gd name="T96" fmla="*/ 101 w 160"/>
              <a:gd name="T97" fmla="*/ 62 h 160"/>
              <a:gd name="T98" fmla="*/ 126 w 160"/>
              <a:gd name="T99" fmla="*/ 35 h 160"/>
              <a:gd name="T100" fmla="*/ 148 w 160"/>
              <a:gd name="T101" fmla="*/ 21 h 160"/>
              <a:gd name="T102" fmla="*/ 122 w 160"/>
              <a:gd name="T103" fmla="*/ 30 h 160"/>
              <a:gd name="T104" fmla="*/ 95 w 160"/>
              <a:gd name="T105" fmla="*/ 26 h 160"/>
              <a:gd name="T106" fmla="*/ 61 w 160"/>
              <a:gd name="T107" fmla="*/ 24 h 160"/>
              <a:gd name="T108" fmla="*/ 114 w 160"/>
              <a:gd name="T109" fmla="*/ 24 h 160"/>
              <a:gd name="T110" fmla="*/ 106 w 160"/>
              <a:gd name="T111" fmla="*/ 2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0" h="160">
                <a:moveTo>
                  <a:pt x="28" y="67"/>
                </a:moveTo>
                <a:cubicBezTo>
                  <a:pt x="29" y="67"/>
                  <a:pt x="29" y="67"/>
                  <a:pt x="29" y="67"/>
                </a:cubicBezTo>
                <a:cubicBezTo>
                  <a:pt x="37" y="67"/>
                  <a:pt x="44" y="60"/>
                  <a:pt x="44" y="52"/>
                </a:cubicBezTo>
                <a:cubicBezTo>
                  <a:pt x="44" y="45"/>
                  <a:pt x="44" y="45"/>
                  <a:pt x="44" y="45"/>
                </a:cubicBezTo>
                <a:cubicBezTo>
                  <a:pt x="45" y="40"/>
                  <a:pt x="44" y="37"/>
                  <a:pt x="41" y="34"/>
                </a:cubicBezTo>
                <a:cubicBezTo>
                  <a:pt x="38" y="30"/>
                  <a:pt x="34" y="29"/>
                  <a:pt x="29" y="29"/>
                </a:cubicBezTo>
                <a:cubicBezTo>
                  <a:pt x="28" y="29"/>
                  <a:pt x="28" y="29"/>
                  <a:pt x="28" y="29"/>
                </a:cubicBezTo>
                <a:cubicBezTo>
                  <a:pt x="24" y="29"/>
                  <a:pt x="20" y="30"/>
                  <a:pt x="17" y="34"/>
                </a:cubicBezTo>
                <a:cubicBezTo>
                  <a:pt x="14" y="37"/>
                  <a:pt x="13" y="40"/>
                  <a:pt x="13" y="45"/>
                </a:cubicBezTo>
                <a:cubicBezTo>
                  <a:pt x="13" y="52"/>
                  <a:pt x="13" y="52"/>
                  <a:pt x="13" y="52"/>
                </a:cubicBezTo>
                <a:cubicBezTo>
                  <a:pt x="13" y="60"/>
                  <a:pt x="21" y="67"/>
                  <a:pt x="28" y="67"/>
                </a:cubicBezTo>
                <a:close/>
                <a:moveTo>
                  <a:pt x="21" y="38"/>
                </a:moveTo>
                <a:cubicBezTo>
                  <a:pt x="23" y="35"/>
                  <a:pt x="26" y="35"/>
                  <a:pt x="28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32" y="35"/>
                  <a:pt x="35" y="35"/>
                  <a:pt x="37" y="38"/>
                </a:cubicBezTo>
                <a:cubicBezTo>
                  <a:pt x="39" y="39"/>
                  <a:pt x="39" y="41"/>
                  <a:pt x="39" y="44"/>
                </a:cubicBezTo>
                <a:cubicBezTo>
                  <a:pt x="38" y="43"/>
                  <a:pt x="36" y="41"/>
                  <a:pt x="36" y="39"/>
                </a:cubicBezTo>
                <a:cubicBezTo>
                  <a:pt x="36" y="38"/>
                  <a:pt x="35" y="37"/>
                  <a:pt x="34" y="37"/>
                </a:cubicBezTo>
                <a:cubicBezTo>
                  <a:pt x="33" y="36"/>
                  <a:pt x="32" y="37"/>
                  <a:pt x="31" y="38"/>
                </a:cubicBezTo>
                <a:cubicBezTo>
                  <a:pt x="31" y="38"/>
                  <a:pt x="28" y="43"/>
                  <a:pt x="18" y="44"/>
                </a:cubicBezTo>
                <a:cubicBezTo>
                  <a:pt x="18" y="41"/>
                  <a:pt x="19" y="40"/>
                  <a:pt x="21" y="38"/>
                </a:cubicBezTo>
                <a:close/>
                <a:moveTo>
                  <a:pt x="18" y="50"/>
                </a:moveTo>
                <a:cubicBezTo>
                  <a:pt x="23" y="49"/>
                  <a:pt x="28" y="47"/>
                  <a:pt x="33" y="45"/>
                </a:cubicBezTo>
                <a:cubicBezTo>
                  <a:pt x="34" y="46"/>
                  <a:pt x="37" y="48"/>
                  <a:pt x="39" y="49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7"/>
                  <a:pt x="34" y="61"/>
                  <a:pt x="29" y="61"/>
                </a:cubicBezTo>
                <a:cubicBezTo>
                  <a:pt x="28" y="61"/>
                  <a:pt x="28" y="61"/>
                  <a:pt x="28" y="61"/>
                </a:cubicBezTo>
                <a:cubicBezTo>
                  <a:pt x="23" y="61"/>
                  <a:pt x="19" y="57"/>
                  <a:pt x="18" y="51"/>
                </a:cubicBezTo>
                <a:cubicBezTo>
                  <a:pt x="18" y="50"/>
                  <a:pt x="18" y="50"/>
                  <a:pt x="18" y="50"/>
                </a:cubicBezTo>
                <a:close/>
                <a:moveTo>
                  <a:pt x="133" y="131"/>
                </a:moveTo>
                <a:cubicBezTo>
                  <a:pt x="141" y="131"/>
                  <a:pt x="148" y="125"/>
                  <a:pt x="149" y="116"/>
                </a:cubicBezTo>
                <a:cubicBezTo>
                  <a:pt x="149" y="109"/>
                  <a:pt x="149" y="109"/>
                  <a:pt x="149" y="109"/>
                </a:cubicBezTo>
                <a:cubicBezTo>
                  <a:pt x="149" y="105"/>
                  <a:pt x="148" y="101"/>
                  <a:pt x="145" y="98"/>
                </a:cubicBezTo>
                <a:cubicBezTo>
                  <a:pt x="142" y="95"/>
                  <a:pt x="138" y="94"/>
                  <a:pt x="134" y="94"/>
                </a:cubicBezTo>
                <a:cubicBezTo>
                  <a:pt x="133" y="94"/>
                  <a:pt x="133" y="94"/>
                  <a:pt x="133" y="94"/>
                </a:cubicBezTo>
                <a:cubicBezTo>
                  <a:pt x="128" y="94"/>
                  <a:pt x="124" y="95"/>
                  <a:pt x="121" y="98"/>
                </a:cubicBezTo>
                <a:cubicBezTo>
                  <a:pt x="118" y="101"/>
                  <a:pt x="117" y="105"/>
                  <a:pt x="117" y="109"/>
                </a:cubicBezTo>
                <a:cubicBezTo>
                  <a:pt x="117" y="116"/>
                  <a:pt x="117" y="116"/>
                  <a:pt x="117" y="116"/>
                </a:cubicBezTo>
                <a:cubicBezTo>
                  <a:pt x="117" y="125"/>
                  <a:pt x="124" y="131"/>
                  <a:pt x="133" y="131"/>
                </a:cubicBezTo>
                <a:close/>
                <a:moveTo>
                  <a:pt x="125" y="102"/>
                </a:moveTo>
                <a:cubicBezTo>
                  <a:pt x="127" y="99"/>
                  <a:pt x="129" y="99"/>
                  <a:pt x="133" y="99"/>
                </a:cubicBezTo>
                <a:cubicBezTo>
                  <a:pt x="134" y="99"/>
                  <a:pt x="134" y="99"/>
                  <a:pt x="134" y="99"/>
                </a:cubicBezTo>
                <a:cubicBezTo>
                  <a:pt x="136" y="99"/>
                  <a:pt x="139" y="99"/>
                  <a:pt x="141" y="102"/>
                </a:cubicBezTo>
                <a:cubicBezTo>
                  <a:pt x="143" y="104"/>
                  <a:pt x="144" y="106"/>
                  <a:pt x="144" y="109"/>
                </a:cubicBezTo>
                <a:cubicBezTo>
                  <a:pt x="144" y="116"/>
                  <a:pt x="144" y="116"/>
                  <a:pt x="144" y="116"/>
                </a:cubicBezTo>
                <a:cubicBezTo>
                  <a:pt x="143" y="121"/>
                  <a:pt x="139" y="126"/>
                  <a:pt x="133" y="126"/>
                </a:cubicBezTo>
                <a:cubicBezTo>
                  <a:pt x="128" y="126"/>
                  <a:pt x="123" y="121"/>
                  <a:pt x="123" y="116"/>
                </a:cubicBezTo>
                <a:cubicBezTo>
                  <a:pt x="123" y="109"/>
                  <a:pt x="123" y="109"/>
                  <a:pt x="123" y="109"/>
                </a:cubicBezTo>
                <a:cubicBezTo>
                  <a:pt x="122" y="106"/>
                  <a:pt x="123" y="104"/>
                  <a:pt x="125" y="102"/>
                </a:cubicBezTo>
                <a:close/>
                <a:moveTo>
                  <a:pt x="82" y="49"/>
                </a:moveTo>
                <a:cubicBezTo>
                  <a:pt x="84" y="47"/>
                  <a:pt x="84" y="42"/>
                  <a:pt x="82" y="39"/>
                </a:cubicBezTo>
                <a:cubicBezTo>
                  <a:pt x="79" y="36"/>
                  <a:pt x="74" y="36"/>
                  <a:pt x="71" y="39"/>
                </a:cubicBezTo>
                <a:cubicBezTo>
                  <a:pt x="42" y="69"/>
                  <a:pt x="42" y="69"/>
                  <a:pt x="42" y="69"/>
                </a:cubicBezTo>
                <a:cubicBezTo>
                  <a:pt x="41" y="69"/>
                  <a:pt x="41" y="69"/>
                  <a:pt x="40" y="69"/>
                </a:cubicBezTo>
                <a:cubicBezTo>
                  <a:pt x="13" y="69"/>
                  <a:pt x="13" y="69"/>
                  <a:pt x="13" y="69"/>
                </a:cubicBezTo>
                <a:cubicBezTo>
                  <a:pt x="6" y="69"/>
                  <a:pt x="0" y="75"/>
                  <a:pt x="0" y="83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5"/>
                  <a:pt x="4" y="128"/>
                  <a:pt x="8" y="128"/>
                </a:cubicBezTo>
                <a:cubicBezTo>
                  <a:pt x="9" y="128"/>
                  <a:pt x="9" y="128"/>
                  <a:pt x="10" y="127"/>
                </a:cubicBezTo>
                <a:cubicBezTo>
                  <a:pt x="10" y="131"/>
                  <a:pt x="10" y="131"/>
                  <a:pt x="10" y="131"/>
                </a:cubicBezTo>
                <a:cubicBezTo>
                  <a:pt x="10" y="133"/>
                  <a:pt x="12" y="133"/>
                  <a:pt x="13" y="133"/>
                </a:cubicBezTo>
                <a:cubicBezTo>
                  <a:pt x="44" y="133"/>
                  <a:pt x="44" y="133"/>
                  <a:pt x="44" y="133"/>
                </a:cubicBezTo>
                <a:cubicBezTo>
                  <a:pt x="46" y="133"/>
                  <a:pt x="48" y="133"/>
                  <a:pt x="48" y="131"/>
                </a:cubicBezTo>
                <a:cubicBezTo>
                  <a:pt x="48" y="88"/>
                  <a:pt x="48" y="88"/>
                  <a:pt x="48" y="88"/>
                </a:cubicBezTo>
                <a:cubicBezTo>
                  <a:pt x="48" y="87"/>
                  <a:pt x="48" y="86"/>
                  <a:pt x="49" y="85"/>
                </a:cubicBezTo>
                <a:cubicBezTo>
                  <a:pt x="82" y="49"/>
                  <a:pt x="82" y="49"/>
                  <a:pt x="82" y="49"/>
                </a:cubicBezTo>
                <a:close/>
                <a:moveTo>
                  <a:pt x="44" y="82"/>
                </a:moveTo>
                <a:cubicBezTo>
                  <a:pt x="43" y="84"/>
                  <a:pt x="42" y="85"/>
                  <a:pt x="42" y="88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6" y="88"/>
                  <a:pt x="16" y="88"/>
                  <a:pt x="16" y="88"/>
                </a:cubicBezTo>
                <a:cubicBezTo>
                  <a:pt x="16" y="86"/>
                  <a:pt x="14" y="85"/>
                  <a:pt x="13" y="85"/>
                </a:cubicBezTo>
                <a:cubicBezTo>
                  <a:pt x="12" y="85"/>
                  <a:pt x="10" y="86"/>
                  <a:pt x="10" y="88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10" y="122"/>
                  <a:pt x="9" y="122"/>
                  <a:pt x="8" y="122"/>
                </a:cubicBezTo>
                <a:cubicBezTo>
                  <a:pt x="6" y="122"/>
                  <a:pt x="5" y="122"/>
                  <a:pt x="5" y="120"/>
                </a:cubicBezTo>
                <a:cubicBezTo>
                  <a:pt x="5" y="83"/>
                  <a:pt x="5" y="83"/>
                  <a:pt x="5" y="83"/>
                </a:cubicBezTo>
                <a:cubicBezTo>
                  <a:pt x="5" y="79"/>
                  <a:pt x="9" y="74"/>
                  <a:pt x="13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2" y="74"/>
                  <a:pt x="44" y="74"/>
                  <a:pt x="45" y="73"/>
                </a:cubicBezTo>
                <a:cubicBezTo>
                  <a:pt x="75" y="42"/>
                  <a:pt x="75" y="42"/>
                  <a:pt x="75" y="42"/>
                </a:cubicBezTo>
                <a:cubicBezTo>
                  <a:pt x="76" y="42"/>
                  <a:pt x="77" y="42"/>
                  <a:pt x="78" y="42"/>
                </a:cubicBezTo>
                <a:cubicBezTo>
                  <a:pt x="79" y="43"/>
                  <a:pt x="79" y="45"/>
                  <a:pt x="78" y="46"/>
                </a:cubicBezTo>
                <a:cubicBezTo>
                  <a:pt x="44" y="82"/>
                  <a:pt x="44" y="82"/>
                  <a:pt x="44" y="82"/>
                </a:cubicBezTo>
                <a:close/>
                <a:moveTo>
                  <a:pt x="29" y="77"/>
                </a:moveTo>
                <a:cubicBezTo>
                  <a:pt x="28" y="77"/>
                  <a:pt x="26" y="78"/>
                  <a:pt x="26" y="80"/>
                </a:cubicBezTo>
                <a:cubicBezTo>
                  <a:pt x="26" y="112"/>
                  <a:pt x="26" y="112"/>
                  <a:pt x="26" y="112"/>
                </a:cubicBezTo>
                <a:cubicBezTo>
                  <a:pt x="26" y="114"/>
                  <a:pt x="28" y="115"/>
                  <a:pt x="29" y="115"/>
                </a:cubicBezTo>
                <a:cubicBezTo>
                  <a:pt x="30" y="115"/>
                  <a:pt x="32" y="114"/>
                  <a:pt x="32" y="112"/>
                </a:cubicBezTo>
                <a:cubicBezTo>
                  <a:pt x="32" y="80"/>
                  <a:pt x="32" y="80"/>
                  <a:pt x="32" y="80"/>
                </a:cubicBezTo>
                <a:cubicBezTo>
                  <a:pt x="32" y="78"/>
                  <a:pt x="30" y="77"/>
                  <a:pt x="29" y="77"/>
                </a:cubicBezTo>
                <a:close/>
                <a:moveTo>
                  <a:pt x="74" y="131"/>
                </a:moveTo>
                <a:cubicBezTo>
                  <a:pt x="75" y="131"/>
                  <a:pt x="75" y="131"/>
                  <a:pt x="75" y="131"/>
                </a:cubicBezTo>
                <a:cubicBezTo>
                  <a:pt x="83" y="131"/>
                  <a:pt x="89" y="125"/>
                  <a:pt x="90" y="116"/>
                </a:cubicBezTo>
                <a:cubicBezTo>
                  <a:pt x="90" y="109"/>
                  <a:pt x="90" y="109"/>
                  <a:pt x="90" y="109"/>
                </a:cubicBezTo>
                <a:cubicBezTo>
                  <a:pt x="91" y="105"/>
                  <a:pt x="89" y="101"/>
                  <a:pt x="86" y="98"/>
                </a:cubicBezTo>
                <a:cubicBezTo>
                  <a:pt x="83" y="95"/>
                  <a:pt x="79" y="94"/>
                  <a:pt x="75" y="94"/>
                </a:cubicBezTo>
                <a:cubicBezTo>
                  <a:pt x="74" y="94"/>
                  <a:pt x="74" y="94"/>
                  <a:pt x="74" y="94"/>
                </a:cubicBezTo>
                <a:cubicBezTo>
                  <a:pt x="70" y="94"/>
                  <a:pt x="66" y="95"/>
                  <a:pt x="62" y="98"/>
                </a:cubicBezTo>
                <a:cubicBezTo>
                  <a:pt x="60" y="101"/>
                  <a:pt x="58" y="105"/>
                  <a:pt x="58" y="109"/>
                </a:cubicBezTo>
                <a:cubicBezTo>
                  <a:pt x="59" y="116"/>
                  <a:pt x="59" y="116"/>
                  <a:pt x="59" y="116"/>
                </a:cubicBezTo>
                <a:cubicBezTo>
                  <a:pt x="59" y="125"/>
                  <a:pt x="66" y="131"/>
                  <a:pt x="74" y="131"/>
                </a:cubicBezTo>
                <a:close/>
                <a:moveTo>
                  <a:pt x="64" y="109"/>
                </a:moveTo>
                <a:cubicBezTo>
                  <a:pt x="64" y="106"/>
                  <a:pt x="65" y="104"/>
                  <a:pt x="67" y="102"/>
                </a:cubicBezTo>
                <a:cubicBezTo>
                  <a:pt x="68" y="99"/>
                  <a:pt x="72" y="99"/>
                  <a:pt x="74" y="99"/>
                </a:cubicBezTo>
                <a:cubicBezTo>
                  <a:pt x="75" y="99"/>
                  <a:pt x="75" y="99"/>
                  <a:pt x="75" y="99"/>
                </a:cubicBezTo>
                <a:cubicBezTo>
                  <a:pt x="77" y="99"/>
                  <a:pt x="81" y="99"/>
                  <a:pt x="83" y="102"/>
                </a:cubicBezTo>
                <a:cubicBezTo>
                  <a:pt x="84" y="104"/>
                  <a:pt x="85" y="106"/>
                  <a:pt x="85" y="109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84" y="121"/>
                  <a:pt x="80" y="126"/>
                  <a:pt x="75" y="126"/>
                </a:cubicBezTo>
                <a:cubicBezTo>
                  <a:pt x="74" y="126"/>
                  <a:pt x="74" y="126"/>
                  <a:pt x="74" y="126"/>
                </a:cubicBezTo>
                <a:cubicBezTo>
                  <a:pt x="69" y="126"/>
                  <a:pt x="65" y="121"/>
                  <a:pt x="64" y="116"/>
                </a:cubicBezTo>
                <a:cubicBezTo>
                  <a:pt x="64" y="109"/>
                  <a:pt x="64" y="109"/>
                  <a:pt x="64" y="109"/>
                </a:cubicBezTo>
                <a:close/>
                <a:moveTo>
                  <a:pt x="88" y="133"/>
                </a:moveTo>
                <a:cubicBezTo>
                  <a:pt x="60" y="133"/>
                  <a:pt x="60" y="133"/>
                  <a:pt x="60" y="133"/>
                </a:cubicBezTo>
                <a:cubicBezTo>
                  <a:pt x="54" y="133"/>
                  <a:pt x="48" y="139"/>
                  <a:pt x="48" y="146"/>
                </a:cubicBezTo>
                <a:cubicBezTo>
                  <a:pt x="48" y="157"/>
                  <a:pt x="48" y="157"/>
                  <a:pt x="48" y="157"/>
                </a:cubicBezTo>
                <a:cubicBezTo>
                  <a:pt x="48" y="158"/>
                  <a:pt x="49" y="160"/>
                  <a:pt x="50" y="160"/>
                </a:cubicBezTo>
                <a:cubicBezTo>
                  <a:pt x="52" y="160"/>
                  <a:pt x="53" y="158"/>
                  <a:pt x="53" y="157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53" y="142"/>
                  <a:pt x="56" y="138"/>
                  <a:pt x="60" y="138"/>
                </a:cubicBezTo>
                <a:cubicBezTo>
                  <a:pt x="88" y="138"/>
                  <a:pt x="88" y="138"/>
                  <a:pt x="88" y="138"/>
                </a:cubicBezTo>
                <a:cubicBezTo>
                  <a:pt x="92" y="138"/>
                  <a:pt x="96" y="142"/>
                  <a:pt x="96" y="146"/>
                </a:cubicBezTo>
                <a:cubicBezTo>
                  <a:pt x="96" y="157"/>
                  <a:pt x="96" y="157"/>
                  <a:pt x="96" y="157"/>
                </a:cubicBezTo>
                <a:cubicBezTo>
                  <a:pt x="96" y="158"/>
                  <a:pt x="96" y="160"/>
                  <a:pt x="98" y="160"/>
                </a:cubicBezTo>
                <a:cubicBezTo>
                  <a:pt x="100" y="160"/>
                  <a:pt x="101" y="158"/>
                  <a:pt x="101" y="157"/>
                </a:cubicBezTo>
                <a:cubicBezTo>
                  <a:pt x="101" y="146"/>
                  <a:pt x="101" y="146"/>
                  <a:pt x="101" y="146"/>
                </a:cubicBezTo>
                <a:cubicBezTo>
                  <a:pt x="101" y="139"/>
                  <a:pt x="95" y="133"/>
                  <a:pt x="88" y="133"/>
                </a:cubicBezTo>
                <a:close/>
                <a:moveTo>
                  <a:pt x="147" y="133"/>
                </a:moveTo>
                <a:cubicBezTo>
                  <a:pt x="119" y="133"/>
                  <a:pt x="119" y="133"/>
                  <a:pt x="119" y="133"/>
                </a:cubicBezTo>
                <a:cubicBezTo>
                  <a:pt x="112" y="133"/>
                  <a:pt x="106" y="139"/>
                  <a:pt x="106" y="146"/>
                </a:cubicBezTo>
                <a:cubicBezTo>
                  <a:pt x="106" y="157"/>
                  <a:pt x="106" y="157"/>
                  <a:pt x="106" y="157"/>
                </a:cubicBezTo>
                <a:cubicBezTo>
                  <a:pt x="106" y="158"/>
                  <a:pt x="107" y="160"/>
                  <a:pt x="109" y="160"/>
                </a:cubicBezTo>
                <a:cubicBezTo>
                  <a:pt x="110" y="160"/>
                  <a:pt x="112" y="158"/>
                  <a:pt x="112" y="157"/>
                </a:cubicBezTo>
                <a:cubicBezTo>
                  <a:pt x="112" y="146"/>
                  <a:pt x="112" y="146"/>
                  <a:pt x="112" y="146"/>
                </a:cubicBezTo>
                <a:cubicBezTo>
                  <a:pt x="112" y="142"/>
                  <a:pt x="115" y="138"/>
                  <a:pt x="119" y="138"/>
                </a:cubicBezTo>
                <a:cubicBezTo>
                  <a:pt x="147" y="138"/>
                  <a:pt x="147" y="138"/>
                  <a:pt x="147" y="138"/>
                </a:cubicBezTo>
                <a:cubicBezTo>
                  <a:pt x="151" y="138"/>
                  <a:pt x="155" y="142"/>
                  <a:pt x="155" y="146"/>
                </a:cubicBezTo>
                <a:cubicBezTo>
                  <a:pt x="155" y="157"/>
                  <a:pt x="155" y="157"/>
                  <a:pt x="155" y="157"/>
                </a:cubicBezTo>
                <a:cubicBezTo>
                  <a:pt x="155" y="158"/>
                  <a:pt x="155" y="160"/>
                  <a:pt x="157" y="160"/>
                </a:cubicBezTo>
                <a:cubicBezTo>
                  <a:pt x="159" y="160"/>
                  <a:pt x="160" y="158"/>
                  <a:pt x="160" y="157"/>
                </a:cubicBezTo>
                <a:cubicBezTo>
                  <a:pt x="160" y="146"/>
                  <a:pt x="160" y="146"/>
                  <a:pt x="160" y="146"/>
                </a:cubicBezTo>
                <a:cubicBezTo>
                  <a:pt x="160" y="139"/>
                  <a:pt x="154" y="133"/>
                  <a:pt x="147" y="133"/>
                </a:cubicBezTo>
                <a:close/>
                <a:moveTo>
                  <a:pt x="152" y="0"/>
                </a:moveTo>
                <a:cubicBezTo>
                  <a:pt x="58" y="0"/>
                  <a:pt x="58" y="0"/>
                  <a:pt x="58" y="0"/>
                </a:cubicBezTo>
                <a:cubicBezTo>
                  <a:pt x="54" y="1"/>
                  <a:pt x="50" y="4"/>
                  <a:pt x="50" y="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49"/>
                  <a:pt x="51" y="51"/>
                  <a:pt x="53" y="51"/>
                </a:cubicBezTo>
                <a:cubicBezTo>
                  <a:pt x="55" y="51"/>
                  <a:pt x="55" y="49"/>
                  <a:pt x="55" y="48"/>
                </a:cubicBezTo>
                <a:cubicBezTo>
                  <a:pt x="55" y="16"/>
                  <a:pt x="55" y="16"/>
                  <a:pt x="55" y="16"/>
                </a:cubicBezTo>
                <a:cubicBezTo>
                  <a:pt x="155" y="16"/>
                  <a:pt x="155" y="16"/>
                  <a:pt x="155" y="16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55" y="81"/>
                  <a:pt x="153" y="83"/>
                  <a:pt x="152" y="83"/>
                </a:cubicBezTo>
                <a:cubicBezTo>
                  <a:pt x="61" y="83"/>
                  <a:pt x="61" y="83"/>
                  <a:pt x="61" y="83"/>
                </a:cubicBezTo>
                <a:cubicBezTo>
                  <a:pt x="60" y="83"/>
                  <a:pt x="58" y="84"/>
                  <a:pt x="58" y="85"/>
                </a:cubicBezTo>
                <a:cubicBezTo>
                  <a:pt x="58" y="87"/>
                  <a:pt x="60" y="88"/>
                  <a:pt x="61" y="88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6" y="88"/>
                  <a:pt x="160" y="84"/>
                  <a:pt x="160" y="80"/>
                </a:cubicBezTo>
                <a:cubicBezTo>
                  <a:pt x="160" y="8"/>
                  <a:pt x="160" y="8"/>
                  <a:pt x="160" y="8"/>
                </a:cubicBezTo>
                <a:cubicBezTo>
                  <a:pt x="160" y="4"/>
                  <a:pt x="156" y="1"/>
                  <a:pt x="152" y="0"/>
                </a:cubicBezTo>
                <a:close/>
                <a:moveTo>
                  <a:pt x="155" y="11"/>
                </a:moveTo>
                <a:cubicBezTo>
                  <a:pt x="55" y="11"/>
                  <a:pt x="55" y="11"/>
                  <a:pt x="55" y="11"/>
                </a:cubicBezTo>
                <a:cubicBezTo>
                  <a:pt x="55" y="8"/>
                  <a:pt x="55" y="8"/>
                  <a:pt x="55" y="8"/>
                </a:cubicBezTo>
                <a:cubicBezTo>
                  <a:pt x="55" y="6"/>
                  <a:pt x="56" y="6"/>
                  <a:pt x="58" y="6"/>
                </a:cubicBezTo>
                <a:cubicBezTo>
                  <a:pt x="152" y="6"/>
                  <a:pt x="152" y="6"/>
                  <a:pt x="152" y="6"/>
                </a:cubicBezTo>
                <a:cubicBezTo>
                  <a:pt x="153" y="6"/>
                  <a:pt x="155" y="6"/>
                  <a:pt x="155" y="8"/>
                </a:cubicBezTo>
                <a:lnTo>
                  <a:pt x="155" y="11"/>
                </a:lnTo>
                <a:close/>
                <a:moveTo>
                  <a:pt x="146" y="34"/>
                </a:moveTo>
                <a:cubicBezTo>
                  <a:pt x="144" y="34"/>
                  <a:pt x="144" y="35"/>
                  <a:pt x="144" y="36"/>
                </a:cubicBezTo>
                <a:cubicBezTo>
                  <a:pt x="144" y="74"/>
                  <a:pt x="144" y="74"/>
                  <a:pt x="144" y="74"/>
                </a:cubicBezTo>
                <a:cubicBezTo>
                  <a:pt x="144" y="76"/>
                  <a:pt x="144" y="77"/>
                  <a:pt x="146" y="77"/>
                </a:cubicBezTo>
                <a:cubicBezTo>
                  <a:pt x="148" y="77"/>
                  <a:pt x="149" y="76"/>
                  <a:pt x="149" y="74"/>
                </a:cubicBezTo>
                <a:cubicBezTo>
                  <a:pt x="149" y="36"/>
                  <a:pt x="149" y="36"/>
                  <a:pt x="149" y="36"/>
                </a:cubicBezTo>
                <a:cubicBezTo>
                  <a:pt x="149" y="35"/>
                  <a:pt x="148" y="34"/>
                  <a:pt x="146" y="34"/>
                </a:cubicBezTo>
                <a:close/>
                <a:moveTo>
                  <a:pt x="135" y="50"/>
                </a:moveTo>
                <a:cubicBezTo>
                  <a:pt x="134" y="50"/>
                  <a:pt x="133" y="51"/>
                  <a:pt x="133" y="53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76"/>
                  <a:pt x="134" y="77"/>
                  <a:pt x="135" y="77"/>
                </a:cubicBezTo>
                <a:cubicBezTo>
                  <a:pt x="137" y="77"/>
                  <a:pt x="138" y="76"/>
                  <a:pt x="138" y="74"/>
                </a:cubicBezTo>
                <a:cubicBezTo>
                  <a:pt x="138" y="53"/>
                  <a:pt x="138" y="53"/>
                  <a:pt x="138" y="53"/>
                </a:cubicBezTo>
                <a:cubicBezTo>
                  <a:pt x="138" y="51"/>
                  <a:pt x="137" y="50"/>
                  <a:pt x="135" y="50"/>
                </a:cubicBezTo>
                <a:close/>
                <a:moveTo>
                  <a:pt x="122" y="48"/>
                </a:moveTo>
                <a:cubicBezTo>
                  <a:pt x="122" y="74"/>
                  <a:pt x="122" y="74"/>
                  <a:pt x="122" y="74"/>
                </a:cubicBezTo>
                <a:cubicBezTo>
                  <a:pt x="122" y="76"/>
                  <a:pt x="123" y="77"/>
                  <a:pt x="125" y="77"/>
                </a:cubicBezTo>
                <a:cubicBezTo>
                  <a:pt x="126" y="77"/>
                  <a:pt x="128" y="76"/>
                  <a:pt x="128" y="74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46"/>
                  <a:pt x="126" y="45"/>
                  <a:pt x="125" y="45"/>
                </a:cubicBezTo>
                <a:cubicBezTo>
                  <a:pt x="123" y="45"/>
                  <a:pt x="122" y="46"/>
                  <a:pt x="122" y="48"/>
                </a:cubicBezTo>
                <a:close/>
                <a:moveTo>
                  <a:pt x="114" y="61"/>
                </a:moveTo>
                <a:cubicBezTo>
                  <a:pt x="112" y="61"/>
                  <a:pt x="111" y="62"/>
                  <a:pt x="111" y="64"/>
                </a:cubicBezTo>
                <a:cubicBezTo>
                  <a:pt x="111" y="74"/>
                  <a:pt x="111" y="74"/>
                  <a:pt x="111" y="74"/>
                </a:cubicBezTo>
                <a:cubicBezTo>
                  <a:pt x="111" y="76"/>
                  <a:pt x="112" y="77"/>
                  <a:pt x="114" y="77"/>
                </a:cubicBezTo>
                <a:cubicBezTo>
                  <a:pt x="116" y="77"/>
                  <a:pt x="117" y="76"/>
                  <a:pt x="117" y="74"/>
                </a:cubicBezTo>
                <a:cubicBezTo>
                  <a:pt x="117" y="64"/>
                  <a:pt x="117" y="64"/>
                  <a:pt x="117" y="64"/>
                </a:cubicBezTo>
                <a:cubicBezTo>
                  <a:pt x="117" y="62"/>
                  <a:pt x="116" y="61"/>
                  <a:pt x="114" y="61"/>
                </a:cubicBezTo>
                <a:close/>
                <a:moveTo>
                  <a:pt x="101" y="62"/>
                </a:moveTo>
                <a:cubicBezTo>
                  <a:pt x="102" y="64"/>
                  <a:pt x="104" y="64"/>
                  <a:pt x="105" y="63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7" y="55"/>
                  <a:pt x="117" y="54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33" y="42"/>
                  <a:pt x="133" y="42"/>
                  <a:pt x="133" y="42"/>
                </a:cubicBezTo>
                <a:cubicBezTo>
                  <a:pt x="135" y="43"/>
                  <a:pt x="137" y="42"/>
                  <a:pt x="138" y="41"/>
                </a:cubicBezTo>
                <a:cubicBezTo>
                  <a:pt x="149" y="25"/>
                  <a:pt x="149" y="25"/>
                  <a:pt x="149" y="25"/>
                </a:cubicBezTo>
                <a:cubicBezTo>
                  <a:pt x="149" y="24"/>
                  <a:pt x="149" y="22"/>
                  <a:pt x="148" y="21"/>
                </a:cubicBezTo>
                <a:cubicBezTo>
                  <a:pt x="146" y="20"/>
                  <a:pt x="144" y="21"/>
                  <a:pt x="144" y="22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127" y="30"/>
                  <a:pt x="127" y="30"/>
                  <a:pt x="127" y="30"/>
                </a:cubicBezTo>
                <a:cubicBezTo>
                  <a:pt x="125" y="29"/>
                  <a:pt x="123" y="29"/>
                  <a:pt x="122" y="30"/>
                </a:cubicBezTo>
                <a:cubicBezTo>
                  <a:pt x="112" y="51"/>
                  <a:pt x="112" y="51"/>
                  <a:pt x="112" y="51"/>
                </a:cubicBezTo>
                <a:cubicBezTo>
                  <a:pt x="101" y="59"/>
                  <a:pt x="101" y="59"/>
                  <a:pt x="101" y="59"/>
                </a:cubicBezTo>
                <a:cubicBezTo>
                  <a:pt x="101" y="60"/>
                  <a:pt x="101" y="61"/>
                  <a:pt x="101" y="62"/>
                </a:cubicBezTo>
                <a:close/>
                <a:moveTo>
                  <a:pt x="95" y="26"/>
                </a:moveTo>
                <a:cubicBezTo>
                  <a:pt x="97" y="26"/>
                  <a:pt x="98" y="25"/>
                  <a:pt x="98" y="24"/>
                </a:cubicBezTo>
                <a:cubicBezTo>
                  <a:pt x="98" y="22"/>
                  <a:pt x="97" y="22"/>
                  <a:pt x="95" y="22"/>
                </a:cubicBezTo>
                <a:cubicBezTo>
                  <a:pt x="64" y="22"/>
                  <a:pt x="64" y="22"/>
                  <a:pt x="64" y="22"/>
                </a:cubicBezTo>
                <a:cubicBezTo>
                  <a:pt x="62" y="22"/>
                  <a:pt x="61" y="22"/>
                  <a:pt x="61" y="24"/>
                </a:cubicBezTo>
                <a:cubicBezTo>
                  <a:pt x="61" y="25"/>
                  <a:pt x="62" y="26"/>
                  <a:pt x="64" y="26"/>
                </a:cubicBezTo>
                <a:cubicBezTo>
                  <a:pt x="95" y="26"/>
                  <a:pt x="95" y="26"/>
                  <a:pt x="95" y="26"/>
                </a:cubicBezTo>
                <a:close/>
                <a:moveTo>
                  <a:pt x="112" y="26"/>
                </a:moveTo>
                <a:cubicBezTo>
                  <a:pt x="113" y="26"/>
                  <a:pt x="114" y="25"/>
                  <a:pt x="114" y="24"/>
                </a:cubicBezTo>
                <a:cubicBezTo>
                  <a:pt x="114" y="22"/>
                  <a:pt x="113" y="22"/>
                  <a:pt x="112" y="22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5" y="22"/>
                  <a:pt x="103" y="22"/>
                  <a:pt x="103" y="24"/>
                </a:cubicBezTo>
                <a:cubicBezTo>
                  <a:pt x="103" y="25"/>
                  <a:pt x="105" y="26"/>
                  <a:pt x="106" y="26"/>
                </a:cubicBezTo>
                <a:cubicBezTo>
                  <a:pt x="112" y="26"/>
                  <a:pt x="112" y="26"/>
                  <a:pt x="112" y="26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30">
            <a:extLst>
              <a:ext uri="{FF2B5EF4-FFF2-40B4-BE49-F238E27FC236}">
                <a16:creationId xmlns:a16="http://schemas.microsoft.com/office/drawing/2014/main" id="{A8B0DC12-E878-4857-3F18-4B79C1AF66B1}"/>
              </a:ext>
            </a:extLst>
          </p:cNvPr>
          <p:cNvSpPr>
            <a:spLocks noEditPoints="1"/>
          </p:cNvSpPr>
          <p:nvPr/>
        </p:nvSpPr>
        <p:spPr bwMode="auto">
          <a:xfrm>
            <a:off x="9851486" y="3862229"/>
            <a:ext cx="631456" cy="643521"/>
          </a:xfrm>
          <a:custGeom>
            <a:avLst/>
            <a:gdLst>
              <a:gd name="T0" fmla="*/ 120 w 157"/>
              <a:gd name="T1" fmla="*/ 2 h 160"/>
              <a:gd name="T2" fmla="*/ 40 w 157"/>
              <a:gd name="T3" fmla="*/ 0 h 160"/>
              <a:gd name="T4" fmla="*/ 3 w 157"/>
              <a:gd name="T5" fmla="*/ 14 h 160"/>
              <a:gd name="T6" fmla="*/ 19 w 157"/>
              <a:gd name="T7" fmla="*/ 159 h 160"/>
              <a:gd name="T8" fmla="*/ 139 w 157"/>
              <a:gd name="T9" fmla="*/ 157 h 160"/>
              <a:gd name="T10" fmla="*/ 146 w 157"/>
              <a:gd name="T11" fmla="*/ 153 h 160"/>
              <a:gd name="T12" fmla="*/ 156 w 157"/>
              <a:gd name="T13" fmla="*/ 10 h 160"/>
              <a:gd name="T14" fmla="*/ 18 w 157"/>
              <a:gd name="T15" fmla="*/ 17 h 160"/>
              <a:gd name="T16" fmla="*/ 63 w 157"/>
              <a:gd name="T17" fmla="*/ 7 h 160"/>
              <a:gd name="T18" fmla="*/ 115 w 157"/>
              <a:gd name="T19" fmla="*/ 5 h 160"/>
              <a:gd name="T20" fmla="*/ 115 w 157"/>
              <a:gd name="T21" fmla="*/ 5 h 160"/>
              <a:gd name="T22" fmla="*/ 139 w 157"/>
              <a:gd name="T23" fmla="*/ 81 h 160"/>
              <a:gd name="T24" fmla="*/ 134 w 157"/>
              <a:gd name="T25" fmla="*/ 156 h 160"/>
              <a:gd name="T26" fmla="*/ 134 w 157"/>
              <a:gd name="T27" fmla="*/ 19 h 160"/>
              <a:gd name="T28" fmla="*/ 139 w 157"/>
              <a:gd name="T29" fmla="*/ 70 h 160"/>
              <a:gd name="T30" fmla="*/ 121 w 157"/>
              <a:gd name="T31" fmla="*/ 14 h 160"/>
              <a:gd name="T32" fmla="*/ 141 w 157"/>
              <a:gd name="T33" fmla="*/ 150 h 160"/>
              <a:gd name="T34" fmla="*/ 110 w 157"/>
              <a:gd name="T35" fmla="*/ 28 h 160"/>
              <a:gd name="T36" fmla="*/ 81 w 157"/>
              <a:gd name="T37" fmla="*/ 32 h 160"/>
              <a:gd name="T38" fmla="*/ 116 w 157"/>
              <a:gd name="T39" fmla="*/ 67 h 160"/>
              <a:gd name="T40" fmla="*/ 112 w 157"/>
              <a:gd name="T41" fmla="*/ 32 h 160"/>
              <a:gd name="T42" fmla="*/ 124 w 157"/>
              <a:gd name="T43" fmla="*/ 27 h 160"/>
              <a:gd name="T44" fmla="*/ 86 w 157"/>
              <a:gd name="T45" fmla="*/ 34 h 160"/>
              <a:gd name="T46" fmla="*/ 100 w 157"/>
              <a:gd name="T47" fmla="*/ 46 h 160"/>
              <a:gd name="T48" fmla="*/ 114 w 157"/>
              <a:gd name="T49" fmla="*/ 62 h 160"/>
              <a:gd name="T50" fmla="*/ 99 w 157"/>
              <a:gd name="T51" fmla="*/ 99 h 160"/>
              <a:gd name="T52" fmla="*/ 76 w 157"/>
              <a:gd name="T53" fmla="*/ 72 h 160"/>
              <a:gd name="T54" fmla="*/ 38 w 157"/>
              <a:gd name="T55" fmla="*/ 75 h 160"/>
              <a:gd name="T56" fmla="*/ 100 w 157"/>
              <a:gd name="T57" fmla="*/ 108 h 160"/>
              <a:gd name="T58" fmla="*/ 127 w 157"/>
              <a:gd name="T59" fmla="*/ 107 h 160"/>
              <a:gd name="T60" fmla="*/ 88 w 157"/>
              <a:gd name="T61" fmla="*/ 85 h 160"/>
              <a:gd name="T62" fmla="*/ 73 w 157"/>
              <a:gd name="T63" fmla="*/ 105 h 160"/>
              <a:gd name="T64" fmla="*/ 71 w 157"/>
              <a:gd name="T65" fmla="*/ 75 h 160"/>
              <a:gd name="T66" fmla="*/ 96 w 157"/>
              <a:gd name="T67" fmla="*/ 95 h 160"/>
              <a:gd name="T68" fmla="*/ 53 w 157"/>
              <a:gd name="T69" fmla="*/ 122 h 160"/>
              <a:gd name="T70" fmla="*/ 33 w 157"/>
              <a:gd name="T71" fmla="*/ 117 h 160"/>
              <a:gd name="T72" fmla="*/ 84 w 157"/>
              <a:gd name="T73" fmla="*/ 117 h 160"/>
              <a:gd name="T74" fmla="*/ 63 w 157"/>
              <a:gd name="T75" fmla="*/ 122 h 160"/>
              <a:gd name="T76" fmla="*/ 84 w 157"/>
              <a:gd name="T77" fmla="*/ 117 h 160"/>
              <a:gd name="T78" fmla="*/ 69 w 157"/>
              <a:gd name="T79" fmla="*/ 133 h 160"/>
              <a:gd name="T80" fmla="*/ 30 w 157"/>
              <a:gd name="T81" fmla="*/ 133 h 160"/>
              <a:gd name="T82" fmla="*/ 76 w 157"/>
              <a:gd name="T83" fmla="*/ 130 h 160"/>
              <a:gd name="T84" fmla="*/ 84 w 157"/>
              <a:gd name="T85" fmla="*/ 134 h 160"/>
              <a:gd name="T86" fmla="*/ 43 w 157"/>
              <a:gd name="T87" fmla="*/ 143 h 160"/>
              <a:gd name="T88" fmla="*/ 33 w 157"/>
              <a:gd name="T89" fmla="*/ 147 h 160"/>
              <a:gd name="T90" fmla="*/ 43 w 157"/>
              <a:gd name="T91" fmla="*/ 143 h 160"/>
              <a:gd name="T92" fmla="*/ 51 w 157"/>
              <a:gd name="T93" fmla="*/ 145 h 160"/>
              <a:gd name="T94" fmla="*/ 86 w 157"/>
              <a:gd name="T95" fmla="*/ 145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57" h="160">
                <a:moveTo>
                  <a:pt x="156" y="10"/>
                </a:moveTo>
                <a:cubicBezTo>
                  <a:pt x="120" y="7"/>
                  <a:pt x="120" y="7"/>
                  <a:pt x="120" y="7"/>
                </a:cubicBezTo>
                <a:cubicBezTo>
                  <a:pt x="120" y="2"/>
                  <a:pt x="120" y="2"/>
                  <a:pt x="120" y="2"/>
                </a:cubicBezTo>
                <a:cubicBezTo>
                  <a:pt x="120" y="1"/>
                  <a:pt x="119" y="0"/>
                  <a:pt x="117" y="0"/>
                </a:cubicBezTo>
                <a:cubicBezTo>
                  <a:pt x="85" y="4"/>
                  <a:pt x="85" y="4"/>
                  <a:pt x="85" y="4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0"/>
                  <a:pt x="38" y="1"/>
                  <a:pt x="38" y="2"/>
                </a:cubicBezTo>
                <a:cubicBezTo>
                  <a:pt x="37" y="10"/>
                  <a:pt x="37" y="10"/>
                  <a:pt x="37" y="10"/>
                </a:cubicBezTo>
                <a:cubicBezTo>
                  <a:pt x="3" y="14"/>
                  <a:pt x="3" y="14"/>
                  <a:pt x="3" y="14"/>
                </a:cubicBezTo>
                <a:cubicBezTo>
                  <a:pt x="1" y="14"/>
                  <a:pt x="0" y="16"/>
                  <a:pt x="1" y="17"/>
                </a:cubicBezTo>
                <a:cubicBezTo>
                  <a:pt x="18" y="156"/>
                  <a:pt x="18" y="156"/>
                  <a:pt x="18" y="156"/>
                </a:cubicBezTo>
                <a:cubicBezTo>
                  <a:pt x="19" y="157"/>
                  <a:pt x="18" y="158"/>
                  <a:pt x="19" y="159"/>
                </a:cubicBezTo>
                <a:cubicBezTo>
                  <a:pt x="19" y="160"/>
                  <a:pt x="19" y="160"/>
                  <a:pt x="20" y="160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37" y="160"/>
                  <a:pt x="139" y="159"/>
                  <a:pt x="139" y="157"/>
                </a:cubicBezTo>
                <a:cubicBezTo>
                  <a:pt x="139" y="155"/>
                  <a:pt x="139" y="155"/>
                  <a:pt x="139" y="155"/>
                </a:cubicBezTo>
                <a:cubicBezTo>
                  <a:pt x="143" y="155"/>
                  <a:pt x="143" y="155"/>
                  <a:pt x="143" y="155"/>
                </a:cubicBezTo>
                <a:cubicBezTo>
                  <a:pt x="145" y="155"/>
                  <a:pt x="146" y="154"/>
                  <a:pt x="146" y="153"/>
                </a:cubicBezTo>
                <a:cubicBezTo>
                  <a:pt x="157" y="12"/>
                  <a:pt x="157" y="12"/>
                  <a:pt x="157" y="12"/>
                </a:cubicBezTo>
                <a:cubicBezTo>
                  <a:pt x="157" y="12"/>
                  <a:pt x="157" y="11"/>
                  <a:pt x="157" y="11"/>
                </a:cubicBezTo>
                <a:cubicBezTo>
                  <a:pt x="157" y="10"/>
                  <a:pt x="157" y="10"/>
                  <a:pt x="156" y="10"/>
                </a:cubicBezTo>
                <a:close/>
                <a:moveTo>
                  <a:pt x="18" y="119"/>
                </a:moveTo>
                <a:cubicBezTo>
                  <a:pt x="5" y="18"/>
                  <a:pt x="5" y="18"/>
                  <a:pt x="5" y="18"/>
                </a:cubicBezTo>
                <a:cubicBezTo>
                  <a:pt x="18" y="17"/>
                  <a:pt x="18" y="17"/>
                  <a:pt x="18" y="17"/>
                </a:cubicBezTo>
                <a:lnTo>
                  <a:pt x="18" y="119"/>
                </a:lnTo>
                <a:close/>
                <a:moveTo>
                  <a:pt x="42" y="5"/>
                </a:moveTo>
                <a:cubicBezTo>
                  <a:pt x="63" y="7"/>
                  <a:pt x="63" y="7"/>
                  <a:pt x="63" y="7"/>
                </a:cubicBezTo>
                <a:cubicBezTo>
                  <a:pt x="42" y="9"/>
                  <a:pt x="42" y="9"/>
                  <a:pt x="42" y="9"/>
                </a:cubicBezTo>
                <a:lnTo>
                  <a:pt x="42" y="5"/>
                </a:lnTo>
                <a:close/>
                <a:moveTo>
                  <a:pt x="115" y="5"/>
                </a:moveTo>
                <a:cubicBezTo>
                  <a:pt x="117" y="14"/>
                  <a:pt x="117" y="14"/>
                  <a:pt x="117" y="14"/>
                </a:cubicBezTo>
                <a:cubicBezTo>
                  <a:pt x="40" y="14"/>
                  <a:pt x="40" y="14"/>
                  <a:pt x="40" y="14"/>
                </a:cubicBezTo>
                <a:lnTo>
                  <a:pt x="115" y="5"/>
                </a:lnTo>
                <a:close/>
                <a:moveTo>
                  <a:pt x="141" y="150"/>
                </a:moveTo>
                <a:cubicBezTo>
                  <a:pt x="139" y="150"/>
                  <a:pt x="139" y="150"/>
                  <a:pt x="139" y="150"/>
                </a:cubicBezTo>
                <a:cubicBezTo>
                  <a:pt x="139" y="81"/>
                  <a:pt x="139" y="81"/>
                  <a:pt x="139" y="81"/>
                </a:cubicBezTo>
                <a:cubicBezTo>
                  <a:pt x="139" y="80"/>
                  <a:pt x="137" y="78"/>
                  <a:pt x="136" y="78"/>
                </a:cubicBezTo>
                <a:cubicBezTo>
                  <a:pt x="135" y="78"/>
                  <a:pt x="134" y="80"/>
                  <a:pt x="134" y="81"/>
                </a:cubicBezTo>
                <a:cubicBezTo>
                  <a:pt x="134" y="156"/>
                  <a:pt x="134" y="156"/>
                  <a:pt x="134" y="156"/>
                </a:cubicBezTo>
                <a:cubicBezTo>
                  <a:pt x="23" y="156"/>
                  <a:pt x="23" y="156"/>
                  <a:pt x="23" y="156"/>
                </a:cubicBezTo>
                <a:cubicBezTo>
                  <a:pt x="23" y="19"/>
                  <a:pt x="23" y="19"/>
                  <a:pt x="23" y="19"/>
                </a:cubicBezTo>
                <a:cubicBezTo>
                  <a:pt x="134" y="19"/>
                  <a:pt x="134" y="19"/>
                  <a:pt x="134" y="19"/>
                </a:cubicBezTo>
                <a:cubicBezTo>
                  <a:pt x="134" y="70"/>
                  <a:pt x="134" y="70"/>
                  <a:pt x="134" y="70"/>
                </a:cubicBezTo>
                <a:cubicBezTo>
                  <a:pt x="134" y="71"/>
                  <a:pt x="135" y="72"/>
                  <a:pt x="136" y="72"/>
                </a:cubicBezTo>
                <a:cubicBezTo>
                  <a:pt x="137" y="72"/>
                  <a:pt x="139" y="71"/>
                  <a:pt x="139" y="70"/>
                </a:cubicBezTo>
                <a:cubicBezTo>
                  <a:pt x="139" y="17"/>
                  <a:pt x="139" y="17"/>
                  <a:pt x="139" y="17"/>
                </a:cubicBezTo>
                <a:cubicBezTo>
                  <a:pt x="139" y="15"/>
                  <a:pt x="137" y="14"/>
                  <a:pt x="136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2"/>
                  <a:pt x="121" y="12"/>
                  <a:pt x="121" y="12"/>
                </a:cubicBezTo>
                <a:cubicBezTo>
                  <a:pt x="152" y="14"/>
                  <a:pt x="152" y="14"/>
                  <a:pt x="152" y="14"/>
                </a:cubicBezTo>
                <a:lnTo>
                  <a:pt x="141" y="150"/>
                </a:lnTo>
                <a:close/>
                <a:moveTo>
                  <a:pt x="124" y="27"/>
                </a:moveTo>
                <a:cubicBezTo>
                  <a:pt x="111" y="27"/>
                  <a:pt x="111" y="27"/>
                  <a:pt x="111" y="27"/>
                </a:cubicBezTo>
                <a:cubicBezTo>
                  <a:pt x="111" y="27"/>
                  <a:pt x="110" y="28"/>
                  <a:pt x="110" y="28"/>
                </a:cubicBezTo>
                <a:cubicBezTo>
                  <a:pt x="104" y="36"/>
                  <a:pt x="104" y="36"/>
                  <a:pt x="104" y="36"/>
                </a:cubicBezTo>
                <a:cubicBezTo>
                  <a:pt x="98" y="32"/>
                  <a:pt x="91" y="29"/>
                  <a:pt x="84" y="29"/>
                </a:cubicBezTo>
                <a:cubicBezTo>
                  <a:pt x="82" y="29"/>
                  <a:pt x="81" y="30"/>
                  <a:pt x="81" y="32"/>
                </a:cubicBezTo>
                <a:cubicBezTo>
                  <a:pt x="81" y="65"/>
                  <a:pt x="81" y="65"/>
                  <a:pt x="81" y="65"/>
                </a:cubicBezTo>
                <a:cubicBezTo>
                  <a:pt x="81" y="66"/>
                  <a:pt x="82" y="67"/>
                  <a:pt x="84" y="67"/>
                </a:cubicBezTo>
                <a:cubicBezTo>
                  <a:pt x="116" y="67"/>
                  <a:pt x="116" y="67"/>
                  <a:pt x="116" y="67"/>
                </a:cubicBezTo>
                <a:cubicBezTo>
                  <a:pt x="117" y="67"/>
                  <a:pt x="119" y="66"/>
                  <a:pt x="119" y="65"/>
                </a:cubicBezTo>
                <a:cubicBezTo>
                  <a:pt x="119" y="55"/>
                  <a:pt x="115" y="45"/>
                  <a:pt x="108" y="39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125" y="32"/>
                  <a:pt x="127" y="31"/>
                  <a:pt x="127" y="29"/>
                </a:cubicBezTo>
                <a:cubicBezTo>
                  <a:pt x="127" y="28"/>
                  <a:pt x="125" y="27"/>
                  <a:pt x="124" y="27"/>
                </a:cubicBezTo>
                <a:close/>
                <a:moveTo>
                  <a:pt x="114" y="62"/>
                </a:moveTo>
                <a:cubicBezTo>
                  <a:pt x="86" y="62"/>
                  <a:pt x="86" y="62"/>
                  <a:pt x="86" y="62"/>
                </a:cubicBezTo>
                <a:cubicBezTo>
                  <a:pt x="86" y="34"/>
                  <a:pt x="86" y="34"/>
                  <a:pt x="86" y="34"/>
                </a:cubicBezTo>
                <a:cubicBezTo>
                  <a:pt x="92" y="34"/>
                  <a:pt x="97" y="37"/>
                  <a:pt x="101" y="40"/>
                </a:cubicBezTo>
                <a:cubicBezTo>
                  <a:pt x="100" y="43"/>
                  <a:pt x="100" y="43"/>
                  <a:pt x="100" y="43"/>
                </a:cubicBezTo>
                <a:cubicBezTo>
                  <a:pt x="99" y="45"/>
                  <a:pt x="99" y="45"/>
                  <a:pt x="100" y="46"/>
                </a:cubicBezTo>
                <a:cubicBezTo>
                  <a:pt x="100" y="47"/>
                  <a:pt x="102" y="47"/>
                  <a:pt x="103" y="45"/>
                </a:cubicBezTo>
                <a:cubicBezTo>
                  <a:pt x="105" y="43"/>
                  <a:pt x="105" y="43"/>
                  <a:pt x="105" y="43"/>
                </a:cubicBezTo>
                <a:cubicBezTo>
                  <a:pt x="110" y="48"/>
                  <a:pt x="113" y="55"/>
                  <a:pt x="114" y="62"/>
                </a:cubicBezTo>
                <a:close/>
                <a:moveTo>
                  <a:pt x="124" y="105"/>
                </a:moveTo>
                <a:cubicBezTo>
                  <a:pt x="102" y="105"/>
                  <a:pt x="102" y="105"/>
                  <a:pt x="102" y="105"/>
                </a:cubicBezTo>
                <a:cubicBezTo>
                  <a:pt x="99" y="99"/>
                  <a:pt x="99" y="99"/>
                  <a:pt x="99" y="99"/>
                </a:cubicBezTo>
                <a:cubicBezTo>
                  <a:pt x="105" y="92"/>
                  <a:pt x="109" y="84"/>
                  <a:pt x="109" y="75"/>
                </a:cubicBezTo>
                <a:cubicBezTo>
                  <a:pt x="109" y="73"/>
                  <a:pt x="107" y="72"/>
                  <a:pt x="106" y="72"/>
                </a:cubicBezTo>
                <a:cubicBezTo>
                  <a:pt x="76" y="72"/>
                  <a:pt x="76" y="72"/>
                  <a:pt x="76" y="72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41"/>
                  <a:pt x="75" y="40"/>
                  <a:pt x="73" y="40"/>
                </a:cubicBezTo>
                <a:cubicBezTo>
                  <a:pt x="54" y="40"/>
                  <a:pt x="38" y="56"/>
                  <a:pt x="38" y="75"/>
                </a:cubicBezTo>
                <a:cubicBezTo>
                  <a:pt x="38" y="94"/>
                  <a:pt x="54" y="109"/>
                  <a:pt x="73" y="109"/>
                </a:cubicBezTo>
                <a:cubicBezTo>
                  <a:pt x="82" y="109"/>
                  <a:pt x="89" y="107"/>
                  <a:pt x="95" y="102"/>
                </a:cubicBezTo>
                <a:cubicBezTo>
                  <a:pt x="100" y="108"/>
                  <a:pt x="100" y="108"/>
                  <a:pt x="100" y="108"/>
                </a:cubicBezTo>
                <a:cubicBezTo>
                  <a:pt x="100" y="109"/>
                  <a:pt x="100" y="109"/>
                  <a:pt x="101" y="109"/>
                </a:cubicBezTo>
                <a:cubicBezTo>
                  <a:pt x="124" y="109"/>
                  <a:pt x="124" y="109"/>
                  <a:pt x="124" y="109"/>
                </a:cubicBezTo>
                <a:cubicBezTo>
                  <a:pt x="125" y="109"/>
                  <a:pt x="127" y="108"/>
                  <a:pt x="127" y="107"/>
                </a:cubicBezTo>
                <a:cubicBezTo>
                  <a:pt x="127" y="106"/>
                  <a:pt x="125" y="105"/>
                  <a:pt x="124" y="105"/>
                </a:cubicBezTo>
                <a:close/>
                <a:moveTo>
                  <a:pt x="90" y="86"/>
                </a:moveTo>
                <a:cubicBezTo>
                  <a:pt x="90" y="85"/>
                  <a:pt x="89" y="85"/>
                  <a:pt x="88" y="85"/>
                </a:cubicBezTo>
                <a:cubicBezTo>
                  <a:pt x="86" y="86"/>
                  <a:pt x="86" y="87"/>
                  <a:pt x="87" y="88"/>
                </a:cubicBezTo>
                <a:cubicBezTo>
                  <a:pt x="93" y="98"/>
                  <a:pt x="93" y="98"/>
                  <a:pt x="93" y="98"/>
                </a:cubicBezTo>
                <a:cubicBezTo>
                  <a:pt x="88" y="102"/>
                  <a:pt x="81" y="105"/>
                  <a:pt x="73" y="105"/>
                </a:cubicBezTo>
                <a:cubicBezTo>
                  <a:pt x="57" y="105"/>
                  <a:pt x="43" y="92"/>
                  <a:pt x="43" y="75"/>
                </a:cubicBezTo>
                <a:cubicBezTo>
                  <a:pt x="43" y="59"/>
                  <a:pt x="56" y="46"/>
                  <a:pt x="71" y="45"/>
                </a:cubicBezTo>
                <a:cubicBezTo>
                  <a:pt x="71" y="75"/>
                  <a:pt x="71" y="75"/>
                  <a:pt x="71" y="75"/>
                </a:cubicBezTo>
                <a:cubicBezTo>
                  <a:pt x="71" y="76"/>
                  <a:pt x="72" y="77"/>
                  <a:pt x="73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3" y="84"/>
                  <a:pt x="100" y="90"/>
                  <a:pt x="96" y="95"/>
                </a:cubicBezTo>
                <a:lnTo>
                  <a:pt x="90" y="86"/>
                </a:lnTo>
                <a:close/>
                <a:moveTo>
                  <a:pt x="33" y="122"/>
                </a:moveTo>
                <a:cubicBezTo>
                  <a:pt x="53" y="122"/>
                  <a:pt x="53" y="122"/>
                  <a:pt x="53" y="122"/>
                </a:cubicBezTo>
                <a:cubicBezTo>
                  <a:pt x="55" y="122"/>
                  <a:pt x="56" y="121"/>
                  <a:pt x="56" y="120"/>
                </a:cubicBezTo>
                <a:cubicBezTo>
                  <a:pt x="56" y="118"/>
                  <a:pt x="55" y="117"/>
                  <a:pt x="53" y="117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32" y="117"/>
                  <a:pt x="30" y="118"/>
                  <a:pt x="30" y="120"/>
                </a:cubicBezTo>
                <a:cubicBezTo>
                  <a:pt x="30" y="121"/>
                  <a:pt x="32" y="122"/>
                  <a:pt x="33" y="122"/>
                </a:cubicBezTo>
                <a:close/>
                <a:moveTo>
                  <a:pt x="84" y="117"/>
                </a:moveTo>
                <a:cubicBezTo>
                  <a:pt x="63" y="117"/>
                  <a:pt x="63" y="117"/>
                  <a:pt x="63" y="117"/>
                </a:cubicBezTo>
                <a:cubicBezTo>
                  <a:pt x="62" y="117"/>
                  <a:pt x="60" y="118"/>
                  <a:pt x="60" y="120"/>
                </a:cubicBezTo>
                <a:cubicBezTo>
                  <a:pt x="60" y="121"/>
                  <a:pt x="62" y="122"/>
                  <a:pt x="63" y="122"/>
                </a:cubicBezTo>
                <a:cubicBezTo>
                  <a:pt x="84" y="122"/>
                  <a:pt x="84" y="122"/>
                  <a:pt x="84" y="122"/>
                </a:cubicBezTo>
                <a:cubicBezTo>
                  <a:pt x="85" y="122"/>
                  <a:pt x="86" y="121"/>
                  <a:pt x="86" y="120"/>
                </a:cubicBezTo>
                <a:cubicBezTo>
                  <a:pt x="86" y="118"/>
                  <a:pt x="85" y="117"/>
                  <a:pt x="84" y="117"/>
                </a:cubicBezTo>
                <a:close/>
                <a:moveTo>
                  <a:pt x="33" y="134"/>
                </a:moveTo>
                <a:cubicBezTo>
                  <a:pt x="66" y="134"/>
                  <a:pt x="66" y="134"/>
                  <a:pt x="66" y="134"/>
                </a:cubicBezTo>
                <a:cubicBezTo>
                  <a:pt x="68" y="134"/>
                  <a:pt x="69" y="133"/>
                  <a:pt x="69" y="133"/>
                </a:cubicBezTo>
                <a:cubicBezTo>
                  <a:pt x="69" y="131"/>
                  <a:pt x="68" y="130"/>
                  <a:pt x="66" y="13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32" y="130"/>
                  <a:pt x="30" y="131"/>
                  <a:pt x="30" y="133"/>
                </a:cubicBezTo>
                <a:cubicBezTo>
                  <a:pt x="30" y="133"/>
                  <a:pt x="32" y="134"/>
                  <a:pt x="33" y="134"/>
                </a:cubicBezTo>
                <a:close/>
                <a:moveTo>
                  <a:pt x="84" y="130"/>
                </a:moveTo>
                <a:cubicBezTo>
                  <a:pt x="76" y="130"/>
                  <a:pt x="76" y="130"/>
                  <a:pt x="76" y="130"/>
                </a:cubicBezTo>
                <a:cubicBezTo>
                  <a:pt x="74" y="130"/>
                  <a:pt x="73" y="131"/>
                  <a:pt x="73" y="133"/>
                </a:cubicBezTo>
                <a:cubicBezTo>
                  <a:pt x="73" y="133"/>
                  <a:pt x="74" y="134"/>
                  <a:pt x="76" y="134"/>
                </a:cubicBezTo>
                <a:cubicBezTo>
                  <a:pt x="84" y="134"/>
                  <a:pt x="84" y="134"/>
                  <a:pt x="84" y="134"/>
                </a:cubicBezTo>
                <a:cubicBezTo>
                  <a:pt x="85" y="134"/>
                  <a:pt x="86" y="133"/>
                  <a:pt x="86" y="133"/>
                </a:cubicBezTo>
                <a:cubicBezTo>
                  <a:pt x="86" y="131"/>
                  <a:pt x="85" y="130"/>
                  <a:pt x="84" y="130"/>
                </a:cubicBezTo>
                <a:close/>
                <a:moveTo>
                  <a:pt x="43" y="143"/>
                </a:moveTo>
                <a:cubicBezTo>
                  <a:pt x="33" y="143"/>
                  <a:pt x="33" y="143"/>
                  <a:pt x="33" y="143"/>
                </a:cubicBezTo>
                <a:cubicBezTo>
                  <a:pt x="32" y="143"/>
                  <a:pt x="30" y="144"/>
                  <a:pt x="30" y="145"/>
                </a:cubicBezTo>
                <a:cubicBezTo>
                  <a:pt x="30" y="146"/>
                  <a:pt x="32" y="147"/>
                  <a:pt x="33" y="147"/>
                </a:cubicBezTo>
                <a:cubicBezTo>
                  <a:pt x="43" y="147"/>
                  <a:pt x="43" y="147"/>
                  <a:pt x="43" y="147"/>
                </a:cubicBezTo>
                <a:cubicBezTo>
                  <a:pt x="45" y="147"/>
                  <a:pt x="46" y="146"/>
                  <a:pt x="46" y="145"/>
                </a:cubicBezTo>
                <a:cubicBezTo>
                  <a:pt x="46" y="144"/>
                  <a:pt x="45" y="143"/>
                  <a:pt x="43" y="143"/>
                </a:cubicBezTo>
                <a:close/>
                <a:moveTo>
                  <a:pt x="84" y="143"/>
                </a:moveTo>
                <a:cubicBezTo>
                  <a:pt x="53" y="143"/>
                  <a:pt x="53" y="143"/>
                  <a:pt x="53" y="143"/>
                </a:cubicBezTo>
                <a:cubicBezTo>
                  <a:pt x="52" y="143"/>
                  <a:pt x="51" y="144"/>
                  <a:pt x="51" y="145"/>
                </a:cubicBezTo>
                <a:cubicBezTo>
                  <a:pt x="51" y="146"/>
                  <a:pt x="52" y="147"/>
                  <a:pt x="53" y="147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5" y="147"/>
                  <a:pt x="86" y="146"/>
                  <a:pt x="86" y="145"/>
                </a:cubicBezTo>
                <a:cubicBezTo>
                  <a:pt x="86" y="144"/>
                  <a:pt x="85" y="143"/>
                  <a:pt x="84" y="143"/>
                </a:cubicBezTo>
                <a:close/>
              </a:path>
            </a:pathLst>
          </a:custGeom>
          <a:solidFill>
            <a:srgbClr val="062D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2B0E9E-DA64-D407-3709-55BA81AE4F2A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6C543A-E56A-1028-3A3F-3DA9DD76CCA7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65654E-45F1-7909-9594-AC17455D53A8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B035CC-8EAC-F0D6-0A0F-E723AE36321A}"/>
              </a:ext>
            </a:extLst>
          </p:cNvPr>
          <p:cNvSpPr txBox="1"/>
          <p:nvPr/>
        </p:nvSpPr>
        <p:spPr>
          <a:xfrm>
            <a:off x="8981162" y="2123367"/>
            <a:ext cx="2333755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EB4DA4-872C-2617-1AED-550C40F78665}"/>
              </a:ext>
            </a:extLst>
          </p:cNvPr>
          <p:cNvSpPr txBox="1"/>
          <p:nvPr/>
        </p:nvSpPr>
        <p:spPr>
          <a:xfrm>
            <a:off x="8981162" y="4539064"/>
            <a:ext cx="2333755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400" dirty="0">
              <a:solidFill>
                <a:srgbClr val="062D3E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2EEB8D-445A-2993-1A24-98F39D056D79}"/>
              </a:ext>
            </a:extLst>
          </p:cNvPr>
          <p:cNvSpPr/>
          <p:nvPr/>
        </p:nvSpPr>
        <p:spPr>
          <a:xfrm>
            <a:off x="4656082" y="1227541"/>
            <a:ext cx="3596471" cy="4668762"/>
          </a:xfrm>
          <a:prstGeom prst="rect">
            <a:avLst/>
          </a:prstGeom>
          <a:noFill/>
          <a:ln w="57150">
            <a:solidFill>
              <a:srgbClr val="D2AC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0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Graphic spid="4" grpId="0">
        <p:bldSub>
          <a:bldChart bld="category"/>
        </p:bldSub>
      </p:bldGraphic>
      <p:bldP spid="5" grpId="0" animBg="1"/>
      <p:bldP spid="6" grpId="0" animBg="1"/>
      <p:bldP spid="10" grpId="0"/>
      <p:bldP spid="11" grpId="0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8535CCC-6318-3F06-A958-6AC7DBEB1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AE9748F-95C4-AAA0-13C0-2B43BFDA8F9D}"/>
              </a:ext>
            </a:extLst>
          </p:cNvPr>
          <p:cNvGrpSpPr/>
          <p:nvPr/>
        </p:nvGrpSpPr>
        <p:grpSpPr>
          <a:xfrm>
            <a:off x="9641388" y="1731908"/>
            <a:ext cx="2087101" cy="3344333"/>
            <a:chOff x="7376976" y="1746421"/>
            <a:chExt cx="1585182" cy="2540067"/>
          </a:xfrm>
        </p:grpSpPr>
        <p:sp>
          <p:nvSpPr>
            <p:cNvPr id="4" name="Freeform 21">
              <a:extLst>
                <a:ext uri="{FF2B5EF4-FFF2-40B4-BE49-F238E27FC236}">
                  <a16:creationId xmlns:a16="http://schemas.microsoft.com/office/drawing/2014/main" id="{93ABBFC3-41A9-41A7-7CAC-C9E35AFA5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8042" y="1746421"/>
              <a:ext cx="894697" cy="464869"/>
            </a:xfrm>
            <a:custGeom>
              <a:avLst/>
              <a:gdLst>
                <a:gd name="T0" fmla="*/ 718 w 766"/>
                <a:gd name="T1" fmla="*/ 398 h 398"/>
                <a:gd name="T2" fmla="*/ 47 w 766"/>
                <a:gd name="T3" fmla="*/ 398 h 398"/>
                <a:gd name="T4" fmla="*/ 47 w 766"/>
                <a:gd name="T5" fmla="*/ 398 h 398"/>
                <a:gd name="T6" fmla="*/ 37 w 766"/>
                <a:gd name="T7" fmla="*/ 398 h 398"/>
                <a:gd name="T8" fmla="*/ 28 w 766"/>
                <a:gd name="T9" fmla="*/ 394 h 398"/>
                <a:gd name="T10" fmla="*/ 20 w 766"/>
                <a:gd name="T11" fmla="*/ 390 h 398"/>
                <a:gd name="T12" fmla="*/ 12 w 766"/>
                <a:gd name="T13" fmla="*/ 384 h 398"/>
                <a:gd name="T14" fmla="*/ 7 w 766"/>
                <a:gd name="T15" fmla="*/ 378 h 398"/>
                <a:gd name="T16" fmla="*/ 3 w 766"/>
                <a:gd name="T17" fmla="*/ 370 h 398"/>
                <a:gd name="T18" fmla="*/ 0 w 766"/>
                <a:gd name="T19" fmla="*/ 361 h 398"/>
                <a:gd name="T20" fmla="*/ 0 w 766"/>
                <a:gd name="T21" fmla="*/ 351 h 398"/>
                <a:gd name="T22" fmla="*/ 0 w 766"/>
                <a:gd name="T23" fmla="*/ 76 h 398"/>
                <a:gd name="T24" fmla="*/ 0 w 766"/>
                <a:gd name="T25" fmla="*/ 76 h 398"/>
                <a:gd name="T26" fmla="*/ 0 w 766"/>
                <a:gd name="T27" fmla="*/ 68 h 398"/>
                <a:gd name="T28" fmla="*/ 1 w 766"/>
                <a:gd name="T29" fmla="*/ 61 h 398"/>
                <a:gd name="T30" fmla="*/ 5 w 766"/>
                <a:gd name="T31" fmla="*/ 46 h 398"/>
                <a:gd name="T32" fmla="*/ 12 w 766"/>
                <a:gd name="T33" fmla="*/ 34 h 398"/>
                <a:gd name="T34" fmla="*/ 21 w 766"/>
                <a:gd name="T35" fmla="*/ 23 h 398"/>
                <a:gd name="T36" fmla="*/ 32 w 766"/>
                <a:gd name="T37" fmla="*/ 13 h 398"/>
                <a:gd name="T38" fmla="*/ 45 w 766"/>
                <a:gd name="T39" fmla="*/ 6 h 398"/>
                <a:gd name="T40" fmla="*/ 59 w 766"/>
                <a:gd name="T41" fmla="*/ 3 h 398"/>
                <a:gd name="T42" fmla="*/ 67 w 766"/>
                <a:gd name="T43" fmla="*/ 1 h 398"/>
                <a:gd name="T44" fmla="*/ 74 w 766"/>
                <a:gd name="T45" fmla="*/ 0 h 398"/>
                <a:gd name="T46" fmla="*/ 718 w 766"/>
                <a:gd name="T47" fmla="*/ 0 h 398"/>
                <a:gd name="T48" fmla="*/ 718 w 766"/>
                <a:gd name="T49" fmla="*/ 0 h 398"/>
                <a:gd name="T50" fmla="*/ 729 w 766"/>
                <a:gd name="T51" fmla="*/ 1 h 398"/>
                <a:gd name="T52" fmla="*/ 738 w 766"/>
                <a:gd name="T53" fmla="*/ 4 h 398"/>
                <a:gd name="T54" fmla="*/ 746 w 766"/>
                <a:gd name="T55" fmla="*/ 9 h 398"/>
                <a:gd name="T56" fmla="*/ 752 w 766"/>
                <a:gd name="T57" fmla="*/ 14 h 398"/>
                <a:gd name="T58" fmla="*/ 758 w 766"/>
                <a:gd name="T59" fmla="*/ 22 h 398"/>
                <a:gd name="T60" fmla="*/ 762 w 766"/>
                <a:gd name="T61" fmla="*/ 30 h 398"/>
                <a:gd name="T62" fmla="*/ 766 w 766"/>
                <a:gd name="T63" fmla="*/ 39 h 398"/>
                <a:gd name="T64" fmla="*/ 766 w 766"/>
                <a:gd name="T65" fmla="*/ 48 h 398"/>
                <a:gd name="T66" fmla="*/ 766 w 766"/>
                <a:gd name="T67" fmla="*/ 351 h 398"/>
                <a:gd name="T68" fmla="*/ 766 w 766"/>
                <a:gd name="T69" fmla="*/ 351 h 398"/>
                <a:gd name="T70" fmla="*/ 766 w 766"/>
                <a:gd name="T71" fmla="*/ 361 h 398"/>
                <a:gd name="T72" fmla="*/ 762 w 766"/>
                <a:gd name="T73" fmla="*/ 370 h 398"/>
                <a:gd name="T74" fmla="*/ 758 w 766"/>
                <a:gd name="T75" fmla="*/ 378 h 398"/>
                <a:gd name="T76" fmla="*/ 752 w 766"/>
                <a:gd name="T77" fmla="*/ 384 h 398"/>
                <a:gd name="T78" fmla="*/ 746 w 766"/>
                <a:gd name="T79" fmla="*/ 390 h 398"/>
                <a:gd name="T80" fmla="*/ 738 w 766"/>
                <a:gd name="T81" fmla="*/ 394 h 398"/>
                <a:gd name="T82" fmla="*/ 729 w 766"/>
                <a:gd name="T83" fmla="*/ 398 h 398"/>
                <a:gd name="T84" fmla="*/ 718 w 766"/>
                <a:gd name="T85" fmla="*/ 398 h 398"/>
                <a:gd name="T86" fmla="*/ 718 w 766"/>
                <a:gd name="T87" fmla="*/ 3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66" h="398">
                  <a:moveTo>
                    <a:pt x="718" y="398"/>
                  </a:moveTo>
                  <a:lnTo>
                    <a:pt x="47" y="398"/>
                  </a:lnTo>
                  <a:lnTo>
                    <a:pt x="47" y="398"/>
                  </a:lnTo>
                  <a:lnTo>
                    <a:pt x="37" y="398"/>
                  </a:lnTo>
                  <a:lnTo>
                    <a:pt x="28" y="394"/>
                  </a:lnTo>
                  <a:lnTo>
                    <a:pt x="20" y="390"/>
                  </a:lnTo>
                  <a:lnTo>
                    <a:pt x="12" y="384"/>
                  </a:lnTo>
                  <a:lnTo>
                    <a:pt x="7" y="378"/>
                  </a:lnTo>
                  <a:lnTo>
                    <a:pt x="3" y="370"/>
                  </a:lnTo>
                  <a:lnTo>
                    <a:pt x="0" y="361"/>
                  </a:lnTo>
                  <a:lnTo>
                    <a:pt x="0" y="35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5" y="46"/>
                  </a:lnTo>
                  <a:lnTo>
                    <a:pt x="12" y="34"/>
                  </a:lnTo>
                  <a:lnTo>
                    <a:pt x="21" y="23"/>
                  </a:lnTo>
                  <a:lnTo>
                    <a:pt x="32" y="13"/>
                  </a:lnTo>
                  <a:lnTo>
                    <a:pt x="45" y="6"/>
                  </a:lnTo>
                  <a:lnTo>
                    <a:pt x="59" y="3"/>
                  </a:lnTo>
                  <a:lnTo>
                    <a:pt x="67" y="1"/>
                  </a:lnTo>
                  <a:lnTo>
                    <a:pt x="74" y="0"/>
                  </a:lnTo>
                  <a:lnTo>
                    <a:pt x="718" y="0"/>
                  </a:lnTo>
                  <a:lnTo>
                    <a:pt x="718" y="0"/>
                  </a:lnTo>
                  <a:lnTo>
                    <a:pt x="729" y="1"/>
                  </a:lnTo>
                  <a:lnTo>
                    <a:pt x="738" y="4"/>
                  </a:lnTo>
                  <a:lnTo>
                    <a:pt x="746" y="9"/>
                  </a:lnTo>
                  <a:lnTo>
                    <a:pt x="752" y="14"/>
                  </a:lnTo>
                  <a:lnTo>
                    <a:pt x="758" y="22"/>
                  </a:lnTo>
                  <a:lnTo>
                    <a:pt x="762" y="30"/>
                  </a:lnTo>
                  <a:lnTo>
                    <a:pt x="766" y="39"/>
                  </a:lnTo>
                  <a:lnTo>
                    <a:pt x="766" y="48"/>
                  </a:lnTo>
                  <a:lnTo>
                    <a:pt x="766" y="351"/>
                  </a:lnTo>
                  <a:lnTo>
                    <a:pt x="766" y="351"/>
                  </a:lnTo>
                  <a:lnTo>
                    <a:pt x="766" y="361"/>
                  </a:lnTo>
                  <a:lnTo>
                    <a:pt x="762" y="370"/>
                  </a:lnTo>
                  <a:lnTo>
                    <a:pt x="758" y="378"/>
                  </a:lnTo>
                  <a:lnTo>
                    <a:pt x="752" y="384"/>
                  </a:lnTo>
                  <a:lnTo>
                    <a:pt x="746" y="390"/>
                  </a:lnTo>
                  <a:lnTo>
                    <a:pt x="738" y="394"/>
                  </a:lnTo>
                  <a:lnTo>
                    <a:pt x="729" y="398"/>
                  </a:lnTo>
                  <a:lnTo>
                    <a:pt x="718" y="398"/>
                  </a:lnTo>
                  <a:lnTo>
                    <a:pt x="718" y="3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5" name="Freeform 22">
              <a:extLst>
                <a:ext uri="{FF2B5EF4-FFF2-40B4-BE49-F238E27FC236}">
                  <a16:creationId xmlns:a16="http://schemas.microsoft.com/office/drawing/2014/main" id="{A8E98381-2A34-707D-BFE8-5AF691AA7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397" y="2512637"/>
              <a:ext cx="897033" cy="464869"/>
            </a:xfrm>
            <a:custGeom>
              <a:avLst/>
              <a:gdLst>
                <a:gd name="T0" fmla="*/ 47 w 768"/>
                <a:gd name="T1" fmla="*/ 0 h 398"/>
                <a:gd name="T2" fmla="*/ 720 w 768"/>
                <a:gd name="T3" fmla="*/ 0 h 398"/>
                <a:gd name="T4" fmla="*/ 720 w 768"/>
                <a:gd name="T5" fmla="*/ 0 h 398"/>
                <a:gd name="T6" fmla="*/ 729 w 768"/>
                <a:gd name="T7" fmla="*/ 1 h 398"/>
                <a:gd name="T8" fmla="*/ 738 w 768"/>
                <a:gd name="T9" fmla="*/ 4 h 398"/>
                <a:gd name="T10" fmla="*/ 746 w 768"/>
                <a:gd name="T11" fmla="*/ 8 h 398"/>
                <a:gd name="T12" fmla="*/ 753 w 768"/>
                <a:gd name="T13" fmla="*/ 14 h 398"/>
                <a:gd name="T14" fmla="*/ 759 w 768"/>
                <a:gd name="T15" fmla="*/ 21 h 398"/>
                <a:gd name="T16" fmla="*/ 764 w 768"/>
                <a:gd name="T17" fmla="*/ 28 h 398"/>
                <a:gd name="T18" fmla="*/ 766 w 768"/>
                <a:gd name="T19" fmla="*/ 37 h 398"/>
                <a:gd name="T20" fmla="*/ 768 w 768"/>
                <a:gd name="T21" fmla="*/ 48 h 398"/>
                <a:gd name="T22" fmla="*/ 768 w 768"/>
                <a:gd name="T23" fmla="*/ 322 h 398"/>
                <a:gd name="T24" fmla="*/ 768 w 768"/>
                <a:gd name="T25" fmla="*/ 322 h 398"/>
                <a:gd name="T26" fmla="*/ 766 w 768"/>
                <a:gd name="T27" fmla="*/ 330 h 398"/>
                <a:gd name="T28" fmla="*/ 765 w 768"/>
                <a:gd name="T29" fmla="*/ 338 h 398"/>
                <a:gd name="T30" fmla="*/ 761 w 768"/>
                <a:gd name="T31" fmla="*/ 352 h 398"/>
                <a:gd name="T32" fmla="*/ 755 w 768"/>
                <a:gd name="T33" fmla="*/ 365 h 398"/>
                <a:gd name="T34" fmla="*/ 744 w 768"/>
                <a:gd name="T35" fmla="*/ 376 h 398"/>
                <a:gd name="T36" fmla="*/ 734 w 768"/>
                <a:gd name="T37" fmla="*/ 385 h 398"/>
                <a:gd name="T38" fmla="*/ 721 w 768"/>
                <a:gd name="T39" fmla="*/ 392 h 398"/>
                <a:gd name="T40" fmla="*/ 707 w 768"/>
                <a:gd name="T41" fmla="*/ 397 h 398"/>
                <a:gd name="T42" fmla="*/ 699 w 768"/>
                <a:gd name="T43" fmla="*/ 397 h 398"/>
                <a:gd name="T44" fmla="*/ 692 w 768"/>
                <a:gd name="T45" fmla="*/ 398 h 398"/>
                <a:gd name="T46" fmla="*/ 47 w 768"/>
                <a:gd name="T47" fmla="*/ 398 h 398"/>
                <a:gd name="T48" fmla="*/ 47 w 768"/>
                <a:gd name="T49" fmla="*/ 398 h 398"/>
                <a:gd name="T50" fmla="*/ 38 w 768"/>
                <a:gd name="T51" fmla="*/ 397 h 398"/>
                <a:gd name="T52" fmla="*/ 29 w 768"/>
                <a:gd name="T53" fmla="*/ 394 h 398"/>
                <a:gd name="T54" fmla="*/ 20 w 768"/>
                <a:gd name="T55" fmla="*/ 389 h 398"/>
                <a:gd name="T56" fmla="*/ 14 w 768"/>
                <a:gd name="T57" fmla="*/ 384 h 398"/>
                <a:gd name="T58" fmla="*/ 7 w 768"/>
                <a:gd name="T59" fmla="*/ 376 h 398"/>
                <a:gd name="T60" fmla="*/ 4 w 768"/>
                <a:gd name="T61" fmla="*/ 369 h 398"/>
                <a:gd name="T62" fmla="*/ 1 w 768"/>
                <a:gd name="T63" fmla="*/ 360 h 398"/>
                <a:gd name="T64" fmla="*/ 0 w 768"/>
                <a:gd name="T65" fmla="*/ 350 h 398"/>
                <a:gd name="T66" fmla="*/ 0 w 768"/>
                <a:gd name="T67" fmla="*/ 48 h 398"/>
                <a:gd name="T68" fmla="*/ 0 w 768"/>
                <a:gd name="T69" fmla="*/ 48 h 398"/>
                <a:gd name="T70" fmla="*/ 1 w 768"/>
                <a:gd name="T71" fmla="*/ 37 h 398"/>
                <a:gd name="T72" fmla="*/ 4 w 768"/>
                <a:gd name="T73" fmla="*/ 28 h 398"/>
                <a:gd name="T74" fmla="*/ 7 w 768"/>
                <a:gd name="T75" fmla="*/ 21 h 398"/>
                <a:gd name="T76" fmla="*/ 14 w 768"/>
                <a:gd name="T77" fmla="*/ 14 h 398"/>
                <a:gd name="T78" fmla="*/ 20 w 768"/>
                <a:gd name="T79" fmla="*/ 8 h 398"/>
                <a:gd name="T80" fmla="*/ 29 w 768"/>
                <a:gd name="T81" fmla="*/ 4 h 398"/>
                <a:gd name="T82" fmla="*/ 38 w 768"/>
                <a:gd name="T83" fmla="*/ 1 h 398"/>
                <a:gd name="T84" fmla="*/ 47 w 768"/>
                <a:gd name="T85" fmla="*/ 0 h 398"/>
                <a:gd name="T86" fmla="*/ 47 w 768"/>
                <a:gd name="T87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68" h="398">
                  <a:moveTo>
                    <a:pt x="47" y="0"/>
                  </a:moveTo>
                  <a:lnTo>
                    <a:pt x="720" y="0"/>
                  </a:lnTo>
                  <a:lnTo>
                    <a:pt x="720" y="0"/>
                  </a:lnTo>
                  <a:lnTo>
                    <a:pt x="729" y="1"/>
                  </a:lnTo>
                  <a:lnTo>
                    <a:pt x="738" y="4"/>
                  </a:lnTo>
                  <a:lnTo>
                    <a:pt x="746" y="8"/>
                  </a:lnTo>
                  <a:lnTo>
                    <a:pt x="753" y="14"/>
                  </a:lnTo>
                  <a:lnTo>
                    <a:pt x="759" y="21"/>
                  </a:lnTo>
                  <a:lnTo>
                    <a:pt x="764" y="28"/>
                  </a:lnTo>
                  <a:lnTo>
                    <a:pt x="766" y="37"/>
                  </a:lnTo>
                  <a:lnTo>
                    <a:pt x="768" y="48"/>
                  </a:lnTo>
                  <a:lnTo>
                    <a:pt x="768" y="322"/>
                  </a:lnTo>
                  <a:lnTo>
                    <a:pt x="768" y="322"/>
                  </a:lnTo>
                  <a:lnTo>
                    <a:pt x="766" y="330"/>
                  </a:lnTo>
                  <a:lnTo>
                    <a:pt x="765" y="338"/>
                  </a:lnTo>
                  <a:lnTo>
                    <a:pt x="761" y="352"/>
                  </a:lnTo>
                  <a:lnTo>
                    <a:pt x="755" y="365"/>
                  </a:lnTo>
                  <a:lnTo>
                    <a:pt x="744" y="376"/>
                  </a:lnTo>
                  <a:lnTo>
                    <a:pt x="734" y="385"/>
                  </a:lnTo>
                  <a:lnTo>
                    <a:pt x="721" y="392"/>
                  </a:lnTo>
                  <a:lnTo>
                    <a:pt x="707" y="397"/>
                  </a:lnTo>
                  <a:lnTo>
                    <a:pt x="699" y="397"/>
                  </a:lnTo>
                  <a:lnTo>
                    <a:pt x="692" y="398"/>
                  </a:lnTo>
                  <a:lnTo>
                    <a:pt x="47" y="398"/>
                  </a:lnTo>
                  <a:lnTo>
                    <a:pt x="47" y="398"/>
                  </a:lnTo>
                  <a:lnTo>
                    <a:pt x="38" y="397"/>
                  </a:lnTo>
                  <a:lnTo>
                    <a:pt x="29" y="394"/>
                  </a:lnTo>
                  <a:lnTo>
                    <a:pt x="20" y="389"/>
                  </a:lnTo>
                  <a:lnTo>
                    <a:pt x="14" y="384"/>
                  </a:lnTo>
                  <a:lnTo>
                    <a:pt x="7" y="376"/>
                  </a:lnTo>
                  <a:lnTo>
                    <a:pt x="4" y="369"/>
                  </a:lnTo>
                  <a:lnTo>
                    <a:pt x="1" y="360"/>
                  </a:lnTo>
                  <a:lnTo>
                    <a:pt x="0" y="35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" y="37"/>
                  </a:lnTo>
                  <a:lnTo>
                    <a:pt x="4" y="28"/>
                  </a:lnTo>
                  <a:lnTo>
                    <a:pt x="7" y="21"/>
                  </a:lnTo>
                  <a:lnTo>
                    <a:pt x="14" y="14"/>
                  </a:lnTo>
                  <a:lnTo>
                    <a:pt x="20" y="8"/>
                  </a:lnTo>
                  <a:lnTo>
                    <a:pt x="29" y="4"/>
                  </a:lnTo>
                  <a:lnTo>
                    <a:pt x="38" y="1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6" name="Freeform 23">
              <a:extLst>
                <a:ext uri="{FF2B5EF4-FFF2-40B4-BE49-F238E27FC236}">
                  <a16:creationId xmlns:a16="http://schemas.microsoft.com/office/drawing/2014/main" id="{05D17D60-80AC-0A13-B603-B108C19F2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2795" y="1835190"/>
              <a:ext cx="1053546" cy="1053546"/>
            </a:xfrm>
            <a:custGeom>
              <a:avLst/>
              <a:gdLst>
                <a:gd name="T0" fmla="*/ 840 w 902"/>
                <a:gd name="T1" fmla="*/ 902 h 902"/>
                <a:gd name="T2" fmla="*/ 62 w 902"/>
                <a:gd name="T3" fmla="*/ 902 h 902"/>
                <a:gd name="T4" fmla="*/ 62 w 902"/>
                <a:gd name="T5" fmla="*/ 902 h 902"/>
                <a:gd name="T6" fmla="*/ 50 w 902"/>
                <a:gd name="T7" fmla="*/ 901 h 902"/>
                <a:gd name="T8" fmla="*/ 39 w 902"/>
                <a:gd name="T9" fmla="*/ 897 h 902"/>
                <a:gd name="T10" fmla="*/ 28 w 902"/>
                <a:gd name="T11" fmla="*/ 892 h 902"/>
                <a:gd name="T12" fmla="*/ 18 w 902"/>
                <a:gd name="T13" fmla="*/ 884 h 902"/>
                <a:gd name="T14" fmla="*/ 12 w 902"/>
                <a:gd name="T15" fmla="*/ 875 h 902"/>
                <a:gd name="T16" fmla="*/ 5 w 902"/>
                <a:gd name="T17" fmla="*/ 865 h 902"/>
                <a:gd name="T18" fmla="*/ 1 w 902"/>
                <a:gd name="T19" fmla="*/ 853 h 902"/>
                <a:gd name="T20" fmla="*/ 0 w 902"/>
                <a:gd name="T21" fmla="*/ 840 h 902"/>
                <a:gd name="T22" fmla="*/ 0 w 902"/>
                <a:gd name="T23" fmla="*/ 62 h 902"/>
                <a:gd name="T24" fmla="*/ 0 w 902"/>
                <a:gd name="T25" fmla="*/ 62 h 902"/>
                <a:gd name="T26" fmla="*/ 1 w 902"/>
                <a:gd name="T27" fmla="*/ 50 h 902"/>
                <a:gd name="T28" fmla="*/ 5 w 902"/>
                <a:gd name="T29" fmla="*/ 39 h 902"/>
                <a:gd name="T30" fmla="*/ 12 w 902"/>
                <a:gd name="T31" fmla="*/ 27 h 902"/>
                <a:gd name="T32" fmla="*/ 18 w 902"/>
                <a:gd name="T33" fmla="*/ 18 h 902"/>
                <a:gd name="T34" fmla="*/ 28 w 902"/>
                <a:gd name="T35" fmla="*/ 10 h 902"/>
                <a:gd name="T36" fmla="*/ 39 w 902"/>
                <a:gd name="T37" fmla="*/ 5 h 902"/>
                <a:gd name="T38" fmla="*/ 50 w 902"/>
                <a:gd name="T39" fmla="*/ 1 h 902"/>
                <a:gd name="T40" fmla="*/ 62 w 902"/>
                <a:gd name="T41" fmla="*/ 0 h 902"/>
                <a:gd name="T42" fmla="*/ 840 w 902"/>
                <a:gd name="T43" fmla="*/ 0 h 902"/>
                <a:gd name="T44" fmla="*/ 840 w 902"/>
                <a:gd name="T45" fmla="*/ 0 h 902"/>
                <a:gd name="T46" fmla="*/ 853 w 902"/>
                <a:gd name="T47" fmla="*/ 1 h 902"/>
                <a:gd name="T48" fmla="*/ 864 w 902"/>
                <a:gd name="T49" fmla="*/ 5 h 902"/>
                <a:gd name="T50" fmla="*/ 875 w 902"/>
                <a:gd name="T51" fmla="*/ 10 h 902"/>
                <a:gd name="T52" fmla="*/ 884 w 902"/>
                <a:gd name="T53" fmla="*/ 18 h 902"/>
                <a:gd name="T54" fmla="*/ 892 w 902"/>
                <a:gd name="T55" fmla="*/ 27 h 902"/>
                <a:gd name="T56" fmla="*/ 897 w 902"/>
                <a:gd name="T57" fmla="*/ 39 h 902"/>
                <a:gd name="T58" fmla="*/ 901 w 902"/>
                <a:gd name="T59" fmla="*/ 50 h 902"/>
                <a:gd name="T60" fmla="*/ 902 w 902"/>
                <a:gd name="T61" fmla="*/ 62 h 902"/>
                <a:gd name="T62" fmla="*/ 902 w 902"/>
                <a:gd name="T63" fmla="*/ 840 h 902"/>
                <a:gd name="T64" fmla="*/ 902 w 902"/>
                <a:gd name="T65" fmla="*/ 840 h 902"/>
                <a:gd name="T66" fmla="*/ 901 w 902"/>
                <a:gd name="T67" fmla="*/ 853 h 902"/>
                <a:gd name="T68" fmla="*/ 897 w 902"/>
                <a:gd name="T69" fmla="*/ 865 h 902"/>
                <a:gd name="T70" fmla="*/ 892 w 902"/>
                <a:gd name="T71" fmla="*/ 875 h 902"/>
                <a:gd name="T72" fmla="*/ 884 w 902"/>
                <a:gd name="T73" fmla="*/ 884 h 902"/>
                <a:gd name="T74" fmla="*/ 875 w 902"/>
                <a:gd name="T75" fmla="*/ 892 h 902"/>
                <a:gd name="T76" fmla="*/ 864 w 902"/>
                <a:gd name="T77" fmla="*/ 897 h 902"/>
                <a:gd name="T78" fmla="*/ 853 w 902"/>
                <a:gd name="T79" fmla="*/ 901 h 902"/>
                <a:gd name="T80" fmla="*/ 840 w 902"/>
                <a:gd name="T81" fmla="*/ 902 h 902"/>
                <a:gd name="T82" fmla="*/ 840 w 902"/>
                <a:gd name="T83" fmla="*/ 902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2" h="902">
                  <a:moveTo>
                    <a:pt x="840" y="902"/>
                  </a:moveTo>
                  <a:lnTo>
                    <a:pt x="62" y="902"/>
                  </a:lnTo>
                  <a:lnTo>
                    <a:pt x="62" y="902"/>
                  </a:lnTo>
                  <a:lnTo>
                    <a:pt x="50" y="901"/>
                  </a:lnTo>
                  <a:lnTo>
                    <a:pt x="39" y="897"/>
                  </a:lnTo>
                  <a:lnTo>
                    <a:pt x="28" y="892"/>
                  </a:lnTo>
                  <a:lnTo>
                    <a:pt x="18" y="884"/>
                  </a:lnTo>
                  <a:lnTo>
                    <a:pt x="12" y="875"/>
                  </a:lnTo>
                  <a:lnTo>
                    <a:pt x="5" y="865"/>
                  </a:lnTo>
                  <a:lnTo>
                    <a:pt x="1" y="853"/>
                  </a:lnTo>
                  <a:lnTo>
                    <a:pt x="0" y="840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1" y="50"/>
                  </a:lnTo>
                  <a:lnTo>
                    <a:pt x="5" y="39"/>
                  </a:lnTo>
                  <a:lnTo>
                    <a:pt x="12" y="27"/>
                  </a:lnTo>
                  <a:lnTo>
                    <a:pt x="18" y="18"/>
                  </a:lnTo>
                  <a:lnTo>
                    <a:pt x="28" y="10"/>
                  </a:lnTo>
                  <a:lnTo>
                    <a:pt x="39" y="5"/>
                  </a:lnTo>
                  <a:lnTo>
                    <a:pt x="50" y="1"/>
                  </a:lnTo>
                  <a:lnTo>
                    <a:pt x="62" y="0"/>
                  </a:lnTo>
                  <a:lnTo>
                    <a:pt x="840" y="0"/>
                  </a:lnTo>
                  <a:lnTo>
                    <a:pt x="840" y="0"/>
                  </a:lnTo>
                  <a:lnTo>
                    <a:pt x="853" y="1"/>
                  </a:lnTo>
                  <a:lnTo>
                    <a:pt x="864" y="5"/>
                  </a:lnTo>
                  <a:lnTo>
                    <a:pt x="875" y="10"/>
                  </a:lnTo>
                  <a:lnTo>
                    <a:pt x="884" y="18"/>
                  </a:lnTo>
                  <a:lnTo>
                    <a:pt x="892" y="27"/>
                  </a:lnTo>
                  <a:lnTo>
                    <a:pt x="897" y="39"/>
                  </a:lnTo>
                  <a:lnTo>
                    <a:pt x="901" y="50"/>
                  </a:lnTo>
                  <a:lnTo>
                    <a:pt x="902" y="62"/>
                  </a:lnTo>
                  <a:lnTo>
                    <a:pt x="902" y="840"/>
                  </a:lnTo>
                  <a:lnTo>
                    <a:pt x="902" y="840"/>
                  </a:lnTo>
                  <a:lnTo>
                    <a:pt x="901" y="853"/>
                  </a:lnTo>
                  <a:lnTo>
                    <a:pt x="897" y="865"/>
                  </a:lnTo>
                  <a:lnTo>
                    <a:pt x="892" y="875"/>
                  </a:lnTo>
                  <a:lnTo>
                    <a:pt x="884" y="884"/>
                  </a:lnTo>
                  <a:lnTo>
                    <a:pt x="875" y="892"/>
                  </a:lnTo>
                  <a:lnTo>
                    <a:pt x="864" y="897"/>
                  </a:lnTo>
                  <a:lnTo>
                    <a:pt x="853" y="901"/>
                  </a:lnTo>
                  <a:lnTo>
                    <a:pt x="840" y="902"/>
                  </a:lnTo>
                  <a:lnTo>
                    <a:pt x="840" y="902"/>
                  </a:ln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7" name="Freeform 24">
              <a:extLst>
                <a:ext uri="{FF2B5EF4-FFF2-40B4-BE49-F238E27FC236}">
                  <a16:creationId xmlns:a16="http://schemas.microsoft.com/office/drawing/2014/main" id="{C30772FA-7FED-BAC1-9D3B-4C6B665B3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1167" y="2350283"/>
              <a:ext cx="116801" cy="969450"/>
            </a:xfrm>
            <a:custGeom>
              <a:avLst/>
              <a:gdLst>
                <a:gd name="T0" fmla="*/ 62 w 100"/>
                <a:gd name="T1" fmla="*/ 729 h 830"/>
                <a:gd name="T2" fmla="*/ 62 w 100"/>
                <a:gd name="T3" fmla="*/ 0 h 830"/>
                <a:gd name="T4" fmla="*/ 38 w 100"/>
                <a:gd name="T5" fmla="*/ 0 h 830"/>
                <a:gd name="T6" fmla="*/ 38 w 100"/>
                <a:gd name="T7" fmla="*/ 729 h 830"/>
                <a:gd name="T8" fmla="*/ 38 w 100"/>
                <a:gd name="T9" fmla="*/ 729 h 830"/>
                <a:gd name="T10" fmla="*/ 31 w 100"/>
                <a:gd name="T11" fmla="*/ 732 h 830"/>
                <a:gd name="T12" fmla="*/ 23 w 100"/>
                <a:gd name="T13" fmla="*/ 736 h 830"/>
                <a:gd name="T14" fmla="*/ 16 w 100"/>
                <a:gd name="T15" fmla="*/ 741 h 830"/>
                <a:gd name="T16" fmla="*/ 11 w 100"/>
                <a:gd name="T17" fmla="*/ 747 h 830"/>
                <a:gd name="T18" fmla="*/ 6 w 100"/>
                <a:gd name="T19" fmla="*/ 754 h 830"/>
                <a:gd name="T20" fmla="*/ 2 w 100"/>
                <a:gd name="T21" fmla="*/ 761 h 830"/>
                <a:gd name="T22" fmla="*/ 0 w 100"/>
                <a:gd name="T23" fmla="*/ 770 h 830"/>
                <a:gd name="T24" fmla="*/ 0 w 100"/>
                <a:gd name="T25" fmla="*/ 778 h 830"/>
                <a:gd name="T26" fmla="*/ 0 w 100"/>
                <a:gd name="T27" fmla="*/ 778 h 830"/>
                <a:gd name="T28" fmla="*/ 1 w 100"/>
                <a:gd name="T29" fmla="*/ 788 h 830"/>
                <a:gd name="T30" fmla="*/ 4 w 100"/>
                <a:gd name="T31" fmla="*/ 799 h 830"/>
                <a:gd name="T32" fmla="*/ 9 w 100"/>
                <a:gd name="T33" fmla="*/ 807 h 830"/>
                <a:gd name="T34" fmla="*/ 14 w 100"/>
                <a:gd name="T35" fmla="*/ 814 h 830"/>
                <a:gd name="T36" fmla="*/ 22 w 100"/>
                <a:gd name="T37" fmla="*/ 821 h 830"/>
                <a:gd name="T38" fmla="*/ 31 w 100"/>
                <a:gd name="T39" fmla="*/ 826 h 830"/>
                <a:gd name="T40" fmla="*/ 40 w 100"/>
                <a:gd name="T41" fmla="*/ 828 h 830"/>
                <a:gd name="T42" fmla="*/ 50 w 100"/>
                <a:gd name="T43" fmla="*/ 830 h 830"/>
                <a:gd name="T44" fmla="*/ 50 w 100"/>
                <a:gd name="T45" fmla="*/ 830 h 830"/>
                <a:gd name="T46" fmla="*/ 60 w 100"/>
                <a:gd name="T47" fmla="*/ 828 h 830"/>
                <a:gd name="T48" fmla="*/ 69 w 100"/>
                <a:gd name="T49" fmla="*/ 826 h 830"/>
                <a:gd name="T50" fmla="*/ 78 w 100"/>
                <a:gd name="T51" fmla="*/ 821 h 830"/>
                <a:gd name="T52" fmla="*/ 86 w 100"/>
                <a:gd name="T53" fmla="*/ 814 h 830"/>
                <a:gd name="T54" fmla="*/ 92 w 100"/>
                <a:gd name="T55" fmla="*/ 807 h 830"/>
                <a:gd name="T56" fmla="*/ 96 w 100"/>
                <a:gd name="T57" fmla="*/ 799 h 830"/>
                <a:gd name="T58" fmla="*/ 100 w 100"/>
                <a:gd name="T59" fmla="*/ 788 h 830"/>
                <a:gd name="T60" fmla="*/ 100 w 100"/>
                <a:gd name="T61" fmla="*/ 778 h 830"/>
                <a:gd name="T62" fmla="*/ 100 w 100"/>
                <a:gd name="T63" fmla="*/ 778 h 830"/>
                <a:gd name="T64" fmla="*/ 100 w 100"/>
                <a:gd name="T65" fmla="*/ 770 h 830"/>
                <a:gd name="T66" fmla="*/ 98 w 100"/>
                <a:gd name="T67" fmla="*/ 761 h 830"/>
                <a:gd name="T68" fmla="*/ 94 w 100"/>
                <a:gd name="T69" fmla="*/ 754 h 830"/>
                <a:gd name="T70" fmla="*/ 90 w 100"/>
                <a:gd name="T71" fmla="*/ 747 h 830"/>
                <a:gd name="T72" fmla="*/ 83 w 100"/>
                <a:gd name="T73" fmla="*/ 741 h 830"/>
                <a:gd name="T74" fmla="*/ 77 w 100"/>
                <a:gd name="T75" fmla="*/ 736 h 830"/>
                <a:gd name="T76" fmla="*/ 69 w 100"/>
                <a:gd name="T77" fmla="*/ 732 h 830"/>
                <a:gd name="T78" fmla="*/ 62 w 100"/>
                <a:gd name="T79" fmla="*/ 729 h 830"/>
                <a:gd name="T80" fmla="*/ 62 w 100"/>
                <a:gd name="T81" fmla="*/ 729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" h="830">
                  <a:moveTo>
                    <a:pt x="62" y="729"/>
                  </a:moveTo>
                  <a:lnTo>
                    <a:pt x="62" y="0"/>
                  </a:lnTo>
                  <a:lnTo>
                    <a:pt x="38" y="0"/>
                  </a:lnTo>
                  <a:lnTo>
                    <a:pt x="38" y="729"/>
                  </a:lnTo>
                  <a:lnTo>
                    <a:pt x="38" y="729"/>
                  </a:lnTo>
                  <a:lnTo>
                    <a:pt x="31" y="732"/>
                  </a:lnTo>
                  <a:lnTo>
                    <a:pt x="23" y="736"/>
                  </a:lnTo>
                  <a:lnTo>
                    <a:pt x="16" y="741"/>
                  </a:lnTo>
                  <a:lnTo>
                    <a:pt x="11" y="747"/>
                  </a:lnTo>
                  <a:lnTo>
                    <a:pt x="6" y="754"/>
                  </a:lnTo>
                  <a:lnTo>
                    <a:pt x="2" y="761"/>
                  </a:lnTo>
                  <a:lnTo>
                    <a:pt x="0" y="770"/>
                  </a:lnTo>
                  <a:lnTo>
                    <a:pt x="0" y="778"/>
                  </a:lnTo>
                  <a:lnTo>
                    <a:pt x="0" y="778"/>
                  </a:lnTo>
                  <a:lnTo>
                    <a:pt x="1" y="788"/>
                  </a:lnTo>
                  <a:lnTo>
                    <a:pt x="4" y="799"/>
                  </a:lnTo>
                  <a:lnTo>
                    <a:pt x="9" y="807"/>
                  </a:lnTo>
                  <a:lnTo>
                    <a:pt x="14" y="814"/>
                  </a:lnTo>
                  <a:lnTo>
                    <a:pt x="22" y="821"/>
                  </a:lnTo>
                  <a:lnTo>
                    <a:pt x="31" y="826"/>
                  </a:lnTo>
                  <a:lnTo>
                    <a:pt x="40" y="828"/>
                  </a:lnTo>
                  <a:lnTo>
                    <a:pt x="50" y="830"/>
                  </a:lnTo>
                  <a:lnTo>
                    <a:pt x="50" y="830"/>
                  </a:lnTo>
                  <a:lnTo>
                    <a:pt x="60" y="828"/>
                  </a:lnTo>
                  <a:lnTo>
                    <a:pt x="69" y="826"/>
                  </a:lnTo>
                  <a:lnTo>
                    <a:pt x="78" y="821"/>
                  </a:lnTo>
                  <a:lnTo>
                    <a:pt x="86" y="814"/>
                  </a:lnTo>
                  <a:lnTo>
                    <a:pt x="92" y="807"/>
                  </a:lnTo>
                  <a:lnTo>
                    <a:pt x="96" y="799"/>
                  </a:lnTo>
                  <a:lnTo>
                    <a:pt x="100" y="788"/>
                  </a:lnTo>
                  <a:lnTo>
                    <a:pt x="100" y="778"/>
                  </a:lnTo>
                  <a:lnTo>
                    <a:pt x="100" y="778"/>
                  </a:lnTo>
                  <a:lnTo>
                    <a:pt x="100" y="770"/>
                  </a:lnTo>
                  <a:lnTo>
                    <a:pt x="98" y="761"/>
                  </a:lnTo>
                  <a:lnTo>
                    <a:pt x="94" y="754"/>
                  </a:lnTo>
                  <a:lnTo>
                    <a:pt x="90" y="747"/>
                  </a:lnTo>
                  <a:lnTo>
                    <a:pt x="83" y="741"/>
                  </a:lnTo>
                  <a:lnTo>
                    <a:pt x="77" y="736"/>
                  </a:lnTo>
                  <a:lnTo>
                    <a:pt x="69" y="732"/>
                  </a:lnTo>
                  <a:lnTo>
                    <a:pt x="62" y="729"/>
                  </a:lnTo>
                  <a:lnTo>
                    <a:pt x="62" y="729"/>
                  </a:ln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8C82DAA-71C6-D75B-2CD2-3CD5ED0E7EF9}"/>
                </a:ext>
              </a:extLst>
            </p:cNvPr>
            <p:cNvGrpSpPr/>
            <p:nvPr/>
          </p:nvGrpSpPr>
          <p:grpSpPr>
            <a:xfrm>
              <a:off x="7994366" y="2010392"/>
              <a:ext cx="351572" cy="330548"/>
              <a:chOff x="10598151" y="2444750"/>
              <a:chExt cx="477838" cy="449263"/>
            </a:xfrm>
          </p:grpSpPr>
          <p:sp>
            <p:nvSpPr>
              <p:cNvPr id="11" name="Freeform 25">
                <a:extLst>
                  <a:ext uri="{FF2B5EF4-FFF2-40B4-BE49-F238E27FC236}">
                    <a16:creationId xmlns:a16="http://schemas.microsoft.com/office/drawing/2014/main" id="{1AF64164-EC5C-E5CF-DEB2-A0593807CC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623551" y="2444750"/>
                <a:ext cx="452438" cy="449263"/>
              </a:xfrm>
              <a:custGeom>
                <a:avLst/>
                <a:gdLst>
                  <a:gd name="T0" fmla="*/ 100 w 285"/>
                  <a:gd name="T1" fmla="*/ 242 h 283"/>
                  <a:gd name="T2" fmla="*/ 138 w 285"/>
                  <a:gd name="T3" fmla="*/ 239 h 283"/>
                  <a:gd name="T4" fmla="*/ 164 w 285"/>
                  <a:gd name="T5" fmla="*/ 251 h 283"/>
                  <a:gd name="T6" fmla="*/ 184 w 285"/>
                  <a:gd name="T7" fmla="*/ 241 h 283"/>
                  <a:gd name="T8" fmla="*/ 175 w 285"/>
                  <a:gd name="T9" fmla="*/ 265 h 283"/>
                  <a:gd name="T10" fmla="*/ 202 w 285"/>
                  <a:gd name="T11" fmla="*/ 255 h 283"/>
                  <a:gd name="T12" fmla="*/ 241 w 285"/>
                  <a:gd name="T13" fmla="*/ 222 h 283"/>
                  <a:gd name="T14" fmla="*/ 267 w 285"/>
                  <a:gd name="T15" fmla="*/ 170 h 283"/>
                  <a:gd name="T16" fmla="*/ 216 w 285"/>
                  <a:gd name="T17" fmla="*/ 161 h 283"/>
                  <a:gd name="T18" fmla="*/ 147 w 285"/>
                  <a:gd name="T19" fmla="*/ 181 h 283"/>
                  <a:gd name="T20" fmla="*/ 76 w 285"/>
                  <a:gd name="T21" fmla="*/ 146 h 283"/>
                  <a:gd name="T22" fmla="*/ 85 w 285"/>
                  <a:gd name="T23" fmla="*/ 192 h 283"/>
                  <a:gd name="T24" fmla="*/ 68 w 285"/>
                  <a:gd name="T25" fmla="*/ 158 h 283"/>
                  <a:gd name="T26" fmla="*/ 21 w 285"/>
                  <a:gd name="T27" fmla="*/ 183 h 283"/>
                  <a:gd name="T28" fmla="*/ 5 w 285"/>
                  <a:gd name="T29" fmla="*/ 170 h 283"/>
                  <a:gd name="T30" fmla="*/ 0 w 285"/>
                  <a:gd name="T31" fmla="*/ 141 h 283"/>
                  <a:gd name="T32" fmla="*/ 17 w 285"/>
                  <a:gd name="T33" fmla="*/ 73 h 283"/>
                  <a:gd name="T34" fmla="*/ 51 w 285"/>
                  <a:gd name="T35" fmla="*/ 32 h 283"/>
                  <a:gd name="T36" fmla="*/ 113 w 285"/>
                  <a:gd name="T37" fmla="*/ 2 h 283"/>
                  <a:gd name="T38" fmla="*/ 171 w 285"/>
                  <a:gd name="T39" fmla="*/ 2 h 283"/>
                  <a:gd name="T40" fmla="*/ 233 w 285"/>
                  <a:gd name="T41" fmla="*/ 32 h 283"/>
                  <a:gd name="T42" fmla="*/ 267 w 285"/>
                  <a:gd name="T43" fmla="*/ 73 h 283"/>
                  <a:gd name="T44" fmla="*/ 285 w 285"/>
                  <a:gd name="T45" fmla="*/ 141 h 283"/>
                  <a:gd name="T46" fmla="*/ 273 w 285"/>
                  <a:gd name="T47" fmla="*/ 197 h 283"/>
                  <a:gd name="T48" fmla="*/ 242 w 285"/>
                  <a:gd name="T49" fmla="*/ 242 h 283"/>
                  <a:gd name="T50" fmla="*/ 184 w 285"/>
                  <a:gd name="T51" fmla="*/ 277 h 283"/>
                  <a:gd name="T52" fmla="*/ 127 w 285"/>
                  <a:gd name="T53" fmla="*/ 283 h 283"/>
                  <a:gd name="T54" fmla="*/ 63 w 285"/>
                  <a:gd name="T55" fmla="*/ 259 h 283"/>
                  <a:gd name="T56" fmla="*/ 31 w 285"/>
                  <a:gd name="T57" fmla="*/ 229 h 283"/>
                  <a:gd name="T58" fmla="*/ 89 w 285"/>
                  <a:gd name="T59" fmla="*/ 257 h 283"/>
                  <a:gd name="T60" fmla="*/ 67 w 285"/>
                  <a:gd name="T61" fmla="*/ 136 h 283"/>
                  <a:gd name="T62" fmla="*/ 75 w 285"/>
                  <a:gd name="T63" fmla="*/ 90 h 283"/>
                  <a:gd name="T64" fmla="*/ 37 w 285"/>
                  <a:gd name="T65" fmla="*/ 68 h 283"/>
                  <a:gd name="T66" fmla="*/ 14 w 285"/>
                  <a:gd name="T67" fmla="*/ 136 h 283"/>
                  <a:gd name="T68" fmla="*/ 79 w 285"/>
                  <a:gd name="T69" fmla="*/ 81 h 283"/>
                  <a:gd name="T70" fmla="*/ 113 w 285"/>
                  <a:gd name="T71" fmla="*/ 25 h 283"/>
                  <a:gd name="T72" fmla="*/ 94 w 285"/>
                  <a:gd name="T73" fmla="*/ 23 h 283"/>
                  <a:gd name="T74" fmla="*/ 51 w 285"/>
                  <a:gd name="T75" fmla="*/ 51 h 283"/>
                  <a:gd name="T76" fmla="*/ 160 w 285"/>
                  <a:gd name="T77" fmla="*/ 14 h 283"/>
                  <a:gd name="T78" fmla="*/ 198 w 285"/>
                  <a:gd name="T79" fmla="*/ 64 h 283"/>
                  <a:gd name="T80" fmla="*/ 242 w 285"/>
                  <a:gd name="T81" fmla="*/ 61 h 283"/>
                  <a:gd name="T82" fmla="*/ 209 w 285"/>
                  <a:gd name="T83" fmla="*/ 32 h 283"/>
                  <a:gd name="T84" fmla="*/ 160 w 285"/>
                  <a:gd name="T85" fmla="*/ 14 h 283"/>
                  <a:gd name="T86" fmla="*/ 229 w 285"/>
                  <a:gd name="T87" fmla="*/ 79 h 283"/>
                  <a:gd name="T88" fmla="*/ 216 w 285"/>
                  <a:gd name="T89" fmla="*/ 125 h 283"/>
                  <a:gd name="T90" fmla="*/ 264 w 285"/>
                  <a:gd name="T91" fmla="*/ 100 h 283"/>
                  <a:gd name="T92" fmla="*/ 94 w 285"/>
                  <a:gd name="T93" fmla="*/ 69 h 283"/>
                  <a:gd name="T94" fmla="*/ 125 w 285"/>
                  <a:gd name="T95" fmla="*/ 91 h 283"/>
                  <a:gd name="T96" fmla="*/ 113 w 285"/>
                  <a:gd name="T97" fmla="*/ 41 h 283"/>
                  <a:gd name="T98" fmla="*/ 84 w 285"/>
                  <a:gd name="T99" fmla="*/ 92 h 283"/>
                  <a:gd name="T100" fmla="*/ 138 w 285"/>
                  <a:gd name="T101" fmla="*/ 136 h 283"/>
                  <a:gd name="T102" fmla="*/ 97 w 285"/>
                  <a:gd name="T103" fmla="*/ 96 h 283"/>
                  <a:gd name="T104" fmla="*/ 207 w 285"/>
                  <a:gd name="T105" fmla="*/ 125 h 283"/>
                  <a:gd name="T106" fmla="*/ 188 w 285"/>
                  <a:gd name="T107" fmla="*/ 96 h 283"/>
                  <a:gd name="T108" fmla="*/ 209 w 285"/>
                  <a:gd name="T109" fmla="*/ 136 h 283"/>
                  <a:gd name="T110" fmla="*/ 191 w 285"/>
                  <a:gd name="T111" fmla="*/ 69 h 283"/>
                  <a:gd name="T112" fmla="*/ 147 w 285"/>
                  <a:gd name="T113" fmla="*/ 92 h 283"/>
                  <a:gd name="T114" fmla="*/ 197 w 285"/>
                  <a:gd name="T115" fmla="*/ 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5" h="283">
                    <a:moveTo>
                      <a:pt x="125" y="268"/>
                    </a:moveTo>
                    <a:lnTo>
                      <a:pt x="125" y="268"/>
                    </a:lnTo>
                    <a:lnTo>
                      <a:pt x="112" y="255"/>
                    </a:lnTo>
                    <a:lnTo>
                      <a:pt x="100" y="242"/>
                    </a:lnTo>
                    <a:lnTo>
                      <a:pt x="100" y="242"/>
                    </a:lnTo>
                    <a:lnTo>
                      <a:pt x="112" y="242"/>
                    </a:lnTo>
                    <a:lnTo>
                      <a:pt x="112" y="242"/>
                    </a:lnTo>
                    <a:lnTo>
                      <a:pt x="124" y="255"/>
                    </a:lnTo>
                    <a:lnTo>
                      <a:pt x="138" y="266"/>
                    </a:lnTo>
                    <a:lnTo>
                      <a:pt x="138" y="239"/>
                    </a:lnTo>
                    <a:lnTo>
                      <a:pt x="138" y="239"/>
                    </a:lnTo>
                    <a:lnTo>
                      <a:pt x="147" y="238"/>
                    </a:lnTo>
                    <a:lnTo>
                      <a:pt x="147" y="266"/>
                    </a:lnTo>
                    <a:lnTo>
                      <a:pt x="147" y="266"/>
                    </a:lnTo>
                    <a:lnTo>
                      <a:pt x="164" y="251"/>
                    </a:lnTo>
                    <a:lnTo>
                      <a:pt x="171" y="242"/>
                    </a:lnTo>
                    <a:lnTo>
                      <a:pt x="179" y="233"/>
                    </a:lnTo>
                    <a:lnTo>
                      <a:pt x="179" y="233"/>
                    </a:lnTo>
                    <a:lnTo>
                      <a:pt x="182" y="231"/>
                    </a:lnTo>
                    <a:lnTo>
                      <a:pt x="184" y="241"/>
                    </a:lnTo>
                    <a:lnTo>
                      <a:pt x="184" y="241"/>
                    </a:lnTo>
                    <a:lnTo>
                      <a:pt x="173" y="255"/>
                    </a:lnTo>
                    <a:lnTo>
                      <a:pt x="160" y="268"/>
                    </a:lnTo>
                    <a:lnTo>
                      <a:pt x="160" y="268"/>
                    </a:lnTo>
                    <a:lnTo>
                      <a:pt x="175" y="265"/>
                    </a:lnTo>
                    <a:lnTo>
                      <a:pt x="191" y="260"/>
                    </a:lnTo>
                    <a:lnTo>
                      <a:pt x="191" y="261"/>
                    </a:lnTo>
                    <a:lnTo>
                      <a:pt x="191" y="260"/>
                    </a:lnTo>
                    <a:lnTo>
                      <a:pt x="191" y="260"/>
                    </a:lnTo>
                    <a:lnTo>
                      <a:pt x="202" y="255"/>
                    </a:lnTo>
                    <a:lnTo>
                      <a:pt x="214" y="247"/>
                    </a:lnTo>
                    <a:lnTo>
                      <a:pt x="223" y="241"/>
                    </a:lnTo>
                    <a:lnTo>
                      <a:pt x="233" y="231"/>
                    </a:lnTo>
                    <a:lnTo>
                      <a:pt x="233" y="231"/>
                    </a:lnTo>
                    <a:lnTo>
                      <a:pt x="241" y="222"/>
                    </a:lnTo>
                    <a:lnTo>
                      <a:pt x="247" y="213"/>
                    </a:lnTo>
                    <a:lnTo>
                      <a:pt x="254" y="203"/>
                    </a:lnTo>
                    <a:lnTo>
                      <a:pt x="259" y="193"/>
                    </a:lnTo>
                    <a:lnTo>
                      <a:pt x="264" y="183"/>
                    </a:lnTo>
                    <a:lnTo>
                      <a:pt x="267" y="170"/>
                    </a:lnTo>
                    <a:lnTo>
                      <a:pt x="269" y="158"/>
                    </a:lnTo>
                    <a:lnTo>
                      <a:pt x="270" y="146"/>
                    </a:lnTo>
                    <a:lnTo>
                      <a:pt x="218" y="146"/>
                    </a:lnTo>
                    <a:lnTo>
                      <a:pt x="218" y="146"/>
                    </a:lnTo>
                    <a:lnTo>
                      <a:pt x="216" y="161"/>
                    </a:lnTo>
                    <a:lnTo>
                      <a:pt x="207" y="159"/>
                    </a:lnTo>
                    <a:lnTo>
                      <a:pt x="207" y="159"/>
                    </a:lnTo>
                    <a:lnTo>
                      <a:pt x="209" y="146"/>
                    </a:lnTo>
                    <a:lnTo>
                      <a:pt x="147" y="146"/>
                    </a:lnTo>
                    <a:lnTo>
                      <a:pt x="147" y="181"/>
                    </a:lnTo>
                    <a:lnTo>
                      <a:pt x="147" y="181"/>
                    </a:lnTo>
                    <a:lnTo>
                      <a:pt x="138" y="184"/>
                    </a:lnTo>
                    <a:lnTo>
                      <a:pt x="138" y="146"/>
                    </a:lnTo>
                    <a:lnTo>
                      <a:pt x="76" y="146"/>
                    </a:lnTo>
                    <a:lnTo>
                      <a:pt x="76" y="146"/>
                    </a:lnTo>
                    <a:lnTo>
                      <a:pt x="77" y="158"/>
                    </a:lnTo>
                    <a:lnTo>
                      <a:pt x="79" y="170"/>
                    </a:lnTo>
                    <a:lnTo>
                      <a:pt x="81" y="181"/>
                    </a:lnTo>
                    <a:lnTo>
                      <a:pt x="85" y="192"/>
                    </a:lnTo>
                    <a:lnTo>
                      <a:pt x="85" y="192"/>
                    </a:lnTo>
                    <a:lnTo>
                      <a:pt x="75" y="193"/>
                    </a:lnTo>
                    <a:lnTo>
                      <a:pt x="75" y="193"/>
                    </a:lnTo>
                    <a:lnTo>
                      <a:pt x="72" y="181"/>
                    </a:lnTo>
                    <a:lnTo>
                      <a:pt x="69" y="170"/>
                    </a:lnTo>
                    <a:lnTo>
                      <a:pt x="68" y="158"/>
                    </a:lnTo>
                    <a:lnTo>
                      <a:pt x="67" y="146"/>
                    </a:lnTo>
                    <a:lnTo>
                      <a:pt x="14" y="146"/>
                    </a:lnTo>
                    <a:lnTo>
                      <a:pt x="14" y="146"/>
                    </a:lnTo>
                    <a:lnTo>
                      <a:pt x="17" y="164"/>
                    </a:lnTo>
                    <a:lnTo>
                      <a:pt x="21" y="183"/>
                    </a:lnTo>
                    <a:lnTo>
                      <a:pt x="21" y="183"/>
                    </a:lnTo>
                    <a:lnTo>
                      <a:pt x="15" y="179"/>
                    </a:lnTo>
                    <a:lnTo>
                      <a:pt x="10" y="175"/>
                    </a:lnTo>
                    <a:lnTo>
                      <a:pt x="10" y="175"/>
                    </a:lnTo>
                    <a:lnTo>
                      <a:pt x="5" y="170"/>
                    </a:lnTo>
                    <a:lnTo>
                      <a:pt x="1" y="164"/>
                    </a:lnTo>
                    <a:lnTo>
                      <a:pt x="1" y="164"/>
                    </a:lnTo>
                    <a:lnTo>
                      <a:pt x="0" y="153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1" y="127"/>
                    </a:lnTo>
                    <a:lnTo>
                      <a:pt x="2" y="113"/>
                    </a:lnTo>
                    <a:lnTo>
                      <a:pt x="6" y="99"/>
                    </a:lnTo>
                    <a:lnTo>
                      <a:pt x="12" y="86"/>
                    </a:lnTo>
                    <a:lnTo>
                      <a:pt x="17" y="73"/>
                    </a:lnTo>
                    <a:lnTo>
                      <a:pt x="24" y="61"/>
                    </a:lnTo>
                    <a:lnTo>
                      <a:pt x="32" y="51"/>
                    </a:lnTo>
                    <a:lnTo>
                      <a:pt x="41" y="41"/>
                    </a:lnTo>
                    <a:lnTo>
                      <a:pt x="41" y="41"/>
                    </a:lnTo>
                    <a:lnTo>
                      <a:pt x="51" y="32"/>
                    </a:lnTo>
                    <a:lnTo>
                      <a:pt x="63" y="23"/>
                    </a:lnTo>
                    <a:lnTo>
                      <a:pt x="75" y="16"/>
                    </a:lnTo>
                    <a:lnTo>
                      <a:pt x="86" y="10"/>
                    </a:lnTo>
                    <a:lnTo>
                      <a:pt x="100" y="6"/>
                    </a:lnTo>
                    <a:lnTo>
                      <a:pt x="113" y="2"/>
                    </a:lnTo>
                    <a:lnTo>
                      <a:pt x="127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7" y="0"/>
                    </a:lnTo>
                    <a:lnTo>
                      <a:pt x="171" y="2"/>
                    </a:lnTo>
                    <a:lnTo>
                      <a:pt x="184" y="6"/>
                    </a:lnTo>
                    <a:lnTo>
                      <a:pt x="197" y="10"/>
                    </a:lnTo>
                    <a:lnTo>
                      <a:pt x="210" y="16"/>
                    </a:lnTo>
                    <a:lnTo>
                      <a:pt x="222" y="23"/>
                    </a:lnTo>
                    <a:lnTo>
                      <a:pt x="233" y="32"/>
                    </a:lnTo>
                    <a:lnTo>
                      <a:pt x="242" y="41"/>
                    </a:lnTo>
                    <a:lnTo>
                      <a:pt x="242" y="41"/>
                    </a:lnTo>
                    <a:lnTo>
                      <a:pt x="251" y="51"/>
                    </a:lnTo>
                    <a:lnTo>
                      <a:pt x="260" y="61"/>
                    </a:lnTo>
                    <a:lnTo>
                      <a:pt x="267" y="73"/>
                    </a:lnTo>
                    <a:lnTo>
                      <a:pt x="273" y="86"/>
                    </a:lnTo>
                    <a:lnTo>
                      <a:pt x="278" y="99"/>
                    </a:lnTo>
                    <a:lnTo>
                      <a:pt x="281" y="113"/>
                    </a:lnTo>
                    <a:lnTo>
                      <a:pt x="283" y="127"/>
                    </a:lnTo>
                    <a:lnTo>
                      <a:pt x="285" y="141"/>
                    </a:lnTo>
                    <a:lnTo>
                      <a:pt x="285" y="141"/>
                    </a:lnTo>
                    <a:lnTo>
                      <a:pt x="283" y="155"/>
                    </a:lnTo>
                    <a:lnTo>
                      <a:pt x="281" y="170"/>
                    </a:lnTo>
                    <a:lnTo>
                      <a:pt x="278" y="184"/>
                    </a:lnTo>
                    <a:lnTo>
                      <a:pt x="273" y="197"/>
                    </a:lnTo>
                    <a:lnTo>
                      <a:pt x="267" y="208"/>
                    </a:lnTo>
                    <a:lnTo>
                      <a:pt x="260" y="221"/>
                    </a:lnTo>
                    <a:lnTo>
                      <a:pt x="251" y="231"/>
                    </a:lnTo>
                    <a:lnTo>
                      <a:pt x="242" y="242"/>
                    </a:lnTo>
                    <a:lnTo>
                      <a:pt x="242" y="242"/>
                    </a:lnTo>
                    <a:lnTo>
                      <a:pt x="233" y="251"/>
                    </a:lnTo>
                    <a:lnTo>
                      <a:pt x="222" y="259"/>
                    </a:lnTo>
                    <a:lnTo>
                      <a:pt x="210" y="266"/>
                    </a:lnTo>
                    <a:lnTo>
                      <a:pt x="197" y="273"/>
                    </a:lnTo>
                    <a:lnTo>
                      <a:pt x="184" y="277"/>
                    </a:lnTo>
                    <a:lnTo>
                      <a:pt x="171" y="280"/>
                    </a:lnTo>
                    <a:lnTo>
                      <a:pt x="157" y="283"/>
                    </a:lnTo>
                    <a:lnTo>
                      <a:pt x="142" y="283"/>
                    </a:lnTo>
                    <a:lnTo>
                      <a:pt x="142" y="283"/>
                    </a:lnTo>
                    <a:lnTo>
                      <a:pt x="127" y="283"/>
                    </a:lnTo>
                    <a:lnTo>
                      <a:pt x="113" y="280"/>
                    </a:lnTo>
                    <a:lnTo>
                      <a:pt x="100" y="277"/>
                    </a:lnTo>
                    <a:lnTo>
                      <a:pt x="86" y="273"/>
                    </a:lnTo>
                    <a:lnTo>
                      <a:pt x="75" y="266"/>
                    </a:lnTo>
                    <a:lnTo>
                      <a:pt x="63" y="259"/>
                    </a:lnTo>
                    <a:lnTo>
                      <a:pt x="51" y="251"/>
                    </a:lnTo>
                    <a:lnTo>
                      <a:pt x="41" y="242"/>
                    </a:lnTo>
                    <a:lnTo>
                      <a:pt x="41" y="242"/>
                    </a:lnTo>
                    <a:lnTo>
                      <a:pt x="31" y="229"/>
                    </a:lnTo>
                    <a:lnTo>
                      <a:pt x="31" y="229"/>
                    </a:lnTo>
                    <a:lnTo>
                      <a:pt x="44" y="234"/>
                    </a:lnTo>
                    <a:lnTo>
                      <a:pt x="58" y="237"/>
                    </a:lnTo>
                    <a:lnTo>
                      <a:pt x="58" y="237"/>
                    </a:lnTo>
                    <a:lnTo>
                      <a:pt x="72" y="248"/>
                    </a:lnTo>
                    <a:lnTo>
                      <a:pt x="89" y="257"/>
                    </a:lnTo>
                    <a:lnTo>
                      <a:pt x="106" y="264"/>
                    </a:lnTo>
                    <a:lnTo>
                      <a:pt x="125" y="268"/>
                    </a:lnTo>
                    <a:lnTo>
                      <a:pt x="125" y="268"/>
                    </a:lnTo>
                    <a:close/>
                    <a:moveTo>
                      <a:pt x="14" y="136"/>
                    </a:moveTo>
                    <a:lnTo>
                      <a:pt x="67" y="136"/>
                    </a:lnTo>
                    <a:lnTo>
                      <a:pt x="67" y="136"/>
                    </a:lnTo>
                    <a:lnTo>
                      <a:pt x="68" y="125"/>
                    </a:lnTo>
                    <a:lnTo>
                      <a:pt x="69" y="113"/>
                    </a:lnTo>
                    <a:lnTo>
                      <a:pt x="72" y="100"/>
                    </a:lnTo>
                    <a:lnTo>
                      <a:pt x="75" y="90"/>
                    </a:lnTo>
                    <a:lnTo>
                      <a:pt x="75" y="90"/>
                    </a:lnTo>
                    <a:lnTo>
                      <a:pt x="55" y="79"/>
                    </a:lnTo>
                    <a:lnTo>
                      <a:pt x="45" y="74"/>
                    </a:lnTo>
                    <a:lnTo>
                      <a:pt x="37" y="68"/>
                    </a:lnTo>
                    <a:lnTo>
                      <a:pt x="37" y="68"/>
                    </a:lnTo>
                    <a:lnTo>
                      <a:pt x="28" y="83"/>
                    </a:lnTo>
                    <a:lnTo>
                      <a:pt x="21" y="100"/>
                    </a:lnTo>
                    <a:lnTo>
                      <a:pt x="17" y="118"/>
                    </a:lnTo>
                    <a:lnTo>
                      <a:pt x="14" y="136"/>
                    </a:lnTo>
                    <a:lnTo>
                      <a:pt x="14" y="136"/>
                    </a:lnTo>
                    <a:close/>
                    <a:moveTo>
                      <a:pt x="42" y="61"/>
                    </a:moveTo>
                    <a:lnTo>
                      <a:pt x="42" y="61"/>
                    </a:lnTo>
                    <a:lnTo>
                      <a:pt x="59" y="72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86" y="64"/>
                    </a:lnTo>
                    <a:lnTo>
                      <a:pt x="86" y="64"/>
                    </a:lnTo>
                    <a:lnTo>
                      <a:pt x="94" y="51"/>
                    </a:lnTo>
                    <a:lnTo>
                      <a:pt x="103" y="38"/>
                    </a:lnTo>
                    <a:lnTo>
                      <a:pt x="113" y="25"/>
                    </a:lnTo>
                    <a:lnTo>
                      <a:pt x="125" y="14"/>
                    </a:lnTo>
                    <a:lnTo>
                      <a:pt x="125" y="14"/>
                    </a:lnTo>
                    <a:lnTo>
                      <a:pt x="115" y="16"/>
                    </a:lnTo>
                    <a:lnTo>
                      <a:pt x="104" y="19"/>
                    </a:lnTo>
                    <a:lnTo>
                      <a:pt x="94" y="23"/>
                    </a:lnTo>
                    <a:lnTo>
                      <a:pt x="85" y="27"/>
                    </a:lnTo>
                    <a:lnTo>
                      <a:pt x="76" y="32"/>
                    </a:lnTo>
                    <a:lnTo>
                      <a:pt x="67" y="37"/>
                    </a:lnTo>
                    <a:lnTo>
                      <a:pt x="59" y="43"/>
                    </a:lnTo>
                    <a:lnTo>
                      <a:pt x="51" y="51"/>
                    </a:lnTo>
                    <a:lnTo>
                      <a:pt x="51" y="51"/>
                    </a:lnTo>
                    <a:lnTo>
                      <a:pt x="42" y="61"/>
                    </a:lnTo>
                    <a:lnTo>
                      <a:pt x="42" y="61"/>
                    </a:lnTo>
                    <a:close/>
                    <a:moveTo>
                      <a:pt x="160" y="14"/>
                    </a:moveTo>
                    <a:lnTo>
                      <a:pt x="160" y="14"/>
                    </a:lnTo>
                    <a:lnTo>
                      <a:pt x="171" y="25"/>
                    </a:lnTo>
                    <a:lnTo>
                      <a:pt x="182" y="38"/>
                    </a:lnTo>
                    <a:lnTo>
                      <a:pt x="191" y="51"/>
                    </a:lnTo>
                    <a:lnTo>
                      <a:pt x="198" y="64"/>
                    </a:lnTo>
                    <a:lnTo>
                      <a:pt x="198" y="64"/>
                    </a:lnTo>
                    <a:lnTo>
                      <a:pt x="206" y="81"/>
                    </a:lnTo>
                    <a:lnTo>
                      <a:pt x="206" y="81"/>
                    </a:lnTo>
                    <a:lnTo>
                      <a:pt x="225" y="72"/>
                    </a:lnTo>
                    <a:lnTo>
                      <a:pt x="242" y="61"/>
                    </a:lnTo>
                    <a:lnTo>
                      <a:pt x="242" y="61"/>
                    </a:lnTo>
                    <a:lnTo>
                      <a:pt x="233" y="51"/>
                    </a:lnTo>
                    <a:lnTo>
                      <a:pt x="233" y="51"/>
                    </a:lnTo>
                    <a:lnTo>
                      <a:pt x="225" y="43"/>
                    </a:lnTo>
                    <a:lnTo>
                      <a:pt x="218" y="37"/>
                    </a:lnTo>
                    <a:lnTo>
                      <a:pt x="209" y="32"/>
                    </a:lnTo>
                    <a:lnTo>
                      <a:pt x="200" y="27"/>
                    </a:lnTo>
                    <a:lnTo>
                      <a:pt x="189" y="23"/>
                    </a:lnTo>
                    <a:lnTo>
                      <a:pt x="180" y="19"/>
                    </a:lnTo>
                    <a:lnTo>
                      <a:pt x="170" y="16"/>
                    </a:lnTo>
                    <a:lnTo>
                      <a:pt x="160" y="14"/>
                    </a:lnTo>
                    <a:lnTo>
                      <a:pt x="160" y="14"/>
                    </a:lnTo>
                    <a:close/>
                    <a:moveTo>
                      <a:pt x="247" y="68"/>
                    </a:moveTo>
                    <a:lnTo>
                      <a:pt x="247" y="68"/>
                    </a:lnTo>
                    <a:lnTo>
                      <a:pt x="238" y="74"/>
                    </a:lnTo>
                    <a:lnTo>
                      <a:pt x="229" y="79"/>
                    </a:lnTo>
                    <a:lnTo>
                      <a:pt x="209" y="90"/>
                    </a:lnTo>
                    <a:lnTo>
                      <a:pt x="209" y="90"/>
                    </a:lnTo>
                    <a:lnTo>
                      <a:pt x="213" y="100"/>
                    </a:lnTo>
                    <a:lnTo>
                      <a:pt x="215" y="113"/>
                    </a:lnTo>
                    <a:lnTo>
                      <a:pt x="216" y="125"/>
                    </a:lnTo>
                    <a:lnTo>
                      <a:pt x="218" y="136"/>
                    </a:lnTo>
                    <a:lnTo>
                      <a:pt x="270" y="136"/>
                    </a:lnTo>
                    <a:lnTo>
                      <a:pt x="270" y="136"/>
                    </a:lnTo>
                    <a:lnTo>
                      <a:pt x="268" y="118"/>
                    </a:lnTo>
                    <a:lnTo>
                      <a:pt x="264" y="100"/>
                    </a:lnTo>
                    <a:lnTo>
                      <a:pt x="256" y="83"/>
                    </a:lnTo>
                    <a:lnTo>
                      <a:pt x="247" y="68"/>
                    </a:lnTo>
                    <a:lnTo>
                      <a:pt x="247" y="68"/>
                    </a:lnTo>
                    <a:close/>
                    <a:moveTo>
                      <a:pt x="94" y="69"/>
                    </a:moveTo>
                    <a:lnTo>
                      <a:pt x="94" y="69"/>
                    </a:lnTo>
                    <a:lnTo>
                      <a:pt x="88" y="83"/>
                    </a:lnTo>
                    <a:lnTo>
                      <a:pt x="88" y="83"/>
                    </a:lnTo>
                    <a:lnTo>
                      <a:pt x="99" y="87"/>
                    </a:lnTo>
                    <a:lnTo>
                      <a:pt x="112" y="90"/>
                    </a:lnTo>
                    <a:lnTo>
                      <a:pt x="125" y="91"/>
                    </a:lnTo>
                    <a:lnTo>
                      <a:pt x="138" y="92"/>
                    </a:lnTo>
                    <a:lnTo>
                      <a:pt x="138" y="16"/>
                    </a:lnTo>
                    <a:lnTo>
                      <a:pt x="138" y="16"/>
                    </a:lnTo>
                    <a:lnTo>
                      <a:pt x="125" y="28"/>
                    </a:lnTo>
                    <a:lnTo>
                      <a:pt x="113" y="41"/>
                    </a:lnTo>
                    <a:lnTo>
                      <a:pt x="103" y="54"/>
                    </a:lnTo>
                    <a:lnTo>
                      <a:pt x="94" y="69"/>
                    </a:lnTo>
                    <a:lnTo>
                      <a:pt x="94" y="69"/>
                    </a:lnTo>
                    <a:close/>
                    <a:moveTo>
                      <a:pt x="84" y="92"/>
                    </a:moveTo>
                    <a:lnTo>
                      <a:pt x="84" y="92"/>
                    </a:lnTo>
                    <a:lnTo>
                      <a:pt x="81" y="103"/>
                    </a:lnTo>
                    <a:lnTo>
                      <a:pt x="79" y="114"/>
                    </a:lnTo>
                    <a:lnTo>
                      <a:pt x="77" y="125"/>
                    </a:lnTo>
                    <a:lnTo>
                      <a:pt x="76" y="136"/>
                    </a:lnTo>
                    <a:lnTo>
                      <a:pt x="138" y="136"/>
                    </a:lnTo>
                    <a:lnTo>
                      <a:pt x="138" y="101"/>
                    </a:lnTo>
                    <a:lnTo>
                      <a:pt x="138" y="101"/>
                    </a:lnTo>
                    <a:lnTo>
                      <a:pt x="124" y="100"/>
                    </a:lnTo>
                    <a:lnTo>
                      <a:pt x="109" y="99"/>
                    </a:lnTo>
                    <a:lnTo>
                      <a:pt x="97" y="96"/>
                    </a:lnTo>
                    <a:lnTo>
                      <a:pt x="84" y="92"/>
                    </a:lnTo>
                    <a:lnTo>
                      <a:pt x="84" y="92"/>
                    </a:lnTo>
                    <a:close/>
                    <a:moveTo>
                      <a:pt x="209" y="136"/>
                    </a:moveTo>
                    <a:lnTo>
                      <a:pt x="209" y="136"/>
                    </a:lnTo>
                    <a:lnTo>
                      <a:pt x="207" y="125"/>
                    </a:lnTo>
                    <a:lnTo>
                      <a:pt x="206" y="114"/>
                    </a:lnTo>
                    <a:lnTo>
                      <a:pt x="203" y="103"/>
                    </a:lnTo>
                    <a:lnTo>
                      <a:pt x="200" y="92"/>
                    </a:lnTo>
                    <a:lnTo>
                      <a:pt x="200" y="92"/>
                    </a:lnTo>
                    <a:lnTo>
                      <a:pt x="188" y="96"/>
                    </a:lnTo>
                    <a:lnTo>
                      <a:pt x="174" y="99"/>
                    </a:lnTo>
                    <a:lnTo>
                      <a:pt x="161" y="100"/>
                    </a:lnTo>
                    <a:lnTo>
                      <a:pt x="147" y="101"/>
                    </a:lnTo>
                    <a:lnTo>
                      <a:pt x="147" y="136"/>
                    </a:lnTo>
                    <a:lnTo>
                      <a:pt x="209" y="136"/>
                    </a:lnTo>
                    <a:lnTo>
                      <a:pt x="209" y="136"/>
                    </a:lnTo>
                    <a:close/>
                    <a:moveTo>
                      <a:pt x="197" y="83"/>
                    </a:moveTo>
                    <a:lnTo>
                      <a:pt x="197" y="83"/>
                    </a:lnTo>
                    <a:lnTo>
                      <a:pt x="191" y="69"/>
                    </a:lnTo>
                    <a:lnTo>
                      <a:pt x="191" y="69"/>
                    </a:lnTo>
                    <a:lnTo>
                      <a:pt x="182" y="54"/>
                    </a:lnTo>
                    <a:lnTo>
                      <a:pt x="171" y="41"/>
                    </a:lnTo>
                    <a:lnTo>
                      <a:pt x="160" y="28"/>
                    </a:lnTo>
                    <a:lnTo>
                      <a:pt x="147" y="16"/>
                    </a:lnTo>
                    <a:lnTo>
                      <a:pt x="147" y="92"/>
                    </a:lnTo>
                    <a:lnTo>
                      <a:pt x="147" y="92"/>
                    </a:lnTo>
                    <a:lnTo>
                      <a:pt x="160" y="91"/>
                    </a:lnTo>
                    <a:lnTo>
                      <a:pt x="173" y="90"/>
                    </a:lnTo>
                    <a:lnTo>
                      <a:pt x="185" y="87"/>
                    </a:lnTo>
                    <a:lnTo>
                      <a:pt x="197" y="83"/>
                    </a:lnTo>
                    <a:lnTo>
                      <a:pt x="197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12" name="Freeform 26">
                <a:extLst>
                  <a:ext uri="{FF2B5EF4-FFF2-40B4-BE49-F238E27FC236}">
                    <a16:creationId xmlns:a16="http://schemas.microsoft.com/office/drawing/2014/main" id="{D5840C3A-E51C-69A1-154E-E7E1A6CF4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98151" y="2671763"/>
                <a:ext cx="411163" cy="146050"/>
              </a:xfrm>
              <a:custGeom>
                <a:avLst/>
                <a:gdLst>
                  <a:gd name="T0" fmla="*/ 191 w 259"/>
                  <a:gd name="T1" fmla="*/ 21 h 92"/>
                  <a:gd name="T2" fmla="*/ 196 w 259"/>
                  <a:gd name="T3" fmla="*/ 41 h 92"/>
                  <a:gd name="T4" fmla="*/ 196 w 259"/>
                  <a:gd name="T5" fmla="*/ 41 h 92"/>
                  <a:gd name="T6" fmla="*/ 168 w 259"/>
                  <a:gd name="T7" fmla="*/ 49 h 92"/>
                  <a:gd name="T8" fmla="*/ 137 w 259"/>
                  <a:gd name="T9" fmla="*/ 56 h 92"/>
                  <a:gd name="T10" fmla="*/ 120 w 259"/>
                  <a:gd name="T11" fmla="*/ 59 h 92"/>
                  <a:gd name="T12" fmla="*/ 105 w 259"/>
                  <a:gd name="T13" fmla="*/ 60 h 92"/>
                  <a:gd name="T14" fmla="*/ 89 w 259"/>
                  <a:gd name="T15" fmla="*/ 61 h 92"/>
                  <a:gd name="T16" fmla="*/ 74 w 259"/>
                  <a:gd name="T17" fmla="*/ 61 h 92"/>
                  <a:gd name="T18" fmla="*/ 60 w 259"/>
                  <a:gd name="T19" fmla="*/ 59 h 92"/>
                  <a:gd name="T20" fmla="*/ 46 w 259"/>
                  <a:gd name="T21" fmla="*/ 56 h 92"/>
                  <a:gd name="T22" fmla="*/ 34 w 259"/>
                  <a:gd name="T23" fmla="*/ 51 h 92"/>
                  <a:gd name="T24" fmla="*/ 24 w 259"/>
                  <a:gd name="T25" fmla="*/ 45 h 92"/>
                  <a:gd name="T26" fmla="*/ 15 w 259"/>
                  <a:gd name="T27" fmla="*/ 37 h 92"/>
                  <a:gd name="T28" fmla="*/ 7 w 259"/>
                  <a:gd name="T29" fmla="*/ 27 h 92"/>
                  <a:gd name="T30" fmla="*/ 3 w 259"/>
                  <a:gd name="T31" fmla="*/ 14 h 92"/>
                  <a:gd name="T32" fmla="*/ 0 w 259"/>
                  <a:gd name="T33" fmla="*/ 0 h 92"/>
                  <a:gd name="T34" fmla="*/ 0 w 259"/>
                  <a:gd name="T35" fmla="*/ 0 h 92"/>
                  <a:gd name="T36" fmla="*/ 0 w 259"/>
                  <a:gd name="T37" fmla="*/ 1 h 92"/>
                  <a:gd name="T38" fmla="*/ 0 w 259"/>
                  <a:gd name="T39" fmla="*/ 1 h 92"/>
                  <a:gd name="T40" fmla="*/ 0 w 259"/>
                  <a:gd name="T41" fmla="*/ 10 h 92"/>
                  <a:gd name="T42" fmla="*/ 0 w 259"/>
                  <a:gd name="T43" fmla="*/ 18 h 92"/>
                  <a:gd name="T44" fmla="*/ 2 w 259"/>
                  <a:gd name="T45" fmla="*/ 25 h 92"/>
                  <a:gd name="T46" fmla="*/ 4 w 259"/>
                  <a:gd name="T47" fmla="*/ 33 h 92"/>
                  <a:gd name="T48" fmla="*/ 7 w 259"/>
                  <a:gd name="T49" fmla="*/ 40 h 92"/>
                  <a:gd name="T50" fmla="*/ 11 w 259"/>
                  <a:gd name="T51" fmla="*/ 46 h 92"/>
                  <a:gd name="T52" fmla="*/ 20 w 259"/>
                  <a:gd name="T53" fmla="*/ 56 h 92"/>
                  <a:gd name="T54" fmla="*/ 30 w 259"/>
                  <a:gd name="T55" fmla="*/ 65 h 92"/>
                  <a:gd name="T56" fmla="*/ 43 w 259"/>
                  <a:gd name="T57" fmla="*/ 72 h 92"/>
                  <a:gd name="T58" fmla="*/ 57 w 259"/>
                  <a:gd name="T59" fmla="*/ 78 h 92"/>
                  <a:gd name="T60" fmla="*/ 73 w 259"/>
                  <a:gd name="T61" fmla="*/ 82 h 92"/>
                  <a:gd name="T62" fmla="*/ 89 w 259"/>
                  <a:gd name="T63" fmla="*/ 85 h 92"/>
                  <a:gd name="T64" fmla="*/ 106 w 259"/>
                  <a:gd name="T65" fmla="*/ 86 h 92"/>
                  <a:gd name="T66" fmla="*/ 124 w 259"/>
                  <a:gd name="T67" fmla="*/ 86 h 92"/>
                  <a:gd name="T68" fmla="*/ 141 w 259"/>
                  <a:gd name="T69" fmla="*/ 86 h 92"/>
                  <a:gd name="T70" fmla="*/ 159 w 259"/>
                  <a:gd name="T71" fmla="*/ 85 h 92"/>
                  <a:gd name="T72" fmla="*/ 176 w 259"/>
                  <a:gd name="T73" fmla="*/ 82 h 92"/>
                  <a:gd name="T74" fmla="*/ 191 w 259"/>
                  <a:gd name="T75" fmla="*/ 78 h 92"/>
                  <a:gd name="T76" fmla="*/ 207 w 259"/>
                  <a:gd name="T77" fmla="*/ 74 h 92"/>
                  <a:gd name="T78" fmla="*/ 212 w 259"/>
                  <a:gd name="T79" fmla="*/ 92 h 92"/>
                  <a:gd name="T80" fmla="*/ 259 w 259"/>
                  <a:gd name="T81" fmla="*/ 34 h 92"/>
                  <a:gd name="T82" fmla="*/ 191 w 259"/>
                  <a:gd name="T83" fmla="*/ 21 h 92"/>
                  <a:gd name="T84" fmla="*/ 191 w 259"/>
                  <a:gd name="T85" fmla="*/ 2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59" h="92">
                    <a:moveTo>
                      <a:pt x="191" y="21"/>
                    </a:moveTo>
                    <a:lnTo>
                      <a:pt x="196" y="41"/>
                    </a:lnTo>
                    <a:lnTo>
                      <a:pt x="196" y="41"/>
                    </a:lnTo>
                    <a:lnTo>
                      <a:pt x="168" y="49"/>
                    </a:lnTo>
                    <a:lnTo>
                      <a:pt x="137" y="56"/>
                    </a:lnTo>
                    <a:lnTo>
                      <a:pt x="120" y="59"/>
                    </a:lnTo>
                    <a:lnTo>
                      <a:pt x="105" y="60"/>
                    </a:lnTo>
                    <a:lnTo>
                      <a:pt x="89" y="61"/>
                    </a:lnTo>
                    <a:lnTo>
                      <a:pt x="74" y="61"/>
                    </a:lnTo>
                    <a:lnTo>
                      <a:pt x="60" y="59"/>
                    </a:lnTo>
                    <a:lnTo>
                      <a:pt x="46" y="56"/>
                    </a:lnTo>
                    <a:lnTo>
                      <a:pt x="34" y="51"/>
                    </a:lnTo>
                    <a:lnTo>
                      <a:pt x="24" y="45"/>
                    </a:lnTo>
                    <a:lnTo>
                      <a:pt x="15" y="37"/>
                    </a:lnTo>
                    <a:lnTo>
                      <a:pt x="7" y="27"/>
                    </a:lnTo>
                    <a:lnTo>
                      <a:pt x="3" y="1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2" y="25"/>
                    </a:lnTo>
                    <a:lnTo>
                      <a:pt x="4" y="33"/>
                    </a:lnTo>
                    <a:lnTo>
                      <a:pt x="7" y="40"/>
                    </a:lnTo>
                    <a:lnTo>
                      <a:pt x="11" y="46"/>
                    </a:lnTo>
                    <a:lnTo>
                      <a:pt x="20" y="56"/>
                    </a:lnTo>
                    <a:lnTo>
                      <a:pt x="30" y="65"/>
                    </a:lnTo>
                    <a:lnTo>
                      <a:pt x="43" y="72"/>
                    </a:lnTo>
                    <a:lnTo>
                      <a:pt x="57" y="78"/>
                    </a:lnTo>
                    <a:lnTo>
                      <a:pt x="73" y="82"/>
                    </a:lnTo>
                    <a:lnTo>
                      <a:pt x="89" y="85"/>
                    </a:lnTo>
                    <a:lnTo>
                      <a:pt x="106" y="86"/>
                    </a:lnTo>
                    <a:lnTo>
                      <a:pt x="124" y="86"/>
                    </a:lnTo>
                    <a:lnTo>
                      <a:pt x="141" y="86"/>
                    </a:lnTo>
                    <a:lnTo>
                      <a:pt x="159" y="85"/>
                    </a:lnTo>
                    <a:lnTo>
                      <a:pt x="176" y="82"/>
                    </a:lnTo>
                    <a:lnTo>
                      <a:pt x="191" y="78"/>
                    </a:lnTo>
                    <a:lnTo>
                      <a:pt x="207" y="74"/>
                    </a:lnTo>
                    <a:lnTo>
                      <a:pt x="212" y="92"/>
                    </a:lnTo>
                    <a:lnTo>
                      <a:pt x="259" y="34"/>
                    </a:lnTo>
                    <a:lnTo>
                      <a:pt x="191" y="21"/>
                    </a:lnTo>
                    <a:lnTo>
                      <a:pt x="191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sp>
          <p:nvSpPr>
            <p:cNvPr id="9" name="Rectangle 395">
              <a:extLst>
                <a:ext uri="{FF2B5EF4-FFF2-40B4-BE49-F238E27FC236}">
                  <a16:creationId xmlns:a16="http://schemas.microsoft.com/office/drawing/2014/main" id="{D98EFFB2-FB43-6E0C-DAB2-37D1A1810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0189" y="2455404"/>
              <a:ext cx="448042" cy="233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en-US" sz="2000" b="1" dirty="0">
                  <a:solidFill>
                    <a:srgbClr val="FFFFFF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1403</a:t>
              </a:r>
              <a:endParaRPr lang="en-US" altLang="en-US" sz="20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A0E2CE5-7100-E529-F3C6-D0F5175C8E62}"/>
                </a:ext>
              </a:extLst>
            </p:cNvPr>
            <p:cNvSpPr txBox="1"/>
            <p:nvPr/>
          </p:nvSpPr>
          <p:spPr>
            <a:xfrm>
              <a:off x="7376976" y="3316382"/>
              <a:ext cx="1585182" cy="970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6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200" dirty="0">
                  <a:solidFill>
                    <a:srgbClr val="062D3E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FC5C5CA-747B-FCED-0B5B-4BCC8F84D279}"/>
              </a:ext>
            </a:extLst>
          </p:cNvPr>
          <p:cNvGrpSpPr/>
          <p:nvPr/>
        </p:nvGrpSpPr>
        <p:grpSpPr>
          <a:xfrm>
            <a:off x="7313866" y="1731908"/>
            <a:ext cx="2087101" cy="3344333"/>
            <a:chOff x="5609192" y="1746421"/>
            <a:chExt cx="1585182" cy="2540067"/>
          </a:xfrm>
        </p:grpSpPr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C23A80D9-5C62-5C62-0EB1-3F1C303F3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3033" y="1746421"/>
              <a:ext cx="897033" cy="464869"/>
            </a:xfrm>
            <a:custGeom>
              <a:avLst/>
              <a:gdLst>
                <a:gd name="T0" fmla="*/ 720 w 768"/>
                <a:gd name="T1" fmla="*/ 398 h 398"/>
                <a:gd name="T2" fmla="*/ 48 w 768"/>
                <a:gd name="T3" fmla="*/ 398 h 398"/>
                <a:gd name="T4" fmla="*/ 48 w 768"/>
                <a:gd name="T5" fmla="*/ 398 h 398"/>
                <a:gd name="T6" fmla="*/ 39 w 768"/>
                <a:gd name="T7" fmla="*/ 398 h 398"/>
                <a:gd name="T8" fmla="*/ 30 w 768"/>
                <a:gd name="T9" fmla="*/ 394 h 398"/>
                <a:gd name="T10" fmla="*/ 21 w 768"/>
                <a:gd name="T11" fmla="*/ 390 h 398"/>
                <a:gd name="T12" fmla="*/ 14 w 768"/>
                <a:gd name="T13" fmla="*/ 384 h 398"/>
                <a:gd name="T14" fmla="*/ 8 w 768"/>
                <a:gd name="T15" fmla="*/ 378 h 398"/>
                <a:gd name="T16" fmla="*/ 4 w 768"/>
                <a:gd name="T17" fmla="*/ 370 h 398"/>
                <a:gd name="T18" fmla="*/ 2 w 768"/>
                <a:gd name="T19" fmla="*/ 361 h 398"/>
                <a:gd name="T20" fmla="*/ 0 w 768"/>
                <a:gd name="T21" fmla="*/ 351 h 398"/>
                <a:gd name="T22" fmla="*/ 0 w 768"/>
                <a:gd name="T23" fmla="*/ 76 h 398"/>
                <a:gd name="T24" fmla="*/ 0 w 768"/>
                <a:gd name="T25" fmla="*/ 76 h 398"/>
                <a:gd name="T26" fmla="*/ 0 w 768"/>
                <a:gd name="T27" fmla="*/ 68 h 398"/>
                <a:gd name="T28" fmla="*/ 2 w 768"/>
                <a:gd name="T29" fmla="*/ 61 h 398"/>
                <a:gd name="T30" fmla="*/ 7 w 768"/>
                <a:gd name="T31" fmla="*/ 46 h 398"/>
                <a:gd name="T32" fmla="*/ 13 w 768"/>
                <a:gd name="T33" fmla="*/ 34 h 398"/>
                <a:gd name="T34" fmla="*/ 22 w 768"/>
                <a:gd name="T35" fmla="*/ 23 h 398"/>
                <a:gd name="T36" fmla="*/ 34 w 768"/>
                <a:gd name="T37" fmla="*/ 13 h 398"/>
                <a:gd name="T38" fmla="*/ 47 w 768"/>
                <a:gd name="T39" fmla="*/ 6 h 398"/>
                <a:gd name="T40" fmla="*/ 61 w 768"/>
                <a:gd name="T41" fmla="*/ 3 h 398"/>
                <a:gd name="T42" fmla="*/ 69 w 768"/>
                <a:gd name="T43" fmla="*/ 1 h 398"/>
                <a:gd name="T44" fmla="*/ 75 w 768"/>
                <a:gd name="T45" fmla="*/ 0 h 398"/>
                <a:gd name="T46" fmla="*/ 720 w 768"/>
                <a:gd name="T47" fmla="*/ 0 h 398"/>
                <a:gd name="T48" fmla="*/ 720 w 768"/>
                <a:gd name="T49" fmla="*/ 0 h 398"/>
                <a:gd name="T50" fmla="*/ 730 w 768"/>
                <a:gd name="T51" fmla="*/ 1 h 398"/>
                <a:gd name="T52" fmla="*/ 739 w 768"/>
                <a:gd name="T53" fmla="*/ 4 h 398"/>
                <a:gd name="T54" fmla="*/ 746 w 768"/>
                <a:gd name="T55" fmla="*/ 9 h 398"/>
                <a:gd name="T56" fmla="*/ 754 w 768"/>
                <a:gd name="T57" fmla="*/ 14 h 398"/>
                <a:gd name="T58" fmla="*/ 759 w 768"/>
                <a:gd name="T59" fmla="*/ 22 h 398"/>
                <a:gd name="T60" fmla="*/ 764 w 768"/>
                <a:gd name="T61" fmla="*/ 30 h 398"/>
                <a:gd name="T62" fmla="*/ 767 w 768"/>
                <a:gd name="T63" fmla="*/ 39 h 398"/>
                <a:gd name="T64" fmla="*/ 768 w 768"/>
                <a:gd name="T65" fmla="*/ 48 h 398"/>
                <a:gd name="T66" fmla="*/ 768 w 768"/>
                <a:gd name="T67" fmla="*/ 351 h 398"/>
                <a:gd name="T68" fmla="*/ 768 w 768"/>
                <a:gd name="T69" fmla="*/ 351 h 398"/>
                <a:gd name="T70" fmla="*/ 767 w 768"/>
                <a:gd name="T71" fmla="*/ 361 h 398"/>
                <a:gd name="T72" fmla="*/ 764 w 768"/>
                <a:gd name="T73" fmla="*/ 370 h 398"/>
                <a:gd name="T74" fmla="*/ 759 w 768"/>
                <a:gd name="T75" fmla="*/ 378 h 398"/>
                <a:gd name="T76" fmla="*/ 754 w 768"/>
                <a:gd name="T77" fmla="*/ 384 h 398"/>
                <a:gd name="T78" fmla="*/ 746 w 768"/>
                <a:gd name="T79" fmla="*/ 390 h 398"/>
                <a:gd name="T80" fmla="*/ 739 w 768"/>
                <a:gd name="T81" fmla="*/ 394 h 398"/>
                <a:gd name="T82" fmla="*/ 730 w 768"/>
                <a:gd name="T83" fmla="*/ 398 h 398"/>
                <a:gd name="T84" fmla="*/ 720 w 768"/>
                <a:gd name="T85" fmla="*/ 398 h 398"/>
                <a:gd name="T86" fmla="*/ 720 w 768"/>
                <a:gd name="T87" fmla="*/ 3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68" h="398">
                  <a:moveTo>
                    <a:pt x="720" y="398"/>
                  </a:moveTo>
                  <a:lnTo>
                    <a:pt x="48" y="398"/>
                  </a:lnTo>
                  <a:lnTo>
                    <a:pt x="48" y="398"/>
                  </a:lnTo>
                  <a:lnTo>
                    <a:pt x="39" y="398"/>
                  </a:lnTo>
                  <a:lnTo>
                    <a:pt x="30" y="394"/>
                  </a:lnTo>
                  <a:lnTo>
                    <a:pt x="21" y="390"/>
                  </a:lnTo>
                  <a:lnTo>
                    <a:pt x="14" y="384"/>
                  </a:lnTo>
                  <a:lnTo>
                    <a:pt x="8" y="378"/>
                  </a:lnTo>
                  <a:lnTo>
                    <a:pt x="4" y="370"/>
                  </a:lnTo>
                  <a:lnTo>
                    <a:pt x="2" y="361"/>
                  </a:lnTo>
                  <a:lnTo>
                    <a:pt x="0" y="35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2" y="61"/>
                  </a:lnTo>
                  <a:lnTo>
                    <a:pt x="7" y="46"/>
                  </a:lnTo>
                  <a:lnTo>
                    <a:pt x="13" y="34"/>
                  </a:lnTo>
                  <a:lnTo>
                    <a:pt x="22" y="23"/>
                  </a:lnTo>
                  <a:lnTo>
                    <a:pt x="34" y="13"/>
                  </a:lnTo>
                  <a:lnTo>
                    <a:pt x="47" y="6"/>
                  </a:lnTo>
                  <a:lnTo>
                    <a:pt x="61" y="3"/>
                  </a:lnTo>
                  <a:lnTo>
                    <a:pt x="69" y="1"/>
                  </a:lnTo>
                  <a:lnTo>
                    <a:pt x="75" y="0"/>
                  </a:lnTo>
                  <a:lnTo>
                    <a:pt x="720" y="0"/>
                  </a:lnTo>
                  <a:lnTo>
                    <a:pt x="720" y="0"/>
                  </a:lnTo>
                  <a:lnTo>
                    <a:pt x="730" y="1"/>
                  </a:lnTo>
                  <a:lnTo>
                    <a:pt x="739" y="4"/>
                  </a:lnTo>
                  <a:lnTo>
                    <a:pt x="746" y="9"/>
                  </a:lnTo>
                  <a:lnTo>
                    <a:pt x="754" y="14"/>
                  </a:lnTo>
                  <a:lnTo>
                    <a:pt x="759" y="22"/>
                  </a:lnTo>
                  <a:lnTo>
                    <a:pt x="764" y="30"/>
                  </a:lnTo>
                  <a:lnTo>
                    <a:pt x="767" y="39"/>
                  </a:lnTo>
                  <a:lnTo>
                    <a:pt x="768" y="48"/>
                  </a:lnTo>
                  <a:lnTo>
                    <a:pt x="768" y="351"/>
                  </a:lnTo>
                  <a:lnTo>
                    <a:pt x="768" y="351"/>
                  </a:lnTo>
                  <a:lnTo>
                    <a:pt x="767" y="361"/>
                  </a:lnTo>
                  <a:lnTo>
                    <a:pt x="764" y="370"/>
                  </a:lnTo>
                  <a:lnTo>
                    <a:pt x="759" y="378"/>
                  </a:lnTo>
                  <a:lnTo>
                    <a:pt x="754" y="384"/>
                  </a:lnTo>
                  <a:lnTo>
                    <a:pt x="746" y="390"/>
                  </a:lnTo>
                  <a:lnTo>
                    <a:pt x="739" y="394"/>
                  </a:lnTo>
                  <a:lnTo>
                    <a:pt x="730" y="398"/>
                  </a:lnTo>
                  <a:lnTo>
                    <a:pt x="720" y="398"/>
                  </a:lnTo>
                  <a:lnTo>
                    <a:pt x="720" y="3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A428AEA3-162F-C5AA-084A-C7259853F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1388" y="2512637"/>
              <a:ext cx="897033" cy="464869"/>
            </a:xfrm>
            <a:custGeom>
              <a:avLst/>
              <a:gdLst>
                <a:gd name="T0" fmla="*/ 48 w 768"/>
                <a:gd name="T1" fmla="*/ 0 h 398"/>
                <a:gd name="T2" fmla="*/ 721 w 768"/>
                <a:gd name="T3" fmla="*/ 0 h 398"/>
                <a:gd name="T4" fmla="*/ 721 w 768"/>
                <a:gd name="T5" fmla="*/ 0 h 398"/>
                <a:gd name="T6" fmla="*/ 730 w 768"/>
                <a:gd name="T7" fmla="*/ 1 h 398"/>
                <a:gd name="T8" fmla="*/ 739 w 768"/>
                <a:gd name="T9" fmla="*/ 4 h 398"/>
                <a:gd name="T10" fmla="*/ 748 w 768"/>
                <a:gd name="T11" fmla="*/ 8 h 398"/>
                <a:gd name="T12" fmla="*/ 754 w 768"/>
                <a:gd name="T13" fmla="*/ 14 h 398"/>
                <a:gd name="T14" fmla="*/ 761 w 768"/>
                <a:gd name="T15" fmla="*/ 21 h 398"/>
                <a:gd name="T16" fmla="*/ 764 w 768"/>
                <a:gd name="T17" fmla="*/ 28 h 398"/>
                <a:gd name="T18" fmla="*/ 767 w 768"/>
                <a:gd name="T19" fmla="*/ 37 h 398"/>
                <a:gd name="T20" fmla="*/ 768 w 768"/>
                <a:gd name="T21" fmla="*/ 48 h 398"/>
                <a:gd name="T22" fmla="*/ 768 w 768"/>
                <a:gd name="T23" fmla="*/ 322 h 398"/>
                <a:gd name="T24" fmla="*/ 768 w 768"/>
                <a:gd name="T25" fmla="*/ 322 h 398"/>
                <a:gd name="T26" fmla="*/ 768 w 768"/>
                <a:gd name="T27" fmla="*/ 330 h 398"/>
                <a:gd name="T28" fmla="*/ 767 w 768"/>
                <a:gd name="T29" fmla="*/ 338 h 398"/>
                <a:gd name="T30" fmla="*/ 762 w 768"/>
                <a:gd name="T31" fmla="*/ 352 h 398"/>
                <a:gd name="T32" fmla="*/ 755 w 768"/>
                <a:gd name="T33" fmla="*/ 365 h 398"/>
                <a:gd name="T34" fmla="*/ 746 w 768"/>
                <a:gd name="T35" fmla="*/ 376 h 398"/>
                <a:gd name="T36" fmla="*/ 735 w 768"/>
                <a:gd name="T37" fmla="*/ 385 h 398"/>
                <a:gd name="T38" fmla="*/ 722 w 768"/>
                <a:gd name="T39" fmla="*/ 392 h 398"/>
                <a:gd name="T40" fmla="*/ 708 w 768"/>
                <a:gd name="T41" fmla="*/ 397 h 398"/>
                <a:gd name="T42" fmla="*/ 700 w 768"/>
                <a:gd name="T43" fmla="*/ 397 h 398"/>
                <a:gd name="T44" fmla="*/ 694 w 768"/>
                <a:gd name="T45" fmla="*/ 398 h 398"/>
                <a:gd name="T46" fmla="*/ 48 w 768"/>
                <a:gd name="T47" fmla="*/ 398 h 398"/>
                <a:gd name="T48" fmla="*/ 48 w 768"/>
                <a:gd name="T49" fmla="*/ 398 h 398"/>
                <a:gd name="T50" fmla="*/ 39 w 768"/>
                <a:gd name="T51" fmla="*/ 397 h 398"/>
                <a:gd name="T52" fmla="*/ 30 w 768"/>
                <a:gd name="T53" fmla="*/ 394 h 398"/>
                <a:gd name="T54" fmla="*/ 22 w 768"/>
                <a:gd name="T55" fmla="*/ 389 h 398"/>
                <a:gd name="T56" fmla="*/ 15 w 768"/>
                <a:gd name="T57" fmla="*/ 384 h 398"/>
                <a:gd name="T58" fmla="*/ 9 w 768"/>
                <a:gd name="T59" fmla="*/ 376 h 398"/>
                <a:gd name="T60" fmla="*/ 4 w 768"/>
                <a:gd name="T61" fmla="*/ 369 h 398"/>
                <a:gd name="T62" fmla="*/ 2 w 768"/>
                <a:gd name="T63" fmla="*/ 360 h 398"/>
                <a:gd name="T64" fmla="*/ 0 w 768"/>
                <a:gd name="T65" fmla="*/ 350 h 398"/>
                <a:gd name="T66" fmla="*/ 0 w 768"/>
                <a:gd name="T67" fmla="*/ 48 h 398"/>
                <a:gd name="T68" fmla="*/ 0 w 768"/>
                <a:gd name="T69" fmla="*/ 48 h 398"/>
                <a:gd name="T70" fmla="*/ 2 w 768"/>
                <a:gd name="T71" fmla="*/ 37 h 398"/>
                <a:gd name="T72" fmla="*/ 4 w 768"/>
                <a:gd name="T73" fmla="*/ 28 h 398"/>
                <a:gd name="T74" fmla="*/ 9 w 768"/>
                <a:gd name="T75" fmla="*/ 21 h 398"/>
                <a:gd name="T76" fmla="*/ 15 w 768"/>
                <a:gd name="T77" fmla="*/ 14 h 398"/>
                <a:gd name="T78" fmla="*/ 22 w 768"/>
                <a:gd name="T79" fmla="*/ 8 h 398"/>
                <a:gd name="T80" fmla="*/ 30 w 768"/>
                <a:gd name="T81" fmla="*/ 4 h 398"/>
                <a:gd name="T82" fmla="*/ 39 w 768"/>
                <a:gd name="T83" fmla="*/ 1 h 398"/>
                <a:gd name="T84" fmla="*/ 48 w 768"/>
                <a:gd name="T85" fmla="*/ 0 h 398"/>
                <a:gd name="T86" fmla="*/ 48 w 768"/>
                <a:gd name="T87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68" h="398">
                  <a:moveTo>
                    <a:pt x="48" y="0"/>
                  </a:moveTo>
                  <a:lnTo>
                    <a:pt x="721" y="0"/>
                  </a:lnTo>
                  <a:lnTo>
                    <a:pt x="721" y="0"/>
                  </a:lnTo>
                  <a:lnTo>
                    <a:pt x="730" y="1"/>
                  </a:lnTo>
                  <a:lnTo>
                    <a:pt x="739" y="4"/>
                  </a:lnTo>
                  <a:lnTo>
                    <a:pt x="748" y="8"/>
                  </a:lnTo>
                  <a:lnTo>
                    <a:pt x="754" y="14"/>
                  </a:lnTo>
                  <a:lnTo>
                    <a:pt x="761" y="21"/>
                  </a:lnTo>
                  <a:lnTo>
                    <a:pt x="764" y="28"/>
                  </a:lnTo>
                  <a:lnTo>
                    <a:pt x="767" y="37"/>
                  </a:lnTo>
                  <a:lnTo>
                    <a:pt x="768" y="48"/>
                  </a:lnTo>
                  <a:lnTo>
                    <a:pt x="768" y="322"/>
                  </a:lnTo>
                  <a:lnTo>
                    <a:pt x="768" y="322"/>
                  </a:lnTo>
                  <a:lnTo>
                    <a:pt x="768" y="330"/>
                  </a:lnTo>
                  <a:lnTo>
                    <a:pt x="767" y="338"/>
                  </a:lnTo>
                  <a:lnTo>
                    <a:pt x="762" y="352"/>
                  </a:lnTo>
                  <a:lnTo>
                    <a:pt x="755" y="365"/>
                  </a:lnTo>
                  <a:lnTo>
                    <a:pt x="746" y="376"/>
                  </a:lnTo>
                  <a:lnTo>
                    <a:pt x="735" y="385"/>
                  </a:lnTo>
                  <a:lnTo>
                    <a:pt x="722" y="392"/>
                  </a:lnTo>
                  <a:lnTo>
                    <a:pt x="708" y="397"/>
                  </a:lnTo>
                  <a:lnTo>
                    <a:pt x="700" y="397"/>
                  </a:lnTo>
                  <a:lnTo>
                    <a:pt x="694" y="398"/>
                  </a:lnTo>
                  <a:lnTo>
                    <a:pt x="48" y="398"/>
                  </a:lnTo>
                  <a:lnTo>
                    <a:pt x="48" y="398"/>
                  </a:lnTo>
                  <a:lnTo>
                    <a:pt x="39" y="397"/>
                  </a:lnTo>
                  <a:lnTo>
                    <a:pt x="30" y="394"/>
                  </a:lnTo>
                  <a:lnTo>
                    <a:pt x="22" y="389"/>
                  </a:lnTo>
                  <a:lnTo>
                    <a:pt x="15" y="384"/>
                  </a:lnTo>
                  <a:lnTo>
                    <a:pt x="9" y="376"/>
                  </a:lnTo>
                  <a:lnTo>
                    <a:pt x="4" y="369"/>
                  </a:lnTo>
                  <a:lnTo>
                    <a:pt x="2" y="360"/>
                  </a:lnTo>
                  <a:lnTo>
                    <a:pt x="0" y="35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37"/>
                  </a:lnTo>
                  <a:lnTo>
                    <a:pt x="4" y="28"/>
                  </a:lnTo>
                  <a:lnTo>
                    <a:pt x="9" y="21"/>
                  </a:lnTo>
                  <a:lnTo>
                    <a:pt x="15" y="14"/>
                  </a:lnTo>
                  <a:lnTo>
                    <a:pt x="22" y="8"/>
                  </a:lnTo>
                  <a:lnTo>
                    <a:pt x="30" y="4"/>
                  </a:lnTo>
                  <a:lnTo>
                    <a:pt x="39" y="1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0D5BF9DE-5F59-53FE-218B-F0846EF97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122" y="1835190"/>
              <a:ext cx="1052379" cy="1053546"/>
            </a:xfrm>
            <a:custGeom>
              <a:avLst/>
              <a:gdLst>
                <a:gd name="T0" fmla="*/ 839 w 901"/>
                <a:gd name="T1" fmla="*/ 902 h 902"/>
                <a:gd name="T2" fmla="*/ 62 w 901"/>
                <a:gd name="T3" fmla="*/ 902 h 902"/>
                <a:gd name="T4" fmla="*/ 62 w 901"/>
                <a:gd name="T5" fmla="*/ 902 h 902"/>
                <a:gd name="T6" fmla="*/ 49 w 901"/>
                <a:gd name="T7" fmla="*/ 901 h 902"/>
                <a:gd name="T8" fmla="*/ 37 w 901"/>
                <a:gd name="T9" fmla="*/ 897 h 902"/>
                <a:gd name="T10" fmla="*/ 27 w 901"/>
                <a:gd name="T11" fmla="*/ 892 h 902"/>
                <a:gd name="T12" fmla="*/ 18 w 901"/>
                <a:gd name="T13" fmla="*/ 884 h 902"/>
                <a:gd name="T14" fmla="*/ 10 w 901"/>
                <a:gd name="T15" fmla="*/ 875 h 902"/>
                <a:gd name="T16" fmla="*/ 4 w 901"/>
                <a:gd name="T17" fmla="*/ 865 h 902"/>
                <a:gd name="T18" fmla="*/ 1 w 901"/>
                <a:gd name="T19" fmla="*/ 853 h 902"/>
                <a:gd name="T20" fmla="*/ 0 w 901"/>
                <a:gd name="T21" fmla="*/ 840 h 902"/>
                <a:gd name="T22" fmla="*/ 0 w 901"/>
                <a:gd name="T23" fmla="*/ 62 h 902"/>
                <a:gd name="T24" fmla="*/ 0 w 901"/>
                <a:gd name="T25" fmla="*/ 62 h 902"/>
                <a:gd name="T26" fmla="*/ 1 w 901"/>
                <a:gd name="T27" fmla="*/ 50 h 902"/>
                <a:gd name="T28" fmla="*/ 4 w 901"/>
                <a:gd name="T29" fmla="*/ 39 h 902"/>
                <a:gd name="T30" fmla="*/ 10 w 901"/>
                <a:gd name="T31" fmla="*/ 27 h 902"/>
                <a:gd name="T32" fmla="*/ 18 w 901"/>
                <a:gd name="T33" fmla="*/ 18 h 902"/>
                <a:gd name="T34" fmla="*/ 27 w 901"/>
                <a:gd name="T35" fmla="*/ 10 h 902"/>
                <a:gd name="T36" fmla="*/ 37 w 901"/>
                <a:gd name="T37" fmla="*/ 5 h 902"/>
                <a:gd name="T38" fmla="*/ 49 w 901"/>
                <a:gd name="T39" fmla="*/ 1 h 902"/>
                <a:gd name="T40" fmla="*/ 62 w 901"/>
                <a:gd name="T41" fmla="*/ 0 h 902"/>
                <a:gd name="T42" fmla="*/ 839 w 901"/>
                <a:gd name="T43" fmla="*/ 0 h 902"/>
                <a:gd name="T44" fmla="*/ 839 w 901"/>
                <a:gd name="T45" fmla="*/ 0 h 902"/>
                <a:gd name="T46" fmla="*/ 852 w 901"/>
                <a:gd name="T47" fmla="*/ 1 h 902"/>
                <a:gd name="T48" fmla="*/ 863 w 901"/>
                <a:gd name="T49" fmla="*/ 5 h 902"/>
                <a:gd name="T50" fmla="*/ 874 w 901"/>
                <a:gd name="T51" fmla="*/ 10 h 902"/>
                <a:gd name="T52" fmla="*/ 883 w 901"/>
                <a:gd name="T53" fmla="*/ 18 h 902"/>
                <a:gd name="T54" fmla="*/ 890 w 901"/>
                <a:gd name="T55" fmla="*/ 27 h 902"/>
                <a:gd name="T56" fmla="*/ 897 w 901"/>
                <a:gd name="T57" fmla="*/ 39 h 902"/>
                <a:gd name="T58" fmla="*/ 899 w 901"/>
                <a:gd name="T59" fmla="*/ 50 h 902"/>
                <a:gd name="T60" fmla="*/ 901 w 901"/>
                <a:gd name="T61" fmla="*/ 62 h 902"/>
                <a:gd name="T62" fmla="*/ 901 w 901"/>
                <a:gd name="T63" fmla="*/ 840 h 902"/>
                <a:gd name="T64" fmla="*/ 901 w 901"/>
                <a:gd name="T65" fmla="*/ 840 h 902"/>
                <a:gd name="T66" fmla="*/ 899 w 901"/>
                <a:gd name="T67" fmla="*/ 853 h 902"/>
                <a:gd name="T68" fmla="*/ 897 w 901"/>
                <a:gd name="T69" fmla="*/ 865 h 902"/>
                <a:gd name="T70" fmla="*/ 890 w 901"/>
                <a:gd name="T71" fmla="*/ 875 h 902"/>
                <a:gd name="T72" fmla="*/ 883 w 901"/>
                <a:gd name="T73" fmla="*/ 884 h 902"/>
                <a:gd name="T74" fmla="*/ 874 w 901"/>
                <a:gd name="T75" fmla="*/ 892 h 902"/>
                <a:gd name="T76" fmla="*/ 863 w 901"/>
                <a:gd name="T77" fmla="*/ 897 h 902"/>
                <a:gd name="T78" fmla="*/ 852 w 901"/>
                <a:gd name="T79" fmla="*/ 901 h 902"/>
                <a:gd name="T80" fmla="*/ 839 w 901"/>
                <a:gd name="T81" fmla="*/ 902 h 902"/>
                <a:gd name="T82" fmla="*/ 839 w 901"/>
                <a:gd name="T83" fmla="*/ 902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1" h="902">
                  <a:moveTo>
                    <a:pt x="839" y="902"/>
                  </a:moveTo>
                  <a:lnTo>
                    <a:pt x="62" y="902"/>
                  </a:lnTo>
                  <a:lnTo>
                    <a:pt x="62" y="902"/>
                  </a:lnTo>
                  <a:lnTo>
                    <a:pt x="49" y="901"/>
                  </a:lnTo>
                  <a:lnTo>
                    <a:pt x="37" y="897"/>
                  </a:lnTo>
                  <a:lnTo>
                    <a:pt x="27" y="892"/>
                  </a:lnTo>
                  <a:lnTo>
                    <a:pt x="18" y="884"/>
                  </a:lnTo>
                  <a:lnTo>
                    <a:pt x="10" y="875"/>
                  </a:lnTo>
                  <a:lnTo>
                    <a:pt x="4" y="865"/>
                  </a:lnTo>
                  <a:lnTo>
                    <a:pt x="1" y="853"/>
                  </a:lnTo>
                  <a:lnTo>
                    <a:pt x="0" y="840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1" y="50"/>
                  </a:lnTo>
                  <a:lnTo>
                    <a:pt x="4" y="39"/>
                  </a:lnTo>
                  <a:lnTo>
                    <a:pt x="10" y="27"/>
                  </a:lnTo>
                  <a:lnTo>
                    <a:pt x="18" y="18"/>
                  </a:lnTo>
                  <a:lnTo>
                    <a:pt x="27" y="10"/>
                  </a:lnTo>
                  <a:lnTo>
                    <a:pt x="37" y="5"/>
                  </a:lnTo>
                  <a:lnTo>
                    <a:pt x="49" y="1"/>
                  </a:lnTo>
                  <a:lnTo>
                    <a:pt x="62" y="0"/>
                  </a:lnTo>
                  <a:lnTo>
                    <a:pt x="839" y="0"/>
                  </a:lnTo>
                  <a:lnTo>
                    <a:pt x="839" y="0"/>
                  </a:lnTo>
                  <a:lnTo>
                    <a:pt x="852" y="1"/>
                  </a:lnTo>
                  <a:lnTo>
                    <a:pt x="863" y="5"/>
                  </a:lnTo>
                  <a:lnTo>
                    <a:pt x="874" y="10"/>
                  </a:lnTo>
                  <a:lnTo>
                    <a:pt x="883" y="18"/>
                  </a:lnTo>
                  <a:lnTo>
                    <a:pt x="890" y="27"/>
                  </a:lnTo>
                  <a:lnTo>
                    <a:pt x="897" y="39"/>
                  </a:lnTo>
                  <a:lnTo>
                    <a:pt x="899" y="50"/>
                  </a:lnTo>
                  <a:lnTo>
                    <a:pt x="901" y="62"/>
                  </a:lnTo>
                  <a:lnTo>
                    <a:pt x="901" y="840"/>
                  </a:lnTo>
                  <a:lnTo>
                    <a:pt x="901" y="840"/>
                  </a:lnTo>
                  <a:lnTo>
                    <a:pt x="899" y="853"/>
                  </a:lnTo>
                  <a:lnTo>
                    <a:pt x="897" y="865"/>
                  </a:lnTo>
                  <a:lnTo>
                    <a:pt x="890" y="875"/>
                  </a:lnTo>
                  <a:lnTo>
                    <a:pt x="883" y="884"/>
                  </a:lnTo>
                  <a:lnTo>
                    <a:pt x="874" y="892"/>
                  </a:lnTo>
                  <a:lnTo>
                    <a:pt x="863" y="897"/>
                  </a:lnTo>
                  <a:lnTo>
                    <a:pt x="852" y="901"/>
                  </a:lnTo>
                  <a:lnTo>
                    <a:pt x="839" y="902"/>
                  </a:lnTo>
                  <a:lnTo>
                    <a:pt x="839" y="902"/>
                  </a:lnTo>
                  <a:close/>
                </a:path>
              </a:pathLst>
            </a:custGeom>
            <a:solidFill>
              <a:srgbClr val="24A7D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517C26D6-DB0A-9532-2317-7480AD398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6158" y="2350283"/>
              <a:ext cx="119137" cy="969450"/>
            </a:xfrm>
            <a:custGeom>
              <a:avLst/>
              <a:gdLst>
                <a:gd name="T0" fmla="*/ 62 w 102"/>
                <a:gd name="T1" fmla="*/ 729 h 830"/>
                <a:gd name="T2" fmla="*/ 62 w 102"/>
                <a:gd name="T3" fmla="*/ 0 h 830"/>
                <a:gd name="T4" fmla="*/ 40 w 102"/>
                <a:gd name="T5" fmla="*/ 0 h 830"/>
                <a:gd name="T6" fmla="*/ 40 w 102"/>
                <a:gd name="T7" fmla="*/ 729 h 830"/>
                <a:gd name="T8" fmla="*/ 40 w 102"/>
                <a:gd name="T9" fmla="*/ 729 h 830"/>
                <a:gd name="T10" fmla="*/ 31 w 102"/>
                <a:gd name="T11" fmla="*/ 732 h 830"/>
                <a:gd name="T12" fmla="*/ 25 w 102"/>
                <a:gd name="T13" fmla="*/ 736 h 830"/>
                <a:gd name="T14" fmla="*/ 17 w 102"/>
                <a:gd name="T15" fmla="*/ 741 h 830"/>
                <a:gd name="T16" fmla="*/ 12 w 102"/>
                <a:gd name="T17" fmla="*/ 747 h 830"/>
                <a:gd name="T18" fmla="*/ 7 w 102"/>
                <a:gd name="T19" fmla="*/ 754 h 830"/>
                <a:gd name="T20" fmla="*/ 4 w 102"/>
                <a:gd name="T21" fmla="*/ 761 h 830"/>
                <a:gd name="T22" fmla="*/ 2 w 102"/>
                <a:gd name="T23" fmla="*/ 770 h 830"/>
                <a:gd name="T24" fmla="*/ 0 w 102"/>
                <a:gd name="T25" fmla="*/ 778 h 830"/>
                <a:gd name="T26" fmla="*/ 0 w 102"/>
                <a:gd name="T27" fmla="*/ 778 h 830"/>
                <a:gd name="T28" fmla="*/ 2 w 102"/>
                <a:gd name="T29" fmla="*/ 788 h 830"/>
                <a:gd name="T30" fmla="*/ 4 w 102"/>
                <a:gd name="T31" fmla="*/ 799 h 830"/>
                <a:gd name="T32" fmla="*/ 9 w 102"/>
                <a:gd name="T33" fmla="*/ 807 h 830"/>
                <a:gd name="T34" fmla="*/ 16 w 102"/>
                <a:gd name="T35" fmla="*/ 814 h 830"/>
                <a:gd name="T36" fmla="*/ 24 w 102"/>
                <a:gd name="T37" fmla="*/ 821 h 830"/>
                <a:gd name="T38" fmla="*/ 31 w 102"/>
                <a:gd name="T39" fmla="*/ 826 h 830"/>
                <a:gd name="T40" fmla="*/ 42 w 102"/>
                <a:gd name="T41" fmla="*/ 828 h 830"/>
                <a:gd name="T42" fmla="*/ 51 w 102"/>
                <a:gd name="T43" fmla="*/ 830 h 830"/>
                <a:gd name="T44" fmla="*/ 51 w 102"/>
                <a:gd name="T45" fmla="*/ 830 h 830"/>
                <a:gd name="T46" fmla="*/ 61 w 102"/>
                <a:gd name="T47" fmla="*/ 828 h 830"/>
                <a:gd name="T48" fmla="*/ 71 w 102"/>
                <a:gd name="T49" fmla="*/ 826 h 830"/>
                <a:gd name="T50" fmla="*/ 79 w 102"/>
                <a:gd name="T51" fmla="*/ 821 h 830"/>
                <a:gd name="T52" fmla="*/ 87 w 102"/>
                <a:gd name="T53" fmla="*/ 814 h 830"/>
                <a:gd name="T54" fmla="*/ 93 w 102"/>
                <a:gd name="T55" fmla="*/ 807 h 830"/>
                <a:gd name="T56" fmla="*/ 98 w 102"/>
                <a:gd name="T57" fmla="*/ 799 h 830"/>
                <a:gd name="T58" fmla="*/ 101 w 102"/>
                <a:gd name="T59" fmla="*/ 788 h 830"/>
                <a:gd name="T60" fmla="*/ 102 w 102"/>
                <a:gd name="T61" fmla="*/ 778 h 830"/>
                <a:gd name="T62" fmla="*/ 102 w 102"/>
                <a:gd name="T63" fmla="*/ 778 h 830"/>
                <a:gd name="T64" fmla="*/ 101 w 102"/>
                <a:gd name="T65" fmla="*/ 770 h 830"/>
                <a:gd name="T66" fmla="*/ 98 w 102"/>
                <a:gd name="T67" fmla="*/ 761 h 830"/>
                <a:gd name="T68" fmla="*/ 96 w 102"/>
                <a:gd name="T69" fmla="*/ 754 h 830"/>
                <a:gd name="T70" fmla="*/ 91 w 102"/>
                <a:gd name="T71" fmla="*/ 747 h 830"/>
                <a:gd name="T72" fmla="*/ 85 w 102"/>
                <a:gd name="T73" fmla="*/ 741 h 830"/>
                <a:gd name="T74" fmla="*/ 78 w 102"/>
                <a:gd name="T75" fmla="*/ 736 h 830"/>
                <a:gd name="T76" fmla="*/ 71 w 102"/>
                <a:gd name="T77" fmla="*/ 732 h 830"/>
                <a:gd name="T78" fmla="*/ 62 w 102"/>
                <a:gd name="T79" fmla="*/ 729 h 830"/>
                <a:gd name="T80" fmla="*/ 62 w 102"/>
                <a:gd name="T81" fmla="*/ 729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" h="830">
                  <a:moveTo>
                    <a:pt x="62" y="729"/>
                  </a:moveTo>
                  <a:lnTo>
                    <a:pt x="62" y="0"/>
                  </a:lnTo>
                  <a:lnTo>
                    <a:pt x="40" y="0"/>
                  </a:lnTo>
                  <a:lnTo>
                    <a:pt x="40" y="729"/>
                  </a:lnTo>
                  <a:lnTo>
                    <a:pt x="40" y="729"/>
                  </a:lnTo>
                  <a:lnTo>
                    <a:pt x="31" y="732"/>
                  </a:lnTo>
                  <a:lnTo>
                    <a:pt x="25" y="736"/>
                  </a:lnTo>
                  <a:lnTo>
                    <a:pt x="17" y="741"/>
                  </a:lnTo>
                  <a:lnTo>
                    <a:pt x="12" y="747"/>
                  </a:lnTo>
                  <a:lnTo>
                    <a:pt x="7" y="754"/>
                  </a:lnTo>
                  <a:lnTo>
                    <a:pt x="4" y="761"/>
                  </a:lnTo>
                  <a:lnTo>
                    <a:pt x="2" y="770"/>
                  </a:lnTo>
                  <a:lnTo>
                    <a:pt x="0" y="778"/>
                  </a:lnTo>
                  <a:lnTo>
                    <a:pt x="0" y="778"/>
                  </a:lnTo>
                  <a:lnTo>
                    <a:pt x="2" y="788"/>
                  </a:lnTo>
                  <a:lnTo>
                    <a:pt x="4" y="799"/>
                  </a:lnTo>
                  <a:lnTo>
                    <a:pt x="9" y="807"/>
                  </a:lnTo>
                  <a:lnTo>
                    <a:pt x="16" y="814"/>
                  </a:lnTo>
                  <a:lnTo>
                    <a:pt x="24" y="821"/>
                  </a:lnTo>
                  <a:lnTo>
                    <a:pt x="31" y="826"/>
                  </a:lnTo>
                  <a:lnTo>
                    <a:pt x="42" y="828"/>
                  </a:lnTo>
                  <a:lnTo>
                    <a:pt x="51" y="830"/>
                  </a:lnTo>
                  <a:lnTo>
                    <a:pt x="51" y="830"/>
                  </a:lnTo>
                  <a:lnTo>
                    <a:pt x="61" y="828"/>
                  </a:lnTo>
                  <a:lnTo>
                    <a:pt x="71" y="826"/>
                  </a:lnTo>
                  <a:lnTo>
                    <a:pt x="79" y="821"/>
                  </a:lnTo>
                  <a:lnTo>
                    <a:pt x="87" y="814"/>
                  </a:lnTo>
                  <a:lnTo>
                    <a:pt x="93" y="807"/>
                  </a:lnTo>
                  <a:lnTo>
                    <a:pt x="98" y="799"/>
                  </a:lnTo>
                  <a:lnTo>
                    <a:pt x="101" y="788"/>
                  </a:lnTo>
                  <a:lnTo>
                    <a:pt x="102" y="778"/>
                  </a:lnTo>
                  <a:lnTo>
                    <a:pt x="102" y="778"/>
                  </a:lnTo>
                  <a:lnTo>
                    <a:pt x="101" y="770"/>
                  </a:lnTo>
                  <a:lnTo>
                    <a:pt x="98" y="761"/>
                  </a:lnTo>
                  <a:lnTo>
                    <a:pt x="96" y="754"/>
                  </a:lnTo>
                  <a:lnTo>
                    <a:pt x="91" y="747"/>
                  </a:lnTo>
                  <a:lnTo>
                    <a:pt x="85" y="741"/>
                  </a:lnTo>
                  <a:lnTo>
                    <a:pt x="78" y="736"/>
                  </a:lnTo>
                  <a:lnTo>
                    <a:pt x="71" y="732"/>
                  </a:lnTo>
                  <a:lnTo>
                    <a:pt x="62" y="729"/>
                  </a:lnTo>
                  <a:lnTo>
                    <a:pt x="62" y="729"/>
                  </a:lnTo>
                  <a:close/>
                </a:path>
              </a:pathLst>
            </a:custGeom>
            <a:solidFill>
              <a:srgbClr val="24A7D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0723811-4507-7934-B086-7AC3E6063721}"/>
                </a:ext>
              </a:extLst>
            </p:cNvPr>
            <p:cNvGrpSpPr/>
            <p:nvPr/>
          </p:nvGrpSpPr>
          <p:grpSpPr>
            <a:xfrm>
              <a:off x="6250526" y="2010392"/>
              <a:ext cx="350403" cy="330548"/>
              <a:chOff x="8228014" y="2444750"/>
              <a:chExt cx="476250" cy="449263"/>
            </a:xfrm>
          </p:grpSpPr>
          <p:sp>
            <p:nvSpPr>
              <p:cNvPr id="21" name="Freeform 19">
                <a:extLst>
                  <a:ext uri="{FF2B5EF4-FFF2-40B4-BE49-F238E27FC236}">
                    <a16:creationId xmlns:a16="http://schemas.microsoft.com/office/drawing/2014/main" id="{51B3F12E-091B-00F2-CD60-8999763A47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53414" y="2444750"/>
                <a:ext cx="450850" cy="449263"/>
              </a:xfrm>
              <a:custGeom>
                <a:avLst/>
                <a:gdLst>
                  <a:gd name="T0" fmla="*/ 100 w 284"/>
                  <a:gd name="T1" fmla="*/ 242 h 283"/>
                  <a:gd name="T2" fmla="*/ 137 w 284"/>
                  <a:gd name="T3" fmla="*/ 239 h 283"/>
                  <a:gd name="T4" fmla="*/ 165 w 284"/>
                  <a:gd name="T5" fmla="*/ 251 h 283"/>
                  <a:gd name="T6" fmla="*/ 185 w 284"/>
                  <a:gd name="T7" fmla="*/ 241 h 283"/>
                  <a:gd name="T8" fmla="*/ 175 w 284"/>
                  <a:gd name="T9" fmla="*/ 265 h 283"/>
                  <a:gd name="T10" fmla="*/ 203 w 284"/>
                  <a:gd name="T11" fmla="*/ 255 h 283"/>
                  <a:gd name="T12" fmla="*/ 241 w 284"/>
                  <a:gd name="T13" fmla="*/ 222 h 283"/>
                  <a:gd name="T14" fmla="*/ 266 w 284"/>
                  <a:gd name="T15" fmla="*/ 170 h 283"/>
                  <a:gd name="T16" fmla="*/ 216 w 284"/>
                  <a:gd name="T17" fmla="*/ 161 h 283"/>
                  <a:gd name="T18" fmla="*/ 147 w 284"/>
                  <a:gd name="T19" fmla="*/ 181 h 283"/>
                  <a:gd name="T20" fmla="*/ 77 w 284"/>
                  <a:gd name="T21" fmla="*/ 146 h 283"/>
                  <a:gd name="T22" fmla="*/ 85 w 284"/>
                  <a:gd name="T23" fmla="*/ 192 h 283"/>
                  <a:gd name="T24" fmla="*/ 68 w 284"/>
                  <a:gd name="T25" fmla="*/ 158 h 283"/>
                  <a:gd name="T26" fmla="*/ 22 w 284"/>
                  <a:gd name="T27" fmla="*/ 183 h 283"/>
                  <a:gd name="T28" fmla="*/ 6 w 284"/>
                  <a:gd name="T29" fmla="*/ 170 h 283"/>
                  <a:gd name="T30" fmla="*/ 0 w 284"/>
                  <a:gd name="T31" fmla="*/ 141 h 283"/>
                  <a:gd name="T32" fmla="*/ 18 w 284"/>
                  <a:gd name="T33" fmla="*/ 73 h 283"/>
                  <a:gd name="T34" fmla="*/ 52 w 284"/>
                  <a:gd name="T35" fmla="*/ 32 h 283"/>
                  <a:gd name="T36" fmla="*/ 114 w 284"/>
                  <a:gd name="T37" fmla="*/ 2 h 283"/>
                  <a:gd name="T38" fmla="*/ 171 w 284"/>
                  <a:gd name="T39" fmla="*/ 2 h 283"/>
                  <a:gd name="T40" fmla="*/ 233 w 284"/>
                  <a:gd name="T41" fmla="*/ 32 h 283"/>
                  <a:gd name="T42" fmla="*/ 268 w 284"/>
                  <a:gd name="T43" fmla="*/ 73 h 283"/>
                  <a:gd name="T44" fmla="*/ 284 w 284"/>
                  <a:gd name="T45" fmla="*/ 141 h 283"/>
                  <a:gd name="T46" fmla="*/ 273 w 284"/>
                  <a:gd name="T47" fmla="*/ 197 h 283"/>
                  <a:gd name="T48" fmla="*/ 243 w 284"/>
                  <a:gd name="T49" fmla="*/ 242 h 283"/>
                  <a:gd name="T50" fmla="*/ 185 w 284"/>
                  <a:gd name="T51" fmla="*/ 277 h 283"/>
                  <a:gd name="T52" fmla="*/ 127 w 284"/>
                  <a:gd name="T53" fmla="*/ 283 h 283"/>
                  <a:gd name="T54" fmla="*/ 63 w 284"/>
                  <a:gd name="T55" fmla="*/ 259 h 283"/>
                  <a:gd name="T56" fmla="*/ 31 w 284"/>
                  <a:gd name="T57" fmla="*/ 229 h 283"/>
                  <a:gd name="T58" fmla="*/ 89 w 284"/>
                  <a:gd name="T59" fmla="*/ 257 h 283"/>
                  <a:gd name="T60" fmla="*/ 67 w 284"/>
                  <a:gd name="T61" fmla="*/ 136 h 283"/>
                  <a:gd name="T62" fmla="*/ 76 w 284"/>
                  <a:gd name="T63" fmla="*/ 90 h 283"/>
                  <a:gd name="T64" fmla="*/ 37 w 284"/>
                  <a:gd name="T65" fmla="*/ 68 h 283"/>
                  <a:gd name="T66" fmla="*/ 14 w 284"/>
                  <a:gd name="T67" fmla="*/ 136 h 283"/>
                  <a:gd name="T68" fmla="*/ 78 w 284"/>
                  <a:gd name="T69" fmla="*/ 81 h 283"/>
                  <a:gd name="T70" fmla="*/ 113 w 284"/>
                  <a:gd name="T71" fmla="*/ 25 h 283"/>
                  <a:gd name="T72" fmla="*/ 95 w 284"/>
                  <a:gd name="T73" fmla="*/ 23 h 283"/>
                  <a:gd name="T74" fmla="*/ 51 w 284"/>
                  <a:gd name="T75" fmla="*/ 51 h 283"/>
                  <a:gd name="T76" fmla="*/ 159 w 284"/>
                  <a:gd name="T77" fmla="*/ 14 h 283"/>
                  <a:gd name="T78" fmla="*/ 199 w 284"/>
                  <a:gd name="T79" fmla="*/ 64 h 283"/>
                  <a:gd name="T80" fmla="*/ 242 w 284"/>
                  <a:gd name="T81" fmla="*/ 61 h 283"/>
                  <a:gd name="T82" fmla="*/ 208 w 284"/>
                  <a:gd name="T83" fmla="*/ 32 h 283"/>
                  <a:gd name="T84" fmla="*/ 159 w 284"/>
                  <a:gd name="T85" fmla="*/ 14 h 283"/>
                  <a:gd name="T86" fmla="*/ 229 w 284"/>
                  <a:gd name="T87" fmla="*/ 79 h 283"/>
                  <a:gd name="T88" fmla="*/ 217 w 284"/>
                  <a:gd name="T89" fmla="*/ 125 h 283"/>
                  <a:gd name="T90" fmla="*/ 264 w 284"/>
                  <a:gd name="T91" fmla="*/ 100 h 283"/>
                  <a:gd name="T92" fmla="*/ 94 w 284"/>
                  <a:gd name="T93" fmla="*/ 69 h 283"/>
                  <a:gd name="T94" fmla="*/ 125 w 284"/>
                  <a:gd name="T95" fmla="*/ 91 h 283"/>
                  <a:gd name="T96" fmla="*/ 113 w 284"/>
                  <a:gd name="T97" fmla="*/ 41 h 283"/>
                  <a:gd name="T98" fmla="*/ 85 w 284"/>
                  <a:gd name="T99" fmla="*/ 92 h 283"/>
                  <a:gd name="T100" fmla="*/ 137 w 284"/>
                  <a:gd name="T101" fmla="*/ 136 h 283"/>
                  <a:gd name="T102" fmla="*/ 96 w 284"/>
                  <a:gd name="T103" fmla="*/ 96 h 283"/>
                  <a:gd name="T104" fmla="*/ 207 w 284"/>
                  <a:gd name="T105" fmla="*/ 125 h 283"/>
                  <a:gd name="T106" fmla="*/ 188 w 284"/>
                  <a:gd name="T107" fmla="*/ 96 h 283"/>
                  <a:gd name="T108" fmla="*/ 208 w 284"/>
                  <a:gd name="T109" fmla="*/ 136 h 283"/>
                  <a:gd name="T110" fmla="*/ 190 w 284"/>
                  <a:gd name="T111" fmla="*/ 69 h 283"/>
                  <a:gd name="T112" fmla="*/ 147 w 284"/>
                  <a:gd name="T113" fmla="*/ 92 h 283"/>
                  <a:gd name="T114" fmla="*/ 197 w 284"/>
                  <a:gd name="T115" fmla="*/ 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4" h="283">
                    <a:moveTo>
                      <a:pt x="125" y="268"/>
                    </a:moveTo>
                    <a:lnTo>
                      <a:pt x="125" y="268"/>
                    </a:lnTo>
                    <a:lnTo>
                      <a:pt x="112" y="255"/>
                    </a:lnTo>
                    <a:lnTo>
                      <a:pt x="100" y="242"/>
                    </a:lnTo>
                    <a:lnTo>
                      <a:pt x="100" y="242"/>
                    </a:lnTo>
                    <a:lnTo>
                      <a:pt x="113" y="242"/>
                    </a:lnTo>
                    <a:lnTo>
                      <a:pt x="113" y="242"/>
                    </a:lnTo>
                    <a:lnTo>
                      <a:pt x="125" y="255"/>
                    </a:lnTo>
                    <a:lnTo>
                      <a:pt x="137" y="266"/>
                    </a:lnTo>
                    <a:lnTo>
                      <a:pt x="137" y="239"/>
                    </a:lnTo>
                    <a:lnTo>
                      <a:pt x="137" y="239"/>
                    </a:lnTo>
                    <a:lnTo>
                      <a:pt x="147" y="238"/>
                    </a:lnTo>
                    <a:lnTo>
                      <a:pt x="147" y="266"/>
                    </a:lnTo>
                    <a:lnTo>
                      <a:pt x="147" y="266"/>
                    </a:lnTo>
                    <a:lnTo>
                      <a:pt x="165" y="251"/>
                    </a:lnTo>
                    <a:lnTo>
                      <a:pt x="172" y="242"/>
                    </a:lnTo>
                    <a:lnTo>
                      <a:pt x="179" y="233"/>
                    </a:lnTo>
                    <a:lnTo>
                      <a:pt x="179" y="233"/>
                    </a:lnTo>
                    <a:lnTo>
                      <a:pt x="183" y="231"/>
                    </a:lnTo>
                    <a:lnTo>
                      <a:pt x="185" y="241"/>
                    </a:lnTo>
                    <a:lnTo>
                      <a:pt x="185" y="241"/>
                    </a:lnTo>
                    <a:lnTo>
                      <a:pt x="172" y="255"/>
                    </a:lnTo>
                    <a:lnTo>
                      <a:pt x="159" y="268"/>
                    </a:lnTo>
                    <a:lnTo>
                      <a:pt x="159" y="268"/>
                    </a:lnTo>
                    <a:lnTo>
                      <a:pt x="175" y="265"/>
                    </a:lnTo>
                    <a:lnTo>
                      <a:pt x="190" y="260"/>
                    </a:lnTo>
                    <a:lnTo>
                      <a:pt x="190" y="261"/>
                    </a:lnTo>
                    <a:lnTo>
                      <a:pt x="192" y="260"/>
                    </a:lnTo>
                    <a:lnTo>
                      <a:pt x="192" y="260"/>
                    </a:lnTo>
                    <a:lnTo>
                      <a:pt x="203" y="255"/>
                    </a:lnTo>
                    <a:lnTo>
                      <a:pt x="214" y="247"/>
                    </a:lnTo>
                    <a:lnTo>
                      <a:pt x="224" y="241"/>
                    </a:lnTo>
                    <a:lnTo>
                      <a:pt x="233" y="231"/>
                    </a:lnTo>
                    <a:lnTo>
                      <a:pt x="233" y="231"/>
                    </a:lnTo>
                    <a:lnTo>
                      <a:pt x="241" y="222"/>
                    </a:lnTo>
                    <a:lnTo>
                      <a:pt x="248" y="213"/>
                    </a:lnTo>
                    <a:lnTo>
                      <a:pt x="253" y="203"/>
                    </a:lnTo>
                    <a:lnTo>
                      <a:pt x="260" y="193"/>
                    </a:lnTo>
                    <a:lnTo>
                      <a:pt x="264" y="183"/>
                    </a:lnTo>
                    <a:lnTo>
                      <a:pt x="266" y="170"/>
                    </a:lnTo>
                    <a:lnTo>
                      <a:pt x="269" y="158"/>
                    </a:lnTo>
                    <a:lnTo>
                      <a:pt x="270" y="146"/>
                    </a:lnTo>
                    <a:lnTo>
                      <a:pt x="217" y="146"/>
                    </a:lnTo>
                    <a:lnTo>
                      <a:pt x="217" y="146"/>
                    </a:lnTo>
                    <a:lnTo>
                      <a:pt x="216" y="161"/>
                    </a:lnTo>
                    <a:lnTo>
                      <a:pt x="207" y="159"/>
                    </a:lnTo>
                    <a:lnTo>
                      <a:pt x="207" y="159"/>
                    </a:lnTo>
                    <a:lnTo>
                      <a:pt x="208" y="146"/>
                    </a:lnTo>
                    <a:lnTo>
                      <a:pt x="147" y="146"/>
                    </a:lnTo>
                    <a:lnTo>
                      <a:pt x="147" y="181"/>
                    </a:lnTo>
                    <a:lnTo>
                      <a:pt x="147" y="181"/>
                    </a:lnTo>
                    <a:lnTo>
                      <a:pt x="137" y="184"/>
                    </a:lnTo>
                    <a:lnTo>
                      <a:pt x="137" y="146"/>
                    </a:lnTo>
                    <a:lnTo>
                      <a:pt x="77" y="146"/>
                    </a:lnTo>
                    <a:lnTo>
                      <a:pt x="77" y="146"/>
                    </a:lnTo>
                    <a:lnTo>
                      <a:pt x="77" y="158"/>
                    </a:lnTo>
                    <a:lnTo>
                      <a:pt x="80" y="170"/>
                    </a:lnTo>
                    <a:lnTo>
                      <a:pt x="82" y="181"/>
                    </a:lnTo>
                    <a:lnTo>
                      <a:pt x="85" y="192"/>
                    </a:lnTo>
                    <a:lnTo>
                      <a:pt x="85" y="192"/>
                    </a:lnTo>
                    <a:lnTo>
                      <a:pt x="76" y="193"/>
                    </a:lnTo>
                    <a:lnTo>
                      <a:pt x="76" y="193"/>
                    </a:lnTo>
                    <a:lnTo>
                      <a:pt x="72" y="181"/>
                    </a:lnTo>
                    <a:lnTo>
                      <a:pt x="69" y="170"/>
                    </a:lnTo>
                    <a:lnTo>
                      <a:pt x="68" y="158"/>
                    </a:lnTo>
                    <a:lnTo>
                      <a:pt x="67" y="146"/>
                    </a:lnTo>
                    <a:lnTo>
                      <a:pt x="14" y="146"/>
                    </a:lnTo>
                    <a:lnTo>
                      <a:pt x="14" y="146"/>
                    </a:lnTo>
                    <a:lnTo>
                      <a:pt x="16" y="164"/>
                    </a:lnTo>
                    <a:lnTo>
                      <a:pt x="22" y="183"/>
                    </a:lnTo>
                    <a:lnTo>
                      <a:pt x="22" y="183"/>
                    </a:lnTo>
                    <a:lnTo>
                      <a:pt x="15" y="179"/>
                    </a:lnTo>
                    <a:lnTo>
                      <a:pt x="11" y="175"/>
                    </a:lnTo>
                    <a:lnTo>
                      <a:pt x="11" y="175"/>
                    </a:lnTo>
                    <a:lnTo>
                      <a:pt x="6" y="170"/>
                    </a:lnTo>
                    <a:lnTo>
                      <a:pt x="2" y="164"/>
                    </a:lnTo>
                    <a:lnTo>
                      <a:pt x="2" y="164"/>
                    </a:lnTo>
                    <a:lnTo>
                      <a:pt x="1" y="153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1" y="127"/>
                    </a:lnTo>
                    <a:lnTo>
                      <a:pt x="4" y="113"/>
                    </a:lnTo>
                    <a:lnTo>
                      <a:pt x="6" y="99"/>
                    </a:lnTo>
                    <a:lnTo>
                      <a:pt x="11" y="86"/>
                    </a:lnTo>
                    <a:lnTo>
                      <a:pt x="18" y="73"/>
                    </a:lnTo>
                    <a:lnTo>
                      <a:pt x="24" y="61"/>
                    </a:lnTo>
                    <a:lnTo>
                      <a:pt x="33" y="51"/>
                    </a:lnTo>
                    <a:lnTo>
                      <a:pt x="42" y="41"/>
                    </a:lnTo>
                    <a:lnTo>
                      <a:pt x="42" y="41"/>
                    </a:lnTo>
                    <a:lnTo>
                      <a:pt x="52" y="32"/>
                    </a:lnTo>
                    <a:lnTo>
                      <a:pt x="63" y="23"/>
                    </a:lnTo>
                    <a:lnTo>
                      <a:pt x="74" y="16"/>
                    </a:lnTo>
                    <a:lnTo>
                      <a:pt x="87" y="10"/>
                    </a:lnTo>
                    <a:lnTo>
                      <a:pt x="100" y="6"/>
                    </a:lnTo>
                    <a:lnTo>
                      <a:pt x="114" y="2"/>
                    </a:lnTo>
                    <a:lnTo>
                      <a:pt x="127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57" y="0"/>
                    </a:lnTo>
                    <a:lnTo>
                      <a:pt x="171" y="2"/>
                    </a:lnTo>
                    <a:lnTo>
                      <a:pt x="185" y="6"/>
                    </a:lnTo>
                    <a:lnTo>
                      <a:pt x="198" y="10"/>
                    </a:lnTo>
                    <a:lnTo>
                      <a:pt x="210" y="16"/>
                    </a:lnTo>
                    <a:lnTo>
                      <a:pt x="221" y="23"/>
                    </a:lnTo>
                    <a:lnTo>
                      <a:pt x="233" y="32"/>
                    </a:lnTo>
                    <a:lnTo>
                      <a:pt x="243" y="41"/>
                    </a:lnTo>
                    <a:lnTo>
                      <a:pt x="243" y="41"/>
                    </a:lnTo>
                    <a:lnTo>
                      <a:pt x="252" y="51"/>
                    </a:lnTo>
                    <a:lnTo>
                      <a:pt x="260" y="61"/>
                    </a:lnTo>
                    <a:lnTo>
                      <a:pt x="268" y="73"/>
                    </a:lnTo>
                    <a:lnTo>
                      <a:pt x="273" y="86"/>
                    </a:lnTo>
                    <a:lnTo>
                      <a:pt x="278" y="99"/>
                    </a:lnTo>
                    <a:lnTo>
                      <a:pt x="282" y="113"/>
                    </a:lnTo>
                    <a:lnTo>
                      <a:pt x="283" y="127"/>
                    </a:lnTo>
                    <a:lnTo>
                      <a:pt x="284" y="141"/>
                    </a:lnTo>
                    <a:lnTo>
                      <a:pt x="284" y="141"/>
                    </a:lnTo>
                    <a:lnTo>
                      <a:pt x="283" y="155"/>
                    </a:lnTo>
                    <a:lnTo>
                      <a:pt x="282" y="170"/>
                    </a:lnTo>
                    <a:lnTo>
                      <a:pt x="278" y="184"/>
                    </a:lnTo>
                    <a:lnTo>
                      <a:pt x="273" y="197"/>
                    </a:lnTo>
                    <a:lnTo>
                      <a:pt x="268" y="208"/>
                    </a:lnTo>
                    <a:lnTo>
                      <a:pt x="260" y="221"/>
                    </a:lnTo>
                    <a:lnTo>
                      <a:pt x="252" y="231"/>
                    </a:lnTo>
                    <a:lnTo>
                      <a:pt x="243" y="242"/>
                    </a:lnTo>
                    <a:lnTo>
                      <a:pt x="243" y="242"/>
                    </a:lnTo>
                    <a:lnTo>
                      <a:pt x="233" y="251"/>
                    </a:lnTo>
                    <a:lnTo>
                      <a:pt x="221" y="259"/>
                    </a:lnTo>
                    <a:lnTo>
                      <a:pt x="210" y="266"/>
                    </a:lnTo>
                    <a:lnTo>
                      <a:pt x="198" y="273"/>
                    </a:lnTo>
                    <a:lnTo>
                      <a:pt x="185" y="277"/>
                    </a:lnTo>
                    <a:lnTo>
                      <a:pt x="171" y="280"/>
                    </a:lnTo>
                    <a:lnTo>
                      <a:pt x="157" y="283"/>
                    </a:lnTo>
                    <a:lnTo>
                      <a:pt x="143" y="283"/>
                    </a:lnTo>
                    <a:lnTo>
                      <a:pt x="143" y="283"/>
                    </a:lnTo>
                    <a:lnTo>
                      <a:pt x="127" y="283"/>
                    </a:lnTo>
                    <a:lnTo>
                      <a:pt x="114" y="280"/>
                    </a:lnTo>
                    <a:lnTo>
                      <a:pt x="100" y="277"/>
                    </a:lnTo>
                    <a:lnTo>
                      <a:pt x="87" y="273"/>
                    </a:lnTo>
                    <a:lnTo>
                      <a:pt x="74" y="266"/>
                    </a:lnTo>
                    <a:lnTo>
                      <a:pt x="63" y="259"/>
                    </a:lnTo>
                    <a:lnTo>
                      <a:pt x="52" y="251"/>
                    </a:lnTo>
                    <a:lnTo>
                      <a:pt x="42" y="242"/>
                    </a:lnTo>
                    <a:lnTo>
                      <a:pt x="42" y="242"/>
                    </a:lnTo>
                    <a:lnTo>
                      <a:pt x="31" y="229"/>
                    </a:lnTo>
                    <a:lnTo>
                      <a:pt x="31" y="229"/>
                    </a:lnTo>
                    <a:lnTo>
                      <a:pt x="43" y="234"/>
                    </a:lnTo>
                    <a:lnTo>
                      <a:pt x="58" y="237"/>
                    </a:lnTo>
                    <a:lnTo>
                      <a:pt x="58" y="237"/>
                    </a:lnTo>
                    <a:lnTo>
                      <a:pt x="72" y="248"/>
                    </a:lnTo>
                    <a:lnTo>
                      <a:pt x="89" y="257"/>
                    </a:lnTo>
                    <a:lnTo>
                      <a:pt x="107" y="264"/>
                    </a:lnTo>
                    <a:lnTo>
                      <a:pt x="125" y="268"/>
                    </a:lnTo>
                    <a:lnTo>
                      <a:pt x="125" y="268"/>
                    </a:lnTo>
                    <a:close/>
                    <a:moveTo>
                      <a:pt x="14" y="136"/>
                    </a:moveTo>
                    <a:lnTo>
                      <a:pt x="67" y="136"/>
                    </a:lnTo>
                    <a:lnTo>
                      <a:pt x="67" y="136"/>
                    </a:lnTo>
                    <a:lnTo>
                      <a:pt x="68" y="125"/>
                    </a:lnTo>
                    <a:lnTo>
                      <a:pt x="69" y="113"/>
                    </a:lnTo>
                    <a:lnTo>
                      <a:pt x="72" y="100"/>
                    </a:lnTo>
                    <a:lnTo>
                      <a:pt x="76" y="90"/>
                    </a:lnTo>
                    <a:lnTo>
                      <a:pt x="76" y="90"/>
                    </a:lnTo>
                    <a:lnTo>
                      <a:pt x="55" y="79"/>
                    </a:lnTo>
                    <a:lnTo>
                      <a:pt x="46" y="74"/>
                    </a:lnTo>
                    <a:lnTo>
                      <a:pt x="37" y="68"/>
                    </a:lnTo>
                    <a:lnTo>
                      <a:pt x="37" y="68"/>
                    </a:lnTo>
                    <a:lnTo>
                      <a:pt x="28" y="83"/>
                    </a:lnTo>
                    <a:lnTo>
                      <a:pt x="22" y="100"/>
                    </a:lnTo>
                    <a:lnTo>
                      <a:pt x="16" y="118"/>
                    </a:lnTo>
                    <a:lnTo>
                      <a:pt x="14" y="136"/>
                    </a:lnTo>
                    <a:lnTo>
                      <a:pt x="14" y="136"/>
                    </a:lnTo>
                    <a:close/>
                    <a:moveTo>
                      <a:pt x="42" y="61"/>
                    </a:moveTo>
                    <a:lnTo>
                      <a:pt x="42" y="61"/>
                    </a:lnTo>
                    <a:lnTo>
                      <a:pt x="59" y="72"/>
                    </a:lnTo>
                    <a:lnTo>
                      <a:pt x="78" y="81"/>
                    </a:lnTo>
                    <a:lnTo>
                      <a:pt x="78" y="81"/>
                    </a:lnTo>
                    <a:lnTo>
                      <a:pt x="86" y="64"/>
                    </a:lnTo>
                    <a:lnTo>
                      <a:pt x="86" y="64"/>
                    </a:lnTo>
                    <a:lnTo>
                      <a:pt x="94" y="51"/>
                    </a:lnTo>
                    <a:lnTo>
                      <a:pt x="103" y="38"/>
                    </a:lnTo>
                    <a:lnTo>
                      <a:pt x="113" y="25"/>
                    </a:lnTo>
                    <a:lnTo>
                      <a:pt x="125" y="14"/>
                    </a:lnTo>
                    <a:lnTo>
                      <a:pt x="125" y="14"/>
                    </a:lnTo>
                    <a:lnTo>
                      <a:pt x="114" y="16"/>
                    </a:lnTo>
                    <a:lnTo>
                      <a:pt x="104" y="19"/>
                    </a:lnTo>
                    <a:lnTo>
                      <a:pt x="95" y="23"/>
                    </a:lnTo>
                    <a:lnTo>
                      <a:pt x="85" y="27"/>
                    </a:lnTo>
                    <a:lnTo>
                      <a:pt x="76" y="32"/>
                    </a:lnTo>
                    <a:lnTo>
                      <a:pt x="68" y="37"/>
                    </a:lnTo>
                    <a:lnTo>
                      <a:pt x="59" y="43"/>
                    </a:lnTo>
                    <a:lnTo>
                      <a:pt x="51" y="51"/>
                    </a:lnTo>
                    <a:lnTo>
                      <a:pt x="51" y="51"/>
                    </a:lnTo>
                    <a:lnTo>
                      <a:pt x="42" y="61"/>
                    </a:lnTo>
                    <a:lnTo>
                      <a:pt x="42" y="61"/>
                    </a:lnTo>
                    <a:close/>
                    <a:moveTo>
                      <a:pt x="159" y="14"/>
                    </a:moveTo>
                    <a:lnTo>
                      <a:pt x="159" y="14"/>
                    </a:lnTo>
                    <a:lnTo>
                      <a:pt x="171" y="25"/>
                    </a:lnTo>
                    <a:lnTo>
                      <a:pt x="181" y="38"/>
                    </a:lnTo>
                    <a:lnTo>
                      <a:pt x="190" y="51"/>
                    </a:lnTo>
                    <a:lnTo>
                      <a:pt x="199" y="64"/>
                    </a:lnTo>
                    <a:lnTo>
                      <a:pt x="199" y="64"/>
                    </a:lnTo>
                    <a:lnTo>
                      <a:pt x="206" y="81"/>
                    </a:lnTo>
                    <a:lnTo>
                      <a:pt x="206" y="81"/>
                    </a:lnTo>
                    <a:lnTo>
                      <a:pt x="225" y="72"/>
                    </a:lnTo>
                    <a:lnTo>
                      <a:pt x="242" y="61"/>
                    </a:lnTo>
                    <a:lnTo>
                      <a:pt x="242" y="61"/>
                    </a:lnTo>
                    <a:lnTo>
                      <a:pt x="233" y="51"/>
                    </a:lnTo>
                    <a:lnTo>
                      <a:pt x="233" y="51"/>
                    </a:lnTo>
                    <a:lnTo>
                      <a:pt x="225" y="43"/>
                    </a:lnTo>
                    <a:lnTo>
                      <a:pt x="217" y="37"/>
                    </a:lnTo>
                    <a:lnTo>
                      <a:pt x="208" y="32"/>
                    </a:lnTo>
                    <a:lnTo>
                      <a:pt x="199" y="27"/>
                    </a:lnTo>
                    <a:lnTo>
                      <a:pt x="190" y="23"/>
                    </a:lnTo>
                    <a:lnTo>
                      <a:pt x="180" y="19"/>
                    </a:lnTo>
                    <a:lnTo>
                      <a:pt x="170" y="16"/>
                    </a:lnTo>
                    <a:lnTo>
                      <a:pt x="159" y="14"/>
                    </a:lnTo>
                    <a:lnTo>
                      <a:pt x="159" y="14"/>
                    </a:lnTo>
                    <a:close/>
                    <a:moveTo>
                      <a:pt x="248" y="68"/>
                    </a:moveTo>
                    <a:lnTo>
                      <a:pt x="248" y="68"/>
                    </a:lnTo>
                    <a:lnTo>
                      <a:pt x="239" y="74"/>
                    </a:lnTo>
                    <a:lnTo>
                      <a:pt x="229" y="79"/>
                    </a:lnTo>
                    <a:lnTo>
                      <a:pt x="210" y="90"/>
                    </a:lnTo>
                    <a:lnTo>
                      <a:pt x="210" y="90"/>
                    </a:lnTo>
                    <a:lnTo>
                      <a:pt x="212" y="100"/>
                    </a:lnTo>
                    <a:lnTo>
                      <a:pt x="215" y="113"/>
                    </a:lnTo>
                    <a:lnTo>
                      <a:pt x="217" y="125"/>
                    </a:lnTo>
                    <a:lnTo>
                      <a:pt x="217" y="136"/>
                    </a:lnTo>
                    <a:lnTo>
                      <a:pt x="270" y="136"/>
                    </a:lnTo>
                    <a:lnTo>
                      <a:pt x="270" y="136"/>
                    </a:lnTo>
                    <a:lnTo>
                      <a:pt x="268" y="118"/>
                    </a:lnTo>
                    <a:lnTo>
                      <a:pt x="264" y="100"/>
                    </a:lnTo>
                    <a:lnTo>
                      <a:pt x="257" y="83"/>
                    </a:lnTo>
                    <a:lnTo>
                      <a:pt x="248" y="68"/>
                    </a:lnTo>
                    <a:lnTo>
                      <a:pt x="248" y="68"/>
                    </a:lnTo>
                    <a:close/>
                    <a:moveTo>
                      <a:pt x="94" y="69"/>
                    </a:moveTo>
                    <a:lnTo>
                      <a:pt x="94" y="69"/>
                    </a:lnTo>
                    <a:lnTo>
                      <a:pt x="87" y="83"/>
                    </a:lnTo>
                    <a:lnTo>
                      <a:pt x="87" y="83"/>
                    </a:lnTo>
                    <a:lnTo>
                      <a:pt x="99" y="87"/>
                    </a:lnTo>
                    <a:lnTo>
                      <a:pt x="112" y="90"/>
                    </a:lnTo>
                    <a:lnTo>
                      <a:pt x="125" y="91"/>
                    </a:lnTo>
                    <a:lnTo>
                      <a:pt x="137" y="92"/>
                    </a:lnTo>
                    <a:lnTo>
                      <a:pt x="137" y="16"/>
                    </a:lnTo>
                    <a:lnTo>
                      <a:pt x="137" y="16"/>
                    </a:lnTo>
                    <a:lnTo>
                      <a:pt x="125" y="28"/>
                    </a:lnTo>
                    <a:lnTo>
                      <a:pt x="113" y="41"/>
                    </a:lnTo>
                    <a:lnTo>
                      <a:pt x="103" y="54"/>
                    </a:lnTo>
                    <a:lnTo>
                      <a:pt x="94" y="69"/>
                    </a:lnTo>
                    <a:lnTo>
                      <a:pt x="94" y="69"/>
                    </a:lnTo>
                    <a:close/>
                    <a:moveTo>
                      <a:pt x="85" y="92"/>
                    </a:moveTo>
                    <a:lnTo>
                      <a:pt x="85" y="92"/>
                    </a:lnTo>
                    <a:lnTo>
                      <a:pt x="81" y="103"/>
                    </a:lnTo>
                    <a:lnTo>
                      <a:pt x="78" y="114"/>
                    </a:lnTo>
                    <a:lnTo>
                      <a:pt x="77" y="125"/>
                    </a:lnTo>
                    <a:lnTo>
                      <a:pt x="77" y="136"/>
                    </a:lnTo>
                    <a:lnTo>
                      <a:pt x="137" y="136"/>
                    </a:lnTo>
                    <a:lnTo>
                      <a:pt x="137" y="101"/>
                    </a:lnTo>
                    <a:lnTo>
                      <a:pt x="137" y="101"/>
                    </a:lnTo>
                    <a:lnTo>
                      <a:pt x="123" y="100"/>
                    </a:lnTo>
                    <a:lnTo>
                      <a:pt x="110" y="99"/>
                    </a:lnTo>
                    <a:lnTo>
                      <a:pt x="96" y="96"/>
                    </a:lnTo>
                    <a:lnTo>
                      <a:pt x="85" y="92"/>
                    </a:lnTo>
                    <a:lnTo>
                      <a:pt x="85" y="92"/>
                    </a:lnTo>
                    <a:close/>
                    <a:moveTo>
                      <a:pt x="208" y="136"/>
                    </a:moveTo>
                    <a:lnTo>
                      <a:pt x="208" y="136"/>
                    </a:lnTo>
                    <a:lnTo>
                      <a:pt x="207" y="125"/>
                    </a:lnTo>
                    <a:lnTo>
                      <a:pt x="206" y="114"/>
                    </a:lnTo>
                    <a:lnTo>
                      <a:pt x="203" y="103"/>
                    </a:lnTo>
                    <a:lnTo>
                      <a:pt x="201" y="92"/>
                    </a:lnTo>
                    <a:lnTo>
                      <a:pt x="201" y="92"/>
                    </a:lnTo>
                    <a:lnTo>
                      <a:pt x="188" y="96"/>
                    </a:lnTo>
                    <a:lnTo>
                      <a:pt x="175" y="99"/>
                    </a:lnTo>
                    <a:lnTo>
                      <a:pt x="161" y="100"/>
                    </a:lnTo>
                    <a:lnTo>
                      <a:pt x="147" y="101"/>
                    </a:lnTo>
                    <a:lnTo>
                      <a:pt x="147" y="136"/>
                    </a:lnTo>
                    <a:lnTo>
                      <a:pt x="208" y="136"/>
                    </a:lnTo>
                    <a:lnTo>
                      <a:pt x="208" y="136"/>
                    </a:lnTo>
                    <a:close/>
                    <a:moveTo>
                      <a:pt x="197" y="83"/>
                    </a:moveTo>
                    <a:lnTo>
                      <a:pt x="197" y="83"/>
                    </a:lnTo>
                    <a:lnTo>
                      <a:pt x="190" y="69"/>
                    </a:lnTo>
                    <a:lnTo>
                      <a:pt x="190" y="69"/>
                    </a:lnTo>
                    <a:lnTo>
                      <a:pt x="181" y="54"/>
                    </a:lnTo>
                    <a:lnTo>
                      <a:pt x="171" y="41"/>
                    </a:lnTo>
                    <a:lnTo>
                      <a:pt x="159" y="28"/>
                    </a:lnTo>
                    <a:lnTo>
                      <a:pt x="147" y="16"/>
                    </a:lnTo>
                    <a:lnTo>
                      <a:pt x="147" y="92"/>
                    </a:lnTo>
                    <a:lnTo>
                      <a:pt x="147" y="92"/>
                    </a:lnTo>
                    <a:lnTo>
                      <a:pt x="161" y="91"/>
                    </a:lnTo>
                    <a:lnTo>
                      <a:pt x="174" y="90"/>
                    </a:lnTo>
                    <a:lnTo>
                      <a:pt x="185" y="87"/>
                    </a:lnTo>
                    <a:lnTo>
                      <a:pt x="197" y="83"/>
                    </a:lnTo>
                    <a:lnTo>
                      <a:pt x="197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22" name="Freeform 20">
                <a:extLst>
                  <a:ext uri="{FF2B5EF4-FFF2-40B4-BE49-F238E27FC236}">
                    <a16:creationId xmlns:a16="http://schemas.microsoft.com/office/drawing/2014/main" id="{D6A71F04-3C96-0A9F-82D2-ECFDBDE9D6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014" y="2671763"/>
                <a:ext cx="411163" cy="146050"/>
              </a:xfrm>
              <a:custGeom>
                <a:avLst/>
                <a:gdLst>
                  <a:gd name="T0" fmla="*/ 191 w 259"/>
                  <a:gd name="T1" fmla="*/ 21 h 92"/>
                  <a:gd name="T2" fmla="*/ 197 w 259"/>
                  <a:gd name="T3" fmla="*/ 41 h 92"/>
                  <a:gd name="T4" fmla="*/ 197 w 259"/>
                  <a:gd name="T5" fmla="*/ 41 h 92"/>
                  <a:gd name="T6" fmla="*/ 168 w 259"/>
                  <a:gd name="T7" fmla="*/ 49 h 92"/>
                  <a:gd name="T8" fmla="*/ 137 w 259"/>
                  <a:gd name="T9" fmla="*/ 56 h 92"/>
                  <a:gd name="T10" fmla="*/ 121 w 259"/>
                  <a:gd name="T11" fmla="*/ 59 h 92"/>
                  <a:gd name="T12" fmla="*/ 105 w 259"/>
                  <a:gd name="T13" fmla="*/ 60 h 92"/>
                  <a:gd name="T14" fmla="*/ 89 w 259"/>
                  <a:gd name="T15" fmla="*/ 61 h 92"/>
                  <a:gd name="T16" fmla="*/ 74 w 259"/>
                  <a:gd name="T17" fmla="*/ 61 h 92"/>
                  <a:gd name="T18" fmla="*/ 59 w 259"/>
                  <a:gd name="T19" fmla="*/ 59 h 92"/>
                  <a:gd name="T20" fmla="*/ 47 w 259"/>
                  <a:gd name="T21" fmla="*/ 56 h 92"/>
                  <a:gd name="T22" fmla="*/ 34 w 259"/>
                  <a:gd name="T23" fmla="*/ 51 h 92"/>
                  <a:gd name="T24" fmla="*/ 23 w 259"/>
                  <a:gd name="T25" fmla="*/ 45 h 92"/>
                  <a:gd name="T26" fmla="*/ 14 w 259"/>
                  <a:gd name="T27" fmla="*/ 37 h 92"/>
                  <a:gd name="T28" fmla="*/ 8 w 259"/>
                  <a:gd name="T29" fmla="*/ 27 h 92"/>
                  <a:gd name="T30" fmla="*/ 3 w 259"/>
                  <a:gd name="T31" fmla="*/ 14 h 92"/>
                  <a:gd name="T32" fmla="*/ 0 w 259"/>
                  <a:gd name="T33" fmla="*/ 0 h 92"/>
                  <a:gd name="T34" fmla="*/ 0 w 259"/>
                  <a:gd name="T35" fmla="*/ 0 h 92"/>
                  <a:gd name="T36" fmla="*/ 0 w 259"/>
                  <a:gd name="T37" fmla="*/ 1 h 92"/>
                  <a:gd name="T38" fmla="*/ 0 w 259"/>
                  <a:gd name="T39" fmla="*/ 1 h 92"/>
                  <a:gd name="T40" fmla="*/ 0 w 259"/>
                  <a:gd name="T41" fmla="*/ 10 h 92"/>
                  <a:gd name="T42" fmla="*/ 1 w 259"/>
                  <a:gd name="T43" fmla="*/ 18 h 92"/>
                  <a:gd name="T44" fmla="*/ 3 w 259"/>
                  <a:gd name="T45" fmla="*/ 25 h 92"/>
                  <a:gd name="T46" fmla="*/ 5 w 259"/>
                  <a:gd name="T47" fmla="*/ 33 h 92"/>
                  <a:gd name="T48" fmla="*/ 8 w 259"/>
                  <a:gd name="T49" fmla="*/ 40 h 92"/>
                  <a:gd name="T50" fmla="*/ 12 w 259"/>
                  <a:gd name="T51" fmla="*/ 46 h 92"/>
                  <a:gd name="T52" fmla="*/ 20 w 259"/>
                  <a:gd name="T53" fmla="*/ 56 h 92"/>
                  <a:gd name="T54" fmla="*/ 31 w 259"/>
                  <a:gd name="T55" fmla="*/ 65 h 92"/>
                  <a:gd name="T56" fmla="*/ 44 w 259"/>
                  <a:gd name="T57" fmla="*/ 72 h 92"/>
                  <a:gd name="T58" fmla="*/ 58 w 259"/>
                  <a:gd name="T59" fmla="*/ 78 h 92"/>
                  <a:gd name="T60" fmla="*/ 74 w 259"/>
                  <a:gd name="T61" fmla="*/ 82 h 92"/>
                  <a:gd name="T62" fmla="*/ 89 w 259"/>
                  <a:gd name="T63" fmla="*/ 85 h 92"/>
                  <a:gd name="T64" fmla="*/ 107 w 259"/>
                  <a:gd name="T65" fmla="*/ 86 h 92"/>
                  <a:gd name="T66" fmla="*/ 124 w 259"/>
                  <a:gd name="T67" fmla="*/ 86 h 92"/>
                  <a:gd name="T68" fmla="*/ 142 w 259"/>
                  <a:gd name="T69" fmla="*/ 86 h 92"/>
                  <a:gd name="T70" fmla="*/ 159 w 259"/>
                  <a:gd name="T71" fmla="*/ 85 h 92"/>
                  <a:gd name="T72" fmla="*/ 175 w 259"/>
                  <a:gd name="T73" fmla="*/ 82 h 92"/>
                  <a:gd name="T74" fmla="*/ 191 w 259"/>
                  <a:gd name="T75" fmla="*/ 78 h 92"/>
                  <a:gd name="T76" fmla="*/ 206 w 259"/>
                  <a:gd name="T77" fmla="*/ 74 h 92"/>
                  <a:gd name="T78" fmla="*/ 211 w 259"/>
                  <a:gd name="T79" fmla="*/ 92 h 92"/>
                  <a:gd name="T80" fmla="*/ 259 w 259"/>
                  <a:gd name="T81" fmla="*/ 34 h 92"/>
                  <a:gd name="T82" fmla="*/ 191 w 259"/>
                  <a:gd name="T83" fmla="*/ 21 h 92"/>
                  <a:gd name="T84" fmla="*/ 191 w 259"/>
                  <a:gd name="T85" fmla="*/ 21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59" h="92">
                    <a:moveTo>
                      <a:pt x="191" y="21"/>
                    </a:moveTo>
                    <a:lnTo>
                      <a:pt x="197" y="41"/>
                    </a:lnTo>
                    <a:lnTo>
                      <a:pt x="197" y="41"/>
                    </a:lnTo>
                    <a:lnTo>
                      <a:pt x="168" y="49"/>
                    </a:lnTo>
                    <a:lnTo>
                      <a:pt x="137" y="56"/>
                    </a:lnTo>
                    <a:lnTo>
                      <a:pt x="121" y="59"/>
                    </a:lnTo>
                    <a:lnTo>
                      <a:pt x="105" y="60"/>
                    </a:lnTo>
                    <a:lnTo>
                      <a:pt x="89" y="61"/>
                    </a:lnTo>
                    <a:lnTo>
                      <a:pt x="74" y="61"/>
                    </a:lnTo>
                    <a:lnTo>
                      <a:pt x="59" y="59"/>
                    </a:lnTo>
                    <a:lnTo>
                      <a:pt x="47" y="56"/>
                    </a:lnTo>
                    <a:lnTo>
                      <a:pt x="34" y="51"/>
                    </a:lnTo>
                    <a:lnTo>
                      <a:pt x="23" y="45"/>
                    </a:lnTo>
                    <a:lnTo>
                      <a:pt x="14" y="37"/>
                    </a:lnTo>
                    <a:lnTo>
                      <a:pt x="8" y="27"/>
                    </a:lnTo>
                    <a:lnTo>
                      <a:pt x="3" y="1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0"/>
                    </a:lnTo>
                    <a:lnTo>
                      <a:pt x="1" y="18"/>
                    </a:lnTo>
                    <a:lnTo>
                      <a:pt x="3" y="25"/>
                    </a:lnTo>
                    <a:lnTo>
                      <a:pt x="5" y="33"/>
                    </a:lnTo>
                    <a:lnTo>
                      <a:pt x="8" y="40"/>
                    </a:lnTo>
                    <a:lnTo>
                      <a:pt x="12" y="46"/>
                    </a:lnTo>
                    <a:lnTo>
                      <a:pt x="20" y="56"/>
                    </a:lnTo>
                    <a:lnTo>
                      <a:pt x="31" y="65"/>
                    </a:lnTo>
                    <a:lnTo>
                      <a:pt x="44" y="72"/>
                    </a:lnTo>
                    <a:lnTo>
                      <a:pt x="58" y="78"/>
                    </a:lnTo>
                    <a:lnTo>
                      <a:pt x="74" y="82"/>
                    </a:lnTo>
                    <a:lnTo>
                      <a:pt x="89" y="85"/>
                    </a:lnTo>
                    <a:lnTo>
                      <a:pt x="107" y="86"/>
                    </a:lnTo>
                    <a:lnTo>
                      <a:pt x="124" y="86"/>
                    </a:lnTo>
                    <a:lnTo>
                      <a:pt x="142" y="86"/>
                    </a:lnTo>
                    <a:lnTo>
                      <a:pt x="159" y="85"/>
                    </a:lnTo>
                    <a:lnTo>
                      <a:pt x="175" y="82"/>
                    </a:lnTo>
                    <a:lnTo>
                      <a:pt x="191" y="78"/>
                    </a:lnTo>
                    <a:lnTo>
                      <a:pt x="206" y="74"/>
                    </a:lnTo>
                    <a:lnTo>
                      <a:pt x="211" y="92"/>
                    </a:lnTo>
                    <a:lnTo>
                      <a:pt x="259" y="34"/>
                    </a:lnTo>
                    <a:lnTo>
                      <a:pt x="191" y="21"/>
                    </a:lnTo>
                    <a:lnTo>
                      <a:pt x="191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sp>
          <p:nvSpPr>
            <p:cNvPr id="19" name="Rectangle 276">
              <a:extLst>
                <a:ext uri="{FF2B5EF4-FFF2-40B4-BE49-F238E27FC236}">
                  <a16:creationId xmlns:a16="http://schemas.microsoft.com/office/drawing/2014/main" id="{FF2D95A5-75FF-B913-2209-CB8802F51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5414" y="2455404"/>
              <a:ext cx="58990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fa-IR" altLang="en-US" sz="2000" b="1" dirty="0">
                  <a:solidFill>
                    <a:srgbClr val="FFFFFF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1400</a:t>
              </a:r>
              <a:endParaRPr lang="en-US" altLang="en-US" sz="20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763B1F7-FCBB-BCA2-B669-F64127F384E2}"/>
                </a:ext>
              </a:extLst>
            </p:cNvPr>
            <p:cNvSpPr txBox="1"/>
            <p:nvPr/>
          </p:nvSpPr>
          <p:spPr>
            <a:xfrm>
              <a:off x="5609192" y="3316382"/>
              <a:ext cx="1585182" cy="970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6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200" dirty="0">
                  <a:solidFill>
                    <a:srgbClr val="062D3E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6309B60-282A-1407-A610-1A1F9E61223A}"/>
              </a:ext>
            </a:extLst>
          </p:cNvPr>
          <p:cNvGrpSpPr/>
          <p:nvPr/>
        </p:nvGrpSpPr>
        <p:grpSpPr>
          <a:xfrm>
            <a:off x="5065093" y="1731908"/>
            <a:ext cx="2087101" cy="3344333"/>
            <a:chOff x="3901218" y="1746421"/>
            <a:chExt cx="1585182" cy="2540067"/>
          </a:xfrm>
        </p:grpSpPr>
        <p:sp>
          <p:nvSpPr>
            <p:cNvPr id="24" name="Freeform 27">
              <a:extLst>
                <a:ext uri="{FF2B5EF4-FFF2-40B4-BE49-F238E27FC236}">
                  <a16:creationId xmlns:a16="http://schemas.microsoft.com/office/drawing/2014/main" id="{4E8521DD-3D41-3D7E-CAD2-30E07B9D9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9191" y="1746421"/>
              <a:ext cx="897033" cy="464869"/>
            </a:xfrm>
            <a:custGeom>
              <a:avLst/>
              <a:gdLst>
                <a:gd name="T0" fmla="*/ 720 w 768"/>
                <a:gd name="T1" fmla="*/ 398 h 398"/>
                <a:gd name="T2" fmla="*/ 48 w 768"/>
                <a:gd name="T3" fmla="*/ 398 h 398"/>
                <a:gd name="T4" fmla="*/ 48 w 768"/>
                <a:gd name="T5" fmla="*/ 398 h 398"/>
                <a:gd name="T6" fmla="*/ 39 w 768"/>
                <a:gd name="T7" fmla="*/ 398 h 398"/>
                <a:gd name="T8" fmla="*/ 30 w 768"/>
                <a:gd name="T9" fmla="*/ 394 h 398"/>
                <a:gd name="T10" fmla="*/ 22 w 768"/>
                <a:gd name="T11" fmla="*/ 390 h 398"/>
                <a:gd name="T12" fmla="*/ 14 w 768"/>
                <a:gd name="T13" fmla="*/ 384 h 398"/>
                <a:gd name="T14" fmla="*/ 9 w 768"/>
                <a:gd name="T15" fmla="*/ 378 h 398"/>
                <a:gd name="T16" fmla="*/ 4 w 768"/>
                <a:gd name="T17" fmla="*/ 370 h 398"/>
                <a:gd name="T18" fmla="*/ 1 w 768"/>
                <a:gd name="T19" fmla="*/ 361 h 398"/>
                <a:gd name="T20" fmla="*/ 0 w 768"/>
                <a:gd name="T21" fmla="*/ 351 h 398"/>
                <a:gd name="T22" fmla="*/ 0 w 768"/>
                <a:gd name="T23" fmla="*/ 76 h 398"/>
                <a:gd name="T24" fmla="*/ 0 w 768"/>
                <a:gd name="T25" fmla="*/ 76 h 398"/>
                <a:gd name="T26" fmla="*/ 1 w 768"/>
                <a:gd name="T27" fmla="*/ 68 h 398"/>
                <a:gd name="T28" fmla="*/ 3 w 768"/>
                <a:gd name="T29" fmla="*/ 61 h 398"/>
                <a:gd name="T30" fmla="*/ 6 w 768"/>
                <a:gd name="T31" fmla="*/ 46 h 398"/>
                <a:gd name="T32" fmla="*/ 13 w 768"/>
                <a:gd name="T33" fmla="*/ 34 h 398"/>
                <a:gd name="T34" fmla="*/ 23 w 768"/>
                <a:gd name="T35" fmla="*/ 23 h 398"/>
                <a:gd name="T36" fmla="*/ 33 w 768"/>
                <a:gd name="T37" fmla="*/ 13 h 398"/>
                <a:gd name="T38" fmla="*/ 46 w 768"/>
                <a:gd name="T39" fmla="*/ 6 h 398"/>
                <a:gd name="T40" fmla="*/ 61 w 768"/>
                <a:gd name="T41" fmla="*/ 3 h 398"/>
                <a:gd name="T42" fmla="*/ 68 w 768"/>
                <a:gd name="T43" fmla="*/ 1 h 398"/>
                <a:gd name="T44" fmla="*/ 76 w 768"/>
                <a:gd name="T45" fmla="*/ 0 h 398"/>
                <a:gd name="T46" fmla="*/ 720 w 768"/>
                <a:gd name="T47" fmla="*/ 0 h 398"/>
                <a:gd name="T48" fmla="*/ 720 w 768"/>
                <a:gd name="T49" fmla="*/ 0 h 398"/>
                <a:gd name="T50" fmla="*/ 729 w 768"/>
                <a:gd name="T51" fmla="*/ 1 h 398"/>
                <a:gd name="T52" fmla="*/ 738 w 768"/>
                <a:gd name="T53" fmla="*/ 4 h 398"/>
                <a:gd name="T54" fmla="*/ 747 w 768"/>
                <a:gd name="T55" fmla="*/ 9 h 398"/>
                <a:gd name="T56" fmla="*/ 754 w 768"/>
                <a:gd name="T57" fmla="*/ 14 h 398"/>
                <a:gd name="T58" fmla="*/ 760 w 768"/>
                <a:gd name="T59" fmla="*/ 22 h 398"/>
                <a:gd name="T60" fmla="*/ 764 w 768"/>
                <a:gd name="T61" fmla="*/ 30 h 398"/>
                <a:gd name="T62" fmla="*/ 767 w 768"/>
                <a:gd name="T63" fmla="*/ 39 h 398"/>
                <a:gd name="T64" fmla="*/ 768 w 768"/>
                <a:gd name="T65" fmla="*/ 48 h 398"/>
                <a:gd name="T66" fmla="*/ 768 w 768"/>
                <a:gd name="T67" fmla="*/ 351 h 398"/>
                <a:gd name="T68" fmla="*/ 768 w 768"/>
                <a:gd name="T69" fmla="*/ 351 h 398"/>
                <a:gd name="T70" fmla="*/ 767 w 768"/>
                <a:gd name="T71" fmla="*/ 361 h 398"/>
                <a:gd name="T72" fmla="*/ 764 w 768"/>
                <a:gd name="T73" fmla="*/ 370 h 398"/>
                <a:gd name="T74" fmla="*/ 760 w 768"/>
                <a:gd name="T75" fmla="*/ 378 h 398"/>
                <a:gd name="T76" fmla="*/ 754 w 768"/>
                <a:gd name="T77" fmla="*/ 384 h 398"/>
                <a:gd name="T78" fmla="*/ 747 w 768"/>
                <a:gd name="T79" fmla="*/ 390 h 398"/>
                <a:gd name="T80" fmla="*/ 738 w 768"/>
                <a:gd name="T81" fmla="*/ 394 h 398"/>
                <a:gd name="T82" fmla="*/ 729 w 768"/>
                <a:gd name="T83" fmla="*/ 398 h 398"/>
                <a:gd name="T84" fmla="*/ 720 w 768"/>
                <a:gd name="T85" fmla="*/ 398 h 398"/>
                <a:gd name="T86" fmla="*/ 720 w 768"/>
                <a:gd name="T87" fmla="*/ 3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68" h="398">
                  <a:moveTo>
                    <a:pt x="720" y="398"/>
                  </a:moveTo>
                  <a:lnTo>
                    <a:pt x="48" y="398"/>
                  </a:lnTo>
                  <a:lnTo>
                    <a:pt x="48" y="398"/>
                  </a:lnTo>
                  <a:lnTo>
                    <a:pt x="39" y="398"/>
                  </a:lnTo>
                  <a:lnTo>
                    <a:pt x="30" y="394"/>
                  </a:lnTo>
                  <a:lnTo>
                    <a:pt x="22" y="390"/>
                  </a:lnTo>
                  <a:lnTo>
                    <a:pt x="14" y="384"/>
                  </a:lnTo>
                  <a:lnTo>
                    <a:pt x="9" y="378"/>
                  </a:lnTo>
                  <a:lnTo>
                    <a:pt x="4" y="370"/>
                  </a:lnTo>
                  <a:lnTo>
                    <a:pt x="1" y="361"/>
                  </a:lnTo>
                  <a:lnTo>
                    <a:pt x="0" y="35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1" y="68"/>
                  </a:lnTo>
                  <a:lnTo>
                    <a:pt x="3" y="61"/>
                  </a:lnTo>
                  <a:lnTo>
                    <a:pt x="6" y="46"/>
                  </a:lnTo>
                  <a:lnTo>
                    <a:pt x="13" y="34"/>
                  </a:lnTo>
                  <a:lnTo>
                    <a:pt x="23" y="23"/>
                  </a:lnTo>
                  <a:lnTo>
                    <a:pt x="33" y="13"/>
                  </a:lnTo>
                  <a:lnTo>
                    <a:pt x="46" y="6"/>
                  </a:lnTo>
                  <a:lnTo>
                    <a:pt x="61" y="3"/>
                  </a:lnTo>
                  <a:lnTo>
                    <a:pt x="68" y="1"/>
                  </a:lnTo>
                  <a:lnTo>
                    <a:pt x="76" y="0"/>
                  </a:lnTo>
                  <a:lnTo>
                    <a:pt x="720" y="0"/>
                  </a:lnTo>
                  <a:lnTo>
                    <a:pt x="720" y="0"/>
                  </a:lnTo>
                  <a:lnTo>
                    <a:pt x="729" y="1"/>
                  </a:lnTo>
                  <a:lnTo>
                    <a:pt x="738" y="4"/>
                  </a:lnTo>
                  <a:lnTo>
                    <a:pt x="747" y="9"/>
                  </a:lnTo>
                  <a:lnTo>
                    <a:pt x="754" y="14"/>
                  </a:lnTo>
                  <a:lnTo>
                    <a:pt x="760" y="22"/>
                  </a:lnTo>
                  <a:lnTo>
                    <a:pt x="764" y="30"/>
                  </a:lnTo>
                  <a:lnTo>
                    <a:pt x="767" y="39"/>
                  </a:lnTo>
                  <a:lnTo>
                    <a:pt x="768" y="48"/>
                  </a:lnTo>
                  <a:lnTo>
                    <a:pt x="768" y="351"/>
                  </a:lnTo>
                  <a:lnTo>
                    <a:pt x="768" y="351"/>
                  </a:lnTo>
                  <a:lnTo>
                    <a:pt x="767" y="361"/>
                  </a:lnTo>
                  <a:lnTo>
                    <a:pt x="764" y="370"/>
                  </a:lnTo>
                  <a:lnTo>
                    <a:pt x="760" y="378"/>
                  </a:lnTo>
                  <a:lnTo>
                    <a:pt x="754" y="384"/>
                  </a:lnTo>
                  <a:lnTo>
                    <a:pt x="747" y="390"/>
                  </a:lnTo>
                  <a:lnTo>
                    <a:pt x="738" y="394"/>
                  </a:lnTo>
                  <a:lnTo>
                    <a:pt x="729" y="398"/>
                  </a:lnTo>
                  <a:lnTo>
                    <a:pt x="720" y="398"/>
                  </a:lnTo>
                  <a:lnTo>
                    <a:pt x="720" y="3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  <p:sp>
          <p:nvSpPr>
            <p:cNvPr id="25" name="Freeform 28">
              <a:extLst>
                <a:ext uri="{FF2B5EF4-FFF2-40B4-BE49-F238E27FC236}">
                  <a16:creationId xmlns:a16="http://schemas.microsoft.com/office/drawing/2014/main" id="{AE22A141-39C5-6588-D03F-E4FD5578E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715" y="2512637"/>
              <a:ext cx="895865" cy="464869"/>
            </a:xfrm>
            <a:custGeom>
              <a:avLst/>
              <a:gdLst>
                <a:gd name="T0" fmla="*/ 48 w 767"/>
                <a:gd name="T1" fmla="*/ 0 h 398"/>
                <a:gd name="T2" fmla="*/ 719 w 767"/>
                <a:gd name="T3" fmla="*/ 0 h 398"/>
                <a:gd name="T4" fmla="*/ 719 w 767"/>
                <a:gd name="T5" fmla="*/ 0 h 398"/>
                <a:gd name="T6" fmla="*/ 730 w 767"/>
                <a:gd name="T7" fmla="*/ 1 h 398"/>
                <a:gd name="T8" fmla="*/ 739 w 767"/>
                <a:gd name="T9" fmla="*/ 4 h 398"/>
                <a:gd name="T10" fmla="*/ 746 w 767"/>
                <a:gd name="T11" fmla="*/ 8 h 398"/>
                <a:gd name="T12" fmla="*/ 753 w 767"/>
                <a:gd name="T13" fmla="*/ 14 h 398"/>
                <a:gd name="T14" fmla="*/ 759 w 767"/>
                <a:gd name="T15" fmla="*/ 21 h 398"/>
                <a:gd name="T16" fmla="*/ 763 w 767"/>
                <a:gd name="T17" fmla="*/ 28 h 398"/>
                <a:gd name="T18" fmla="*/ 767 w 767"/>
                <a:gd name="T19" fmla="*/ 37 h 398"/>
                <a:gd name="T20" fmla="*/ 767 w 767"/>
                <a:gd name="T21" fmla="*/ 48 h 398"/>
                <a:gd name="T22" fmla="*/ 767 w 767"/>
                <a:gd name="T23" fmla="*/ 322 h 398"/>
                <a:gd name="T24" fmla="*/ 767 w 767"/>
                <a:gd name="T25" fmla="*/ 322 h 398"/>
                <a:gd name="T26" fmla="*/ 767 w 767"/>
                <a:gd name="T27" fmla="*/ 330 h 398"/>
                <a:gd name="T28" fmla="*/ 766 w 767"/>
                <a:gd name="T29" fmla="*/ 338 h 398"/>
                <a:gd name="T30" fmla="*/ 762 w 767"/>
                <a:gd name="T31" fmla="*/ 352 h 398"/>
                <a:gd name="T32" fmla="*/ 754 w 767"/>
                <a:gd name="T33" fmla="*/ 365 h 398"/>
                <a:gd name="T34" fmla="*/ 745 w 767"/>
                <a:gd name="T35" fmla="*/ 376 h 398"/>
                <a:gd name="T36" fmla="*/ 735 w 767"/>
                <a:gd name="T37" fmla="*/ 385 h 398"/>
                <a:gd name="T38" fmla="*/ 722 w 767"/>
                <a:gd name="T39" fmla="*/ 392 h 398"/>
                <a:gd name="T40" fmla="*/ 708 w 767"/>
                <a:gd name="T41" fmla="*/ 397 h 398"/>
                <a:gd name="T42" fmla="*/ 700 w 767"/>
                <a:gd name="T43" fmla="*/ 397 h 398"/>
                <a:gd name="T44" fmla="*/ 692 w 767"/>
                <a:gd name="T45" fmla="*/ 398 h 398"/>
                <a:gd name="T46" fmla="*/ 48 w 767"/>
                <a:gd name="T47" fmla="*/ 398 h 398"/>
                <a:gd name="T48" fmla="*/ 48 w 767"/>
                <a:gd name="T49" fmla="*/ 398 h 398"/>
                <a:gd name="T50" fmla="*/ 38 w 767"/>
                <a:gd name="T51" fmla="*/ 397 h 398"/>
                <a:gd name="T52" fmla="*/ 29 w 767"/>
                <a:gd name="T53" fmla="*/ 394 h 398"/>
                <a:gd name="T54" fmla="*/ 21 w 767"/>
                <a:gd name="T55" fmla="*/ 389 h 398"/>
                <a:gd name="T56" fmla="*/ 15 w 767"/>
                <a:gd name="T57" fmla="*/ 384 h 398"/>
                <a:gd name="T58" fmla="*/ 8 w 767"/>
                <a:gd name="T59" fmla="*/ 376 h 398"/>
                <a:gd name="T60" fmla="*/ 4 w 767"/>
                <a:gd name="T61" fmla="*/ 369 h 398"/>
                <a:gd name="T62" fmla="*/ 0 w 767"/>
                <a:gd name="T63" fmla="*/ 360 h 398"/>
                <a:gd name="T64" fmla="*/ 0 w 767"/>
                <a:gd name="T65" fmla="*/ 350 h 398"/>
                <a:gd name="T66" fmla="*/ 0 w 767"/>
                <a:gd name="T67" fmla="*/ 48 h 398"/>
                <a:gd name="T68" fmla="*/ 0 w 767"/>
                <a:gd name="T69" fmla="*/ 48 h 398"/>
                <a:gd name="T70" fmla="*/ 0 w 767"/>
                <a:gd name="T71" fmla="*/ 37 h 398"/>
                <a:gd name="T72" fmla="*/ 4 w 767"/>
                <a:gd name="T73" fmla="*/ 28 h 398"/>
                <a:gd name="T74" fmla="*/ 8 w 767"/>
                <a:gd name="T75" fmla="*/ 21 h 398"/>
                <a:gd name="T76" fmla="*/ 15 w 767"/>
                <a:gd name="T77" fmla="*/ 14 h 398"/>
                <a:gd name="T78" fmla="*/ 21 w 767"/>
                <a:gd name="T79" fmla="*/ 8 h 398"/>
                <a:gd name="T80" fmla="*/ 29 w 767"/>
                <a:gd name="T81" fmla="*/ 4 h 398"/>
                <a:gd name="T82" fmla="*/ 38 w 767"/>
                <a:gd name="T83" fmla="*/ 1 h 398"/>
                <a:gd name="T84" fmla="*/ 48 w 767"/>
                <a:gd name="T85" fmla="*/ 0 h 398"/>
                <a:gd name="T86" fmla="*/ 48 w 767"/>
                <a:gd name="T87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67" h="398">
                  <a:moveTo>
                    <a:pt x="48" y="0"/>
                  </a:moveTo>
                  <a:lnTo>
                    <a:pt x="719" y="0"/>
                  </a:lnTo>
                  <a:lnTo>
                    <a:pt x="719" y="0"/>
                  </a:lnTo>
                  <a:lnTo>
                    <a:pt x="730" y="1"/>
                  </a:lnTo>
                  <a:lnTo>
                    <a:pt x="739" y="4"/>
                  </a:lnTo>
                  <a:lnTo>
                    <a:pt x="746" y="8"/>
                  </a:lnTo>
                  <a:lnTo>
                    <a:pt x="753" y="14"/>
                  </a:lnTo>
                  <a:lnTo>
                    <a:pt x="759" y="21"/>
                  </a:lnTo>
                  <a:lnTo>
                    <a:pt x="763" y="28"/>
                  </a:lnTo>
                  <a:lnTo>
                    <a:pt x="767" y="37"/>
                  </a:lnTo>
                  <a:lnTo>
                    <a:pt x="767" y="48"/>
                  </a:lnTo>
                  <a:lnTo>
                    <a:pt x="767" y="322"/>
                  </a:lnTo>
                  <a:lnTo>
                    <a:pt x="767" y="322"/>
                  </a:lnTo>
                  <a:lnTo>
                    <a:pt x="767" y="330"/>
                  </a:lnTo>
                  <a:lnTo>
                    <a:pt x="766" y="338"/>
                  </a:lnTo>
                  <a:lnTo>
                    <a:pt x="762" y="352"/>
                  </a:lnTo>
                  <a:lnTo>
                    <a:pt x="754" y="365"/>
                  </a:lnTo>
                  <a:lnTo>
                    <a:pt x="745" y="376"/>
                  </a:lnTo>
                  <a:lnTo>
                    <a:pt x="735" y="385"/>
                  </a:lnTo>
                  <a:lnTo>
                    <a:pt x="722" y="392"/>
                  </a:lnTo>
                  <a:lnTo>
                    <a:pt x="708" y="397"/>
                  </a:lnTo>
                  <a:lnTo>
                    <a:pt x="700" y="397"/>
                  </a:lnTo>
                  <a:lnTo>
                    <a:pt x="692" y="398"/>
                  </a:lnTo>
                  <a:lnTo>
                    <a:pt x="48" y="398"/>
                  </a:lnTo>
                  <a:lnTo>
                    <a:pt x="48" y="398"/>
                  </a:lnTo>
                  <a:lnTo>
                    <a:pt x="38" y="397"/>
                  </a:lnTo>
                  <a:lnTo>
                    <a:pt x="29" y="394"/>
                  </a:lnTo>
                  <a:lnTo>
                    <a:pt x="21" y="389"/>
                  </a:lnTo>
                  <a:lnTo>
                    <a:pt x="15" y="384"/>
                  </a:lnTo>
                  <a:lnTo>
                    <a:pt x="8" y="376"/>
                  </a:lnTo>
                  <a:lnTo>
                    <a:pt x="4" y="369"/>
                  </a:lnTo>
                  <a:lnTo>
                    <a:pt x="0" y="360"/>
                  </a:lnTo>
                  <a:lnTo>
                    <a:pt x="0" y="35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4" y="28"/>
                  </a:lnTo>
                  <a:lnTo>
                    <a:pt x="8" y="21"/>
                  </a:lnTo>
                  <a:lnTo>
                    <a:pt x="15" y="14"/>
                  </a:lnTo>
                  <a:lnTo>
                    <a:pt x="21" y="8"/>
                  </a:lnTo>
                  <a:lnTo>
                    <a:pt x="29" y="4"/>
                  </a:lnTo>
                  <a:lnTo>
                    <a:pt x="38" y="1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6" name="Freeform 29">
              <a:extLst>
                <a:ext uri="{FF2B5EF4-FFF2-40B4-BE49-F238E27FC236}">
                  <a16:creationId xmlns:a16="http://schemas.microsoft.com/office/drawing/2014/main" id="{D5673A61-76BB-6E34-D54E-9CFE8216E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6280" y="1835190"/>
              <a:ext cx="1053546" cy="1053546"/>
            </a:xfrm>
            <a:custGeom>
              <a:avLst/>
              <a:gdLst>
                <a:gd name="T0" fmla="*/ 840 w 902"/>
                <a:gd name="T1" fmla="*/ 902 h 902"/>
                <a:gd name="T2" fmla="*/ 62 w 902"/>
                <a:gd name="T3" fmla="*/ 902 h 902"/>
                <a:gd name="T4" fmla="*/ 62 w 902"/>
                <a:gd name="T5" fmla="*/ 902 h 902"/>
                <a:gd name="T6" fmla="*/ 49 w 902"/>
                <a:gd name="T7" fmla="*/ 901 h 902"/>
                <a:gd name="T8" fmla="*/ 37 w 902"/>
                <a:gd name="T9" fmla="*/ 897 h 902"/>
                <a:gd name="T10" fmla="*/ 27 w 902"/>
                <a:gd name="T11" fmla="*/ 892 h 902"/>
                <a:gd name="T12" fmla="*/ 18 w 902"/>
                <a:gd name="T13" fmla="*/ 884 h 902"/>
                <a:gd name="T14" fmla="*/ 10 w 902"/>
                <a:gd name="T15" fmla="*/ 875 h 902"/>
                <a:gd name="T16" fmla="*/ 5 w 902"/>
                <a:gd name="T17" fmla="*/ 865 h 902"/>
                <a:gd name="T18" fmla="*/ 1 w 902"/>
                <a:gd name="T19" fmla="*/ 853 h 902"/>
                <a:gd name="T20" fmla="*/ 0 w 902"/>
                <a:gd name="T21" fmla="*/ 840 h 902"/>
                <a:gd name="T22" fmla="*/ 0 w 902"/>
                <a:gd name="T23" fmla="*/ 62 h 902"/>
                <a:gd name="T24" fmla="*/ 0 w 902"/>
                <a:gd name="T25" fmla="*/ 62 h 902"/>
                <a:gd name="T26" fmla="*/ 1 w 902"/>
                <a:gd name="T27" fmla="*/ 50 h 902"/>
                <a:gd name="T28" fmla="*/ 5 w 902"/>
                <a:gd name="T29" fmla="*/ 39 h 902"/>
                <a:gd name="T30" fmla="*/ 10 w 902"/>
                <a:gd name="T31" fmla="*/ 27 h 902"/>
                <a:gd name="T32" fmla="*/ 18 w 902"/>
                <a:gd name="T33" fmla="*/ 18 h 902"/>
                <a:gd name="T34" fmla="*/ 27 w 902"/>
                <a:gd name="T35" fmla="*/ 10 h 902"/>
                <a:gd name="T36" fmla="*/ 37 w 902"/>
                <a:gd name="T37" fmla="*/ 5 h 902"/>
                <a:gd name="T38" fmla="*/ 49 w 902"/>
                <a:gd name="T39" fmla="*/ 1 h 902"/>
                <a:gd name="T40" fmla="*/ 62 w 902"/>
                <a:gd name="T41" fmla="*/ 0 h 902"/>
                <a:gd name="T42" fmla="*/ 840 w 902"/>
                <a:gd name="T43" fmla="*/ 0 h 902"/>
                <a:gd name="T44" fmla="*/ 840 w 902"/>
                <a:gd name="T45" fmla="*/ 0 h 902"/>
                <a:gd name="T46" fmla="*/ 851 w 902"/>
                <a:gd name="T47" fmla="*/ 1 h 902"/>
                <a:gd name="T48" fmla="*/ 863 w 902"/>
                <a:gd name="T49" fmla="*/ 5 h 902"/>
                <a:gd name="T50" fmla="*/ 873 w 902"/>
                <a:gd name="T51" fmla="*/ 10 h 902"/>
                <a:gd name="T52" fmla="*/ 884 w 902"/>
                <a:gd name="T53" fmla="*/ 18 h 902"/>
                <a:gd name="T54" fmla="*/ 890 w 902"/>
                <a:gd name="T55" fmla="*/ 27 h 902"/>
                <a:gd name="T56" fmla="*/ 896 w 902"/>
                <a:gd name="T57" fmla="*/ 39 h 902"/>
                <a:gd name="T58" fmla="*/ 900 w 902"/>
                <a:gd name="T59" fmla="*/ 50 h 902"/>
                <a:gd name="T60" fmla="*/ 902 w 902"/>
                <a:gd name="T61" fmla="*/ 62 h 902"/>
                <a:gd name="T62" fmla="*/ 902 w 902"/>
                <a:gd name="T63" fmla="*/ 840 h 902"/>
                <a:gd name="T64" fmla="*/ 902 w 902"/>
                <a:gd name="T65" fmla="*/ 840 h 902"/>
                <a:gd name="T66" fmla="*/ 900 w 902"/>
                <a:gd name="T67" fmla="*/ 853 h 902"/>
                <a:gd name="T68" fmla="*/ 896 w 902"/>
                <a:gd name="T69" fmla="*/ 865 h 902"/>
                <a:gd name="T70" fmla="*/ 890 w 902"/>
                <a:gd name="T71" fmla="*/ 875 h 902"/>
                <a:gd name="T72" fmla="*/ 884 w 902"/>
                <a:gd name="T73" fmla="*/ 884 h 902"/>
                <a:gd name="T74" fmla="*/ 873 w 902"/>
                <a:gd name="T75" fmla="*/ 892 h 902"/>
                <a:gd name="T76" fmla="*/ 863 w 902"/>
                <a:gd name="T77" fmla="*/ 897 h 902"/>
                <a:gd name="T78" fmla="*/ 851 w 902"/>
                <a:gd name="T79" fmla="*/ 901 h 902"/>
                <a:gd name="T80" fmla="*/ 840 w 902"/>
                <a:gd name="T81" fmla="*/ 902 h 902"/>
                <a:gd name="T82" fmla="*/ 840 w 902"/>
                <a:gd name="T83" fmla="*/ 902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2" h="902">
                  <a:moveTo>
                    <a:pt x="840" y="902"/>
                  </a:moveTo>
                  <a:lnTo>
                    <a:pt x="62" y="902"/>
                  </a:lnTo>
                  <a:lnTo>
                    <a:pt x="62" y="902"/>
                  </a:lnTo>
                  <a:lnTo>
                    <a:pt x="49" y="901"/>
                  </a:lnTo>
                  <a:lnTo>
                    <a:pt x="37" y="897"/>
                  </a:lnTo>
                  <a:lnTo>
                    <a:pt x="27" y="892"/>
                  </a:lnTo>
                  <a:lnTo>
                    <a:pt x="18" y="884"/>
                  </a:lnTo>
                  <a:lnTo>
                    <a:pt x="10" y="875"/>
                  </a:lnTo>
                  <a:lnTo>
                    <a:pt x="5" y="865"/>
                  </a:lnTo>
                  <a:lnTo>
                    <a:pt x="1" y="853"/>
                  </a:lnTo>
                  <a:lnTo>
                    <a:pt x="0" y="840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1" y="50"/>
                  </a:lnTo>
                  <a:lnTo>
                    <a:pt x="5" y="39"/>
                  </a:lnTo>
                  <a:lnTo>
                    <a:pt x="10" y="27"/>
                  </a:lnTo>
                  <a:lnTo>
                    <a:pt x="18" y="18"/>
                  </a:lnTo>
                  <a:lnTo>
                    <a:pt x="27" y="10"/>
                  </a:lnTo>
                  <a:lnTo>
                    <a:pt x="37" y="5"/>
                  </a:lnTo>
                  <a:lnTo>
                    <a:pt x="49" y="1"/>
                  </a:lnTo>
                  <a:lnTo>
                    <a:pt x="62" y="0"/>
                  </a:lnTo>
                  <a:lnTo>
                    <a:pt x="840" y="0"/>
                  </a:lnTo>
                  <a:lnTo>
                    <a:pt x="840" y="0"/>
                  </a:lnTo>
                  <a:lnTo>
                    <a:pt x="851" y="1"/>
                  </a:lnTo>
                  <a:lnTo>
                    <a:pt x="863" y="5"/>
                  </a:lnTo>
                  <a:lnTo>
                    <a:pt x="873" y="10"/>
                  </a:lnTo>
                  <a:lnTo>
                    <a:pt x="884" y="18"/>
                  </a:lnTo>
                  <a:lnTo>
                    <a:pt x="890" y="27"/>
                  </a:lnTo>
                  <a:lnTo>
                    <a:pt x="896" y="39"/>
                  </a:lnTo>
                  <a:lnTo>
                    <a:pt x="900" y="50"/>
                  </a:lnTo>
                  <a:lnTo>
                    <a:pt x="902" y="62"/>
                  </a:lnTo>
                  <a:lnTo>
                    <a:pt x="902" y="840"/>
                  </a:lnTo>
                  <a:lnTo>
                    <a:pt x="902" y="840"/>
                  </a:lnTo>
                  <a:lnTo>
                    <a:pt x="900" y="853"/>
                  </a:lnTo>
                  <a:lnTo>
                    <a:pt x="896" y="865"/>
                  </a:lnTo>
                  <a:lnTo>
                    <a:pt x="890" y="875"/>
                  </a:lnTo>
                  <a:lnTo>
                    <a:pt x="884" y="884"/>
                  </a:lnTo>
                  <a:lnTo>
                    <a:pt x="873" y="892"/>
                  </a:lnTo>
                  <a:lnTo>
                    <a:pt x="863" y="897"/>
                  </a:lnTo>
                  <a:lnTo>
                    <a:pt x="851" y="901"/>
                  </a:lnTo>
                  <a:lnTo>
                    <a:pt x="840" y="902"/>
                  </a:lnTo>
                  <a:lnTo>
                    <a:pt x="840" y="902"/>
                  </a:ln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27" name="Freeform 30">
              <a:extLst>
                <a:ext uri="{FF2B5EF4-FFF2-40B4-BE49-F238E27FC236}">
                  <a16:creationId xmlns:a16="http://schemas.microsoft.com/office/drawing/2014/main" id="{16994B66-0DFD-A391-1153-1DB6288F9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3485" y="2350283"/>
              <a:ext cx="117970" cy="969450"/>
            </a:xfrm>
            <a:custGeom>
              <a:avLst/>
              <a:gdLst>
                <a:gd name="T0" fmla="*/ 62 w 101"/>
                <a:gd name="T1" fmla="*/ 729 h 830"/>
                <a:gd name="T2" fmla="*/ 62 w 101"/>
                <a:gd name="T3" fmla="*/ 0 h 830"/>
                <a:gd name="T4" fmla="*/ 39 w 101"/>
                <a:gd name="T5" fmla="*/ 0 h 830"/>
                <a:gd name="T6" fmla="*/ 39 w 101"/>
                <a:gd name="T7" fmla="*/ 729 h 830"/>
                <a:gd name="T8" fmla="*/ 39 w 101"/>
                <a:gd name="T9" fmla="*/ 729 h 830"/>
                <a:gd name="T10" fmla="*/ 31 w 101"/>
                <a:gd name="T11" fmla="*/ 732 h 830"/>
                <a:gd name="T12" fmla="*/ 24 w 101"/>
                <a:gd name="T13" fmla="*/ 736 h 830"/>
                <a:gd name="T14" fmla="*/ 17 w 101"/>
                <a:gd name="T15" fmla="*/ 741 h 830"/>
                <a:gd name="T16" fmla="*/ 11 w 101"/>
                <a:gd name="T17" fmla="*/ 747 h 830"/>
                <a:gd name="T18" fmla="*/ 7 w 101"/>
                <a:gd name="T19" fmla="*/ 754 h 830"/>
                <a:gd name="T20" fmla="*/ 3 w 101"/>
                <a:gd name="T21" fmla="*/ 761 h 830"/>
                <a:gd name="T22" fmla="*/ 0 w 101"/>
                <a:gd name="T23" fmla="*/ 770 h 830"/>
                <a:gd name="T24" fmla="*/ 0 w 101"/>
                <a:gd name="T25" fmla="*/ 778 h 830"/>
                <a:gd name="T26" fmla="*/ 0 w 101"/>
                <a:gd name="T27" fmla="*/ 778 h 830"/>
                <a:gd name="T28" fmla="*/ 0 w 101"/>
                <a:gd name="T29" fmla="*/ 788 h 830"/>
                <a:gd name="T30" fmla="*/ 4 w 101"/>
                <a:gd name="T31" fmla="*/ 799 h 830"/>
                <a:gd name="T32" fmla="*/ 8 w 101"/>
                <a:gd name="T33" fmla="*/ 807 h 830"/>
                <a:gd name="T34" fmla="*/ 15 w 101"/>
                <a:gd name="T35" fmla="*/ 814 h 830"/>
                <a:gd name="T36" fmla="*/ 22 w 101"/>
                <a:gd name="T37" fmla="*/ 821 h 830"/>
                <a:gd name="T38" fmla="*/ 31 w 101"/>
                <a:gd name="T39" fmla="*/ 826 h 830"/>
                <a:gd name="T40" fmla="*/ 40 w 101"/>
                <a:gd name="T41" fmla="*/ 828 h 830"/>
                <a:gd name="T42" fmla="*/ 51 w 101"/>
                <a:gd name="T43" fmla="*/ 830 h 830"/>
                <a:gd name="T44" fmla="*/ 51 w 101"/>
                <a:gd name="T45" fmla="*/ 830 h 830"/>
                <a:gd name="T46" fmla="*/ 61 w 101"/>
                <a:gd name="T47" fmla="*/ 828 h 830"/>
                <a:gd name="T48" fmla="*/ 70 w 101"/>
                <a:gd name="T49" fmla="*/ 826 h 830"/>
                <a:gd name="T50" fmla="*/ 79 w 101"/>
                <a:gd name="T51" fmla="*/ 821 h 830"/>
                <a:gd name="T52" fmla="*/ 87 w 101"/>
                <a:gd name="T53" fmla="*/ 814 h 830"/>
                <a:gd name="T54" fmla="*/ 92 w 101"/>
                <a:gd name="T55" fmla="*/ 807 h 830"/>
                <a:gd name="T56" fmla="*/ 97 w 101"/>
                <a:gd name="T57" fmla="*/ 799 h 830"/>
                <a:gd name="T58" fmla="*/ 100 w 101"/>
                <a:gd name="T59" fmla="*/ 788 h 830"/>
                <a:gd name="T60" fmla="*/ 101 w 101"/>
                <a:gd name="T61" fmla="*/ 778 h 830"/>
                <a:gd name="T62" fmla="*/ 101 w 101"/>
                <a:gd name="T63" fmla="*/ 778 h 830"/>
                <a:gd name="T64" fmla="*/ 100 w 101"/>
                <a:gd name="T65" fmla="*/ 770 h 830"/>
                <a:gd name="T66" fmla="*/ 98 w 101"/>
                <a:gd name="T67" fmla="*/ 761 h 830"/>
                <a:gd name="T68" fmla="*/ 94 w 101"/>
                <a:gd name="T69" fmla="*/ 754 h 830"/>
                <a:gd name="T70" fmla="*/ 89 w 101"/>
                <a:gd name="T71" fmla="*/ 747 h 830"/>
                <a:gd name="T72" fmla="*/ 84 w 101"/>
                <a:gd name="T73" fmla="*/ 741 h 830"/>
                <a:gd name="T74" fmla="*/ 78 w 101"/>
                <a:gd name="T75" fmla="*/ 736 h 830"/>
                <a:gd name="T76" fmla="*/ 70 w 101"/>
                <a:gd name="T77" fmla="*/ 732 h 830"/>
                <a:gd name="T78" fmla="*/ 62 w 101"/>
                <a:gd name="T79" fmla="*/ 729 h 830"/>
                <a:gd name="T80" fmla="*/ 62 w 101"/>
                <a:gd name="T81" fmla="*/ 729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1" h="830">
                  <a:moveTo>
                    <a:pt x="62" y="729"/>
                  </a:moveTo>
                  <a:lnTo>
                    <a:pt x="62" y="0"/>
                  </a:lnTo>
                  <a:lnTo>
                    <a:pt x="39" y="0"/>
                  </a:lnTo>
                  <a:lnTo>
                    <a:pt x="39" y="729"/>
                  </a:lnTo>
                  <a:lnTo>
                    <a:pt x="39" y="729"/>
                  </a:lnTo>
                  <a:lnTo>
                    <a:pt x="31" y="732"/>
                  </a:lnTo>
                  <a:lnTo>
                    <a:pt x="24" y="736"/>
                  </a:lnTo>
                  <a:lnTo>
                    <a:pt x="17" y="741"/>
                  </a:lnTo>
                  <a:lnTo>
                    <a:pt x="11" y="747"/>
                  </a:lnTo>
                  <a:lnTo>
                    <a:pt x="7" y="754"/>
                  </a:lnTo>
                  <a:lnTo>
                    <a:pt x="3" y="761"/>
                  </a:lnTo>
                  <a:lnTo>
                    <a:pt x="0" y="770"/>
                  </a:lnTo>
                  <a:lnTo>
                    <a:pt x="0" y="778"/>
                  </a:lnTo>
                  <a:lnTo>
                    <a:pt x="0" y="778"/>
                  </a:lnTo>
                  <a:lnTo>
                    <a:pt x="0" y="788"/>
                  </a:lnTo>
                  <a:lnTo>
                    <a:pt x="4" y="799"/>
                  </a:lnTo>
                  <a:lnTo>
                    <a:pt x="8" y="807"/>
                  </a:lnTo>
                  <a:lnTo>
                    <a:pt x="15" y="814"/>
                  </a:lnTo>
                  <a:lnTo>
                    <a:pt x="22" y="821"/>
                  </a:lnTo>
                  <a:lnTo>
                    <a:pt x="31" y="826"/>
                  </a:lnTo>
                  <a:lnTo>
                    <a:pt x="40" y="828"/>
                  </a:lnTo>
                  <a:lnTo>
                    <a:pt x="51" y="830"/>
                  </a:lnTo>
                  <a:lnTo>
                    <a:pt x="51" y="830"/>
                  </a:lnTo>
                  <a:lnTo>
                    <a:pt x="61" y="828"/>
                  </a:lnTo>
                  <a:lnTo>
                    <a:pt x="70" y="826"/>
                  </a:lnTo>
                  <a:lnTo>
                    <a:pt x="79" y="821"/>
                  </a:lnTo>
                  <a:lnTo>
                    <a:pt x="87" y="814"/>
                  </a:lnTo>
                  <a:lnTo>
                    <a:pt x="92" y="807"/>
                  </a:lnTo>
                  <a:lnTo>
                    <a:pt x="97" y="799"/>
                  </a:lnTo>
                  <a:lnTo>
                    <a:pt x="100" y="788"/>
                  </a:lnTo>
                  <a:lnTo>
                    <a:pt x="101" y="778"/>
                  </a:lnTo>
                  <a:lnTo>
                    <a:pt x="101" y="778"/>
                  </a:lnTo>
                  <a:lnTo>
                    <a:pt x="100" y="770"/>
                  </a:lnTo>
                  <a:lnTo>
                    <a:pt x="98" y="761"/>
                  </a:lnTo>
                  <a:lnTo>
                    <a:pt x="94" y="754"/>
                  </a:lnTo>
                  <a:lnTo>
                    <a:pt x="89" y="747"/>
                  </a:lnTo>
                  <a:lnTo>
                    <a:pt x="84" y="741"/>
                  </a:lnTo>
                  <a:lnTo>
                    <a:pt x="78" y="736"/>
                  </a:lnTo>
                  <a:lnTo>
                    <a:pt x="70" y="732"/>
                  </a:lnTo>
                  <a:lnTo>
                    <a:pt x="62" y="729"/>
                  </a:lnTo>
                  <a:lnTo>
                    <a:pt x="62" y="729"/>
                  </a:lnTo>
                  <a:close/>
                </a:path>
              </a:pathLst>
            </a:custGeom>
            <a:solidFill>
              <a:srgbClr val="062D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9890BF4-7097-6BC4-F169-F47FAEBF92BD}"/>
                </a:ext>
              </a:extLst>
            </p:cNvPr>
            <p:cNvGrpSpPr/>
            <p:nvPr/>
          </p:nvGrpSpPr>
          <p:grpSpPr>
            <a:xfrm>
              <a:off x="4500844" y="2010392"/>
              <a:ext cx="351572" cy="350403"/>
              <a:chOff x="5849939" y="2444750"/>
              <a:chExt cx="477838" cy="476250"/>
            </a:xfrm>
          </p:grpSpPr>
          <p:sp>
            <p:nvSpPr>
              <p:cNvPr id="31" name="Freeform 31">
                <a:extLst>
                  <a:ext uri="{FF2B5EF4-FFF2-40B4-BE49-F238E27FC236}">
                    <a16:creationId xmlns:a16="http://schemas.microsoft.com/office/drawing/2014/main" id="{9BE9DAC7-FEC8-D454-1785-5B94FAFD3F8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16614" y="2492375"/>
                <a:ext cx="411163" cy="247650"/>
              </a:xfrm>
              <a:custGeom>
                <a:avLst/>
                <a:gdLst>
                  <a:gd name="T0" fmla="*/ 230 w 259"/>
                  <a:gd name="T1" fmla="*/ 110 h 156"/>
                  <a:gd name="T2" fmla="*/ 259 w 259"/>
                  <a:gd name="T3" fmla="*/ 137 h 156"/>
                  <a:gd name="T4" fmla="*/ 259 w 259"/>
                  <a:gd name="T5" fmla="*/ 156 h 156"/>
                  <a:gd name="T6" fmla="*/ 222 w 259"/>
                  <a:gd name="T7" fmla="*/ 122 h 156"/>
                  <a:gd name="T8" fmla="*/ 230 w 259"/>
                  <a:gd name="T9" fmla="*/ 110 h 156"/>
                  <a:gd name="T10" fmla="*/ 230 w 259"/>
                  <a:gd name="T11" fmla="*/ 110 h 156"/>
                  <a:gd name="T12" fmla="*/ 0 w 259"/>
                  <a:gd name="T13" fmla="*/ 20 h 156"/>
                  <a:gd name="T14" fmla="*/ 36 w 259"/>
                  <a:gd name="T15" fmla="*/ 0 h 156"/>
                  <a:gd name="T16" fmla="*/ 36 w 259"/>
                  <a:gd name="T17" fmla="*/ 0 h 156"/>
                  <a:gd name="T18" fmla="*/ 39 w 259"/>
                  <a:gd name="T19" fmla="*/ 0 h 156"/>
                  <a:gd name="T20" fmla="*/ 41 w 259"/>
                  <a:gd name="T21" fmla="*/ 0 h 156"/>
                  <a:gd name="T22" fmla="*/ 44 w 259"/>
                  <a:gd name="T23" fmla="*/ 2 h 156"/>
                  <a:gd name="T24" fmla="*/ 45 w 259"/>
                  <a:gd name="T25" fmla="*/ 4 h 156"/>
                  <a:gd name="T26" fmla="*/ 45 w 259"/>
                  <a:gd name="T27" fmla="*/ 4 h 156"/>
                  <a:gd name="T28" fmla="*/ 74 w 259"/>
                  <a:gd name="T29" fmla="*/ 62 h 156"/>
                  <a:gd name="T30" fmla="*/ 106 w 259"/>
                  <a:gd name="T31" fmla="*/ 38 h 156"/>
                  <a:gd name="T32" fmla="*/ 106 w 259"/>
                  <a:gd name="T33" fmla="*/ 38 h 156"/>
                  <a:gd name="T34" fmla="*/ 107 w 259"/>
                  <a:gd name="T35" fmla="*/ 37 h 156"/>
                  <a:gd name="T36" fmla="*/ 110 w 259"/>
                  <a:gd name="T37" fmla="*/ 37 h 156"/>
                  <a:gd name="T38" fmla="*/ 112 w 259"/>
                  <a:gd name="T39" fmla="*/ 37 h 156"/>
                  <a:gd name="T40" fmla="*/ 115 w 259"/>
                  <a:gd name="T41" fmla="*/ 39 h 156"/>
                  <a:gd name="T42" fmla="*/ 151 w 259"/>
                  <a:gd name="T43" fmla="*/ 71 h 156"/>
                  <a:gd name="T44" fmla="*/ 175 w 259"/>
                  <a:gd name="T45" fmla="*/ 64 h 156"/>
                  <a:gd name="T46" fmla="*/ 175 w 259"/>
                  <a:gd name="T47" fmla="*/ 64 h 156"/>
                  <a:gd name="T48" fmla="*/ 179 w 259"/>
                  <a:gd name="T49" fmla="*/ 64 h 156"/>
                  <a:gd name="T50" fmla="*/ 183 w 259"/>
                  <a:gd name="T51" fmla="*/ 65 h 156"/>
                  <a:gd name="T52" fmla="*/ 183 w 259"/>
                  <a:gd name="T53" fmla="*/ 65 h 156"/>
                  <a:gd name="T54" fmla="*/ 196 w 259"/>
                  <a:gd name="T55" fmla="*/ 78 h 156"/>
                  <a:gd name="T56" fmla="*/ 187 w 259"/>
                  <a:gd name="T57" fmla="*/ 89 h 156"/>
                  <a:gd name="T58" fmla="*/ 175 w 259"/>
                  <a:gd name="T59" fmla="*/ 78 h 156"/>
                  <a:gd name="T60" fmla="*/ 151 w 259"/>
                  <a:gd name="T61" fmla="*/ 86 h 156"/>
                  <a:gd name="T62" fmla="*/ 151 w 259"/>
                  <a:gd name="T63" fmla="*/ 86 h 156"/>
                  <a:gd name="T64" fmla="*/ 151 w 259"/>
                  <a:gd name="T65" fmla="*/ 86 h 156"/>
                  <a:gd name="T66" fmla="*/ 148 w 259"/>
                  <a:gd name="T67" fmla="*/ 86 h 156"/>
                  <a:gd name="T68" fmla="*/ 145 w 259"/>
                  <a:gd name="T69" fmla="*/ 84 h 156"/>
                  <a:gd name="T70" fmla="*/ 110 w 259"/>
                  <a:gd name="T71" fmla="*/ 52 h 156"/>
                  <a:gd name="T72" fmla="*/ 75 w 259"/>
                  <a:gd name="T73" fmla="*/ 79 h 156"/>
                  <a:gd name="T74" fmla="*/ 75 w 259"/>
                  <a:gd name="T75" fmla="*/ 79 h 156"/>
                  <a:gd name="T76" fmla="*/ 75 w 259"/>
                  <a:gd name="T77" fmla="*/ 79 h 156"/>
                  <a:gd name="T78" fmla="*/ 74 w 259"/>
                  <a:gd name="T79" fmla="*/ 79 h 156"/>
                  <a:gd name="T80" fmla="*/ 74 w 259"/>
                  <a:gd name="T81" fmla="*/ 79 h 156"/>
                  <a:gd name="T82" fmla="*/ 71 w 259"/>
                  <a:gd name="T83" fmla="*/ 80 h 156"/>
                  <a:gd name="T84" fmla="*/ 69 w 259"/>
                  <a:gd name="T85" fmla="*/ 79 h 156"/>
                  <a:gd name="T86" fmla="*/ 66 w 259"/>
                  <a:gd name="T87" fmla="*/ 78 h 156"/>
                  <a:gd name="T88" fmla="*/ 65 w 259"/>
                  <a:gd name="T89" fmla="*/ 76 h 156"/>
                  <a:gd name="T90" fmla="*/ 36 w 259"/>
                  <a:gd name="T91" fmla="*/ 17 h 156"/>
                  <a:gd name="T92" fmla="*/ 0 w 259"/>
                  <a:gd name="T93" fmla="*/ 35 h 156"/>
                  <a:gd name="T94" fmla="*/ 0 w 259"/>
                  <a:gd name="T95" fmla="*/ 20 h 156"/>
                  <a:gd name="T96" fmla="*/ 0 w 259"/>
                  <a:gd name="T97" fmla="*/ 2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9" h="156">
                    <a:moveTo>
                      <a:pt x="230" y="110"/>
                    </a:moveTo>
                    <a:lnTo>
                      <a:pt x="259" y="137"/>
                    </a:lnTo>
                    <a:lnTo>
                      <a:pt x="259" y="156"/>
                    </a:lnTo>
                    <a:lnTo>
                      <a:pt x="222" y="122"/>
                    </a:lnTo>
                    <a:lnTo>
                      <a:pt x="230" y="110"/>
                    </a:lnTo>
                    <a:lnTo>
                      <a:pt x="230" y="110"/>
                    </a:lnTo>
                    <a:close/>
                    <a:moveTo>
                      <a:pt x="0" y="20"/>
                    </a:moveTo>
                    <a:lnTo>
                      <a:pt x="36" y="0"/>
                    </a:lnTo>
                    <a:lnTo>
                      <a:pt x="36" y="0"/>
                    </a:lnTo>
                    <a:lnTo>
                      <a:pt x="39" y="0"/>
                    </a:lnTo>
                    <a:lnTo>
                      <a:pt x="41" y="0"/>
                    </a:lnTo>
                    <a:lnTo>
                      <a:pt x="44" y="2"/>
                    </a:lnTo>
                    <a:lnTo>
                      <a:pt x="45" y="4"/>
                    </a:lnTo>
                    <a:lnTo>
                      <a:pt x="45" y="4"/>
                    </a:lnTo>
                    <a:lnTo>
                      <a:pt x="74" y="62"/>
                    </a:lnTo>
                    <a:lnTo>
                      <a:pt x="106" y="38"/>
                    </a:lnTo>
                    <a:lnTo>
                      <a:pt x="106" y="38"/>
                    </a:lnTo>
                    <a:lnTo>
                      <a:pt x="107" y="37"/>
                    </a:lnTo>
                    <a:lnTo>
                      <a:pt x="110" y="37"/>
                    </a:lnTo>
                    <a:lnTo>
                      <a:pt x="112" y="37"/>
                    </a:lnTo>
                    <a:lnTo>
                      <a:pt x="115" y="39"/>
                    </a:lnTo>
                    <a:lnTo>
                      <a:pt x="151" y="71"/>
                    </a:lnTo>
                    <a:lnTo>
                      <a:pt x="175" y="64"/>
                    </a:lnTo>
                    <a:lnTo>
                      <a:pt x="175" y="64"/>
                    </a:lnTo>
                    <a:lnTo>
                      <a:pt x="179" y="64"/>
                    </a:lnTo>
                    <a:lnTo>
                      <a:pt x="183" y="65"/>
                    </a:lnTo>
                    <a:lnTo>
                      <a:pt x="183" y="65"/>
                    </a:lnTo>
                    <a:lnTo>
                      <a:pt x="196" y="78"/>
                    </a:lnTo>
                    <a:lnTo>
                      <a:pt x="187" y="89"/>
                    </a:lnTo>
                    <a:lnTo>
                      <a:pt x="175" y="78"/>
                    </a:lnTo>
                    <a:lnTo>
                      <a:pt x="151" y="86"/>
                    </a:lnTo>
                    <a:lnTo>
                      <a:pt x="151" y="86"/>
                    </a:lnTo>
                    <a:lnTo>
                      <a:pt x="151" y="86"/>
                    </a:lnTo>
                    <a:lnTo>
                      <a:pt x="148" y="86"/>
                    </a:lnTo>
                    <a:lnTo>
                      <a:pt x="145" y="84"/>
                    </a:lnTo>
                    <a:lnTo>
                      <a:pt x="110" y="52"/>
                    </a:lnTo>
                    <a:lnTo>
                      <a:pt x="75" y="79"/>
                    </a:lnTo>
                    <a:lnTo>
                      <a:pt x="75" y="79"/>
                    </a:lnTo>
                    <a:lnTo>
                      <a:pt x="75" y="79"/>
                    </a:lnTo>
                    <a:lnTo>
                      <a:pt x="74" y="79"/>
                    </a:lnTo>
                    <a:lnTo>
                      <a:pt x="74" y="79"/>
                    </a:lnTo>
                    <a:lnTo>
                      <a:pt x="71" y="80"/>
                    </a:lnTo>
                    <a:lnTo>
                      <a:pt x="69" y="79"/>
                    </a:lnTo>
                    <a:lnTo>
                      <a:pt x="66" y="78"/>
                    </a:lnTo>
                    <a:lnTo>
                      <a:pt x="65" y="76"/>
                    </a:lnTo>
                    <a:lnTo>
                      <a:pt x="36" y="17"/>
                    </a:lnTo>
                    <a:lnTo>
                      <a:pt x="0" y="35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2" name="Freeform 32">
                <a:extLst>
                  <a:ext uri="{FF2B5EF4-FFF2-40B4-BE49-F238E27FC236}">
                    <a16:creationId xmlns:a16="http://schemas.microsoft.com/office/drawing/2014/main" id="{40D4DF2A-89D6-179E-50CB-80890DF35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614" y="2509838"/>
                <a:ext cx="411163" cy="346075"/>
              </a:xfrm>
              <a:custGeom>
                <a:avLst/>
                <a:gdLst>
                  <a:gd name="T0" fmla="*/ 0 w 259"/>
                  <a:gd name="T1" fmla="*/ 196 h 218"/>
                  <a:gd name="T2" fmla="*/ 41 w 259"/>
                  <a:gd name="T3" fmla="*/ 148 h 218"/>
                  <a:gd name="T4" fmla="*/ 41 w 259"/>
                  <a:gd name="T5" fmla="*/ 148 h 218"/>
                  <a:gd name="T6" fmla="*/ 44 w 259"/>
                  <a:gd name="T7" fmla="*/ 145 h 218"/>
                  <a:gd name="T8" fmla="*/ 48 w 259"/>
                  <a:gd name="T9" fmla="*/ 144 h 218"/>
                  <a:gd name="T10" fmla="*/ 51 w 259"/>
                  <a:gd name="T11" fmla="*/ 144 h 218"/>
                  <a:gd name="T12" fmla="*/ 54 w 259"/>
                  <a:gd name="T13" fmla="*/ 145 h 218"/>
                  <a:gd name="T14" fmla="*/ 76 w 259"/>
                  <a:gd name="T15" fmla="*/ 156 h 218"/>
                  <a:gd name="T16" fmla="*/ 112 w 259"/>
                  <a:gd name="T17" fmla="*/ 108 h 218"/>
                  <a:gd name="T18" fmla="*/ 112 w 259"/>
                  <a:gd name="T19" fmla="*/ 108 h 218"/>
                  <a:gd name="T20" fmla="*/ 115 w 259"/>
                  <a:gd name="T21" fmla="*/ 104 h 218"/>
                  <a:gd name="T22" fmla="*/ 120 w 259"/>
                  <a:gd name="T23" fmla="*/ 103 h 218"/>
                  <a:gd name="T24" fmla="*/ 124 w 259"/>
                  <a:gd name="T25" fmla="*/ 104 h 218"/>
                  <a:gd name="T26" fmla="*/ 129 w 259"/>
                  <a:gd name="T27" fmla="*/ 105 h 218"/>
                  <a:gd name="T28" fmla="*/ 163 w 259"/>
                  <a:gd name="T29" fmla="*/ 133 h 218"/>
                  <a:gd name="T30" fmla="*/ 259 w 259"/>
                  <a:gd name="T31" fmla="*/ 0 h 218"/>
                  <a:gd name="T32" fmla="*/ 259 w 259"/>
                  <a:gd name="T33" fmla="*/ 40 h 218"/>
                  <a:gd name="T34" fmla="*/ 174 w 259"/>
                  <a:gd name="T35" fmla="*/ 156 h 218"/>
                  <a:gd name="T36" fmla="*/ 174 w 259"/>
                  <a:gd name="T37" fmla="*/ 156 h 218"/>
                  <a:gd name="T38" fmla="*/ 174 w 259"/>
                  <a:gd name="T39" fmla="*/ 156 h 218"/>
                  <a:gd name="T40" fmla="*/ 174 w 259"/>
                  <a:gd name="T41" fmla="*/ 156 h 218"/>
                  <a:gd name="T42" fmla="*/ 170 w 259"/>
                  <a:gd name="T43" fmla="*/ 160 h 218"/>
                  <a:gd name="T44" fmla="*/ 166 w 259"/>
                  <a:gd name="T45" fmla="*/ 161 h 218"/>
                  <a:gd name="T46" fmla="*/ 161 w 259"/>
                  <a:gd name="T47" fmla="*/ 160 h 218"/>
                  <a:gd name="T48" fmla="*/ 157 w 259"/>
                  <a:gd name="T49" fmla="*/ 158 h 218"/>
                  <a:gd name="T50" fmla="*/ 124 w 259"/>
                  <a:gd name="T51" fmla="*/ 131 h 218"/>
                  <a:gd name="T52" fmla="*/ 90 w 259"/>
                  <a:gd name="T53" fmla="*/ 176 h 218"/>
                  <a:gd name="T54" fmla="*/ 90 w 259"/>
                  <a:gd name="T55" fmla="*/ 176 h 218"/>
                  <a:gd name="T56" fmla="*/ 87 w 259"/>
                  <a:gd name="T57" fmla="*/ 179 h 218"/>
                  <a:gd name="T58" fmla="*/ 84 w 259"/>
                  <a:gd name="T59" fmla="*/ 181 h 218"/>
                  <a:gd name="T60" fmla="*/ 80 w 259"/>
                  <a:gd name="T61" fmla="*/ 181 h 218"/>
                  <a:gd name="T62" fmla="*/ 75 w 259"/>
                  <a:gd name="T63" fmla="*/ 180 h 218"/>
                  <a:gd name="T64" fmla="*/ 53 w 259"/>
                  <a:gd name="T65" fmla="*/ 170 h 218"/>
                  <a:gd name="T66" fmla="*/ 13 w 259"/>
                  <a:gd name="T67" fmla="*/ 218 h 218"/>
                  <a:gd name="T68" fmla="*/ 0 w 259"/>
                  <a:gd name="T69" fmla="*/ 218 h 218"/>
                  <a:gd name="T70" fmla="*/ 0 w 259"/>
                  <a:gd name="T71" fmla="*/ 196 h 218"/>
                  <a:gd name="T72" fmla="*/ 0 w 259"/>
                  <a:gd name="T73" fmla="*/ 19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9" h="218">
                    <a:moveTo>
                      <a:pt x="0" y="196"/>
                    </a:moveTo>
                    <a:lnTo>
                      <a:pt x="41" y="148"/>
                    </a:lnTo>
                    <a:lnTo>
                      <a:pt x="41" y="148"/>
                    </a:lnTo>
                    <a:lnTo>
                      <a:pt x="44" y="145"/>
                    </a:lnTo>
                    <a:lnTo>
                      <a:pt x="48" y="144"/>
                    </a:lnTo>
                    <a:lnTo>
                      <a:pt x="51" y="144"/>
                    </a:lnTo>
                    <a:lnTo>
                      <a:pt x="54" y="145"/>
                    </a:lnTo>
                    <a:lnTo>
                      <a:pt x="76" y="156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5" y="104"/>
                    </a:lnTo>
                    <a:lnTo>
                      <a:pt x="120" y="103"/>
                    </a:lnTo>
                    <a:lnTo>
                      <a:pt x="124" y="104"/>
                    </a:lnTo>
                    <a:lnTo>
                      <a:pt x="129" y="105"/>
                    </a:lnTo>
                    <a:lnTo>
                      <a:pt x="163" y="133"/>
                    </a:lnTo>
                    <a:lnTo>
                      <a:pt x="259" y="0"/>
                    </a:lnTo>
                    <a:lnTo>
                      <a:pt x="259" y="40"/>
                    </a:lnTo>
                    <a:lnTo>
                      <a:pt x="174" y="156"/>
                    </a:lnTo>
                    <a:lnTo>
                      <a:pt x="174" y="156"/>
                    </a:lnTo>
                    <a:lnTo>
                      <a:pt x="174" y="156"/>
                    </a:lnTo>
                    <a:lnTo>
                      <a:pt x="174" y="156"/>
                    </a:lnTo>
                    <a:lnTo>
                      <a:pt x="170" y="160"/>
                    </a:lnTo>
                    <a:lnTo>
                      <a:pt x="166" y="161"/>
                    </a:lnTo>
                    <a:lnTo>
                      <a:pt x="161" y="160"/>
                    </a:lnTo>
                    <a:lnTo>
                      <a:pt x="157" y="158"/>
                    </a:lnTo>
                    <a:lnTo>
                      <a:pt x="124" y="131"/>
                    </a:lnTo>
                    <a:lnTo>
                      <a:pt x="90" y="176"/>
                    </a:lnTo>
                    <a:lnTo>
                      <a:pt x="90" y="176"/>
                    </a:lnTo>
                    <a:lnTo>
                      <a:pt x="87" y="179"/>
                    </a:lnTo>
                    <a:lnTo>
                      <a:pt x="84" y="181"/>
                    </a:lnTo>
                    <a:lnTo>
                      <a:pt x="80" y="181"/>
                    </a:lnTo>
                    <a:lnTo>
                      <a:pt x="75" y="180"/>
                    </a:lnTo>
                    <a:lnTo>
                      <a:pt x="53" y="170"/>
                    </a:lnTo>
                    <a:lnTo>
                      <a:pt x="13" y="218"/>
                    </a:lnTo>
                    <a:lnTo>
                      <a:pt x="0" y="218"/>
                    </a:lnTo>
                    <a:lnTo>
                      <a:pt x="0" y="196"/>
                    </a:lnTo>
                    <a:lnTo>
                      <a:pt x="0" y="19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3" name="Freeform 33">
                <a:extLst>
                  <a:ext uri="{FF2B5EF4-FFF2-40B4-BE49-F238E27FC236}">
                    <a16:creationId xmlns:a16="http://schemas.microsoft.com/office/drawing/2014/main" id="{19C04132-0014-C5D8-6D09-AF3A681157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9939" y="2444750"/>
                <a:ext cx="477838" cy="476250"/>
              </a:xfrm>
              <a:custGeom>
                <a:avLst/>
                <a:gdLst>
                  <a:gd name="T0" fmla="*/ 22 w 301"/>
                  <a:gd name="T1" fmla="*/ 0 h 300"/>
                  <a:gd name="T2" fmla="*/ 42 w 301"/>
                  <a:gd name="T3" fmla="*/ 28 h 300"/>
                  <a:gd name="T4" fmla="*/ 28 w 301"/>
                  <a:gd name="T5" fmla="*/ 28 h 300"/>
                  <a:gd name="T6" fmla="*/ 28 w 301"/>
                  <a:gd name="T7" fmla="*/ 271 h 300"/>
                  <a:gd name="T8" fmla="*/ 273 w 301"/>
                  <a:gd name="T9" fmla="*/ 271 h 300"/>
                  <a:gd name="T10" fmla="*/ 273 w 301"/>
                  <a:gd name="T11" fmla="*/ 259 h 300"/>
                  <a:gd name="T12" fmla="*/ 301 w 301"/>
                  <a:gd name="T13" fmla="*/ 279 h 300"/>
                  <a:gd name="T14" fmla="*/ 273 w 301"/>
                  <a:gd name="T15" fmla="*/ 300 h 300"/>
                  <a:gd name="T16" fmla="*/ 273 w 301"/>
                  <a:gd name="T17" fmla="*/ 286 h 300"/>
                  <a:gd name="T18" fmla="*/ 28 w 301"/>
                  <a:gd name="T19" fmla="*/ 286 h 300"/>
                  <a:gd name="T20" fmla="*/ 28 w 301"/>
                  <a:gd name="T21" fmla="*/ 300 h 300"/>
                  <a:gd name="T22" fmla="*/ 14 w 301"/>
                  <a:gd name="T23" fmla="*/ 300 h 300"/>
                  <a:gd name="T24" fmla="*/ 14 w 301"/>
                  <a:gd name="T25" fmla="*/ 286 h 300"/>
                  <a:gd name="T26" fmla="*/ 0 w 301"/>
                  <a:gd name="T27" fmla="*/ 286 h 300"/>
                  <a:gd name="T28" fmla="*/ 0 w 301"/>
                  <a:gd name="T29" fmla="*/ 271 h 300"/>
                  <a:gd name="T30" fmla="*/ 14 w 301"/>
                  <a:gd name="T31" fmla="*/ 271 h 300"/>
                  <a:gd name="T32" fmla="*/ 14 w 301"/>
                  <a:gd name="T33" fmla="*/ 28 h 300"/>
                  <a:gd name="T34" fmla="*/ 0 w 301"/>
                  <a:gd name="T35" fmla="*/ 28 h 300"/>
                  <a:gd name="T36" fmla="*/ 22 w 301"/>
                  <a:gd name="T37" fmla="*/ 0 h 300"/>
                  <a:gd name="T38" fmla="*/ 22 w 301"/>
                  <a:gd name="T39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01" h="300">
                    <a:moveTo>
                      <a:pt x="22" y="0"/>
                    </a:moveTo>
                    <a:lnTo>
                      <a:pt x="42" y="28"/>
                    </a:lnTo>
                    <a:lnTo>
                      <a:pt x="28" y="28"/>
                    </a:lnTo>
                    <a:lnTo>
                      <a:pt x="28" y="271"/>
                    </a:lnTo>
                    <a:lnTo>
                      <a:pt x="273" y="271"/>
                    </a:lnTo>
                    <a:lnTo>
                      <a:pt x="273" y="259"/>
                    </a:lnTo>
                    <a:lnTo>
                      <a:pt x="301" y="279"/>
                    </a:lnTo>
                    <a:lnTo>
                      <a:pt x="273" y="300"/>
                    </a:lnTo>
                    <a:lnTo>
                      <a:pt x="273" y="286"/>
                    </a:lnTo>
                    <a:lnTo>
                      <a:pt x="28" y="286"/>
                    </a:lnTo>
                    <a:lnTo>
                      <a:pt x="28" y="300"/>
                    </a:lnTo>
                    <a:lnTo>
                      <a:pt x="14" y="300"/>
                    </a:lnTo>
                    <a:lnTo>
                      <a:pt x="14" y="286"/>
                    </a:lnTo>
                    <a:lnTo>
                      <a:pt x="0" y="286"/>
                    </a:lnTo>
                    <a:lnTo>
                      <a:pt x="0" y="271"/>
                    </a:lnTo>
                    <a:lnTo>
                      <a:pt x="14" y="271"/>
                    </a:lnTo>
                    <a:lnTo>
                      <a:pt x="14" y="28"/>
                    </a:lnTo>
                    <a:lnTo>
                      <a:pt x="0" y="28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sp>
          <p:nvSpPr>
            <p:cNvPr id="29" name="Rectangle 515">
              <a:extLst>
                <a:ext uri="{FF2B5EF4-FFF2-40B4-BE49-F238E27FC236}">
                  <a16:creationId xmlns:a16="http://schemas.microsoft.com/office/drawing/2014/main" id="{388508FC-B529-02D8-5CC2-31D96A307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2742" y="2455404"/>
              <a:ext cx="58990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fa-IR" altLang="en-US" sz="2000" b="1" dirty="0">
                  <a:solidFill>
                    <a:srgbClr val="FFFFFF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1398</a:t>
              </a:r>
              <a:endParaRPr lang="en-US" altLang="en-US" sz="20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4612640-9280-AFDE-ACB9-E4DD5C3C980E}"/>
                </a:ext>
              </a:extLst>
            </p:cNvPr>
            <p:cNvSpPr txBox="1"/>
            <p:nvPr/>
          </p:nvSpPr>
          <p:spPr>
            <a:xfrm>
              <a:off x="3901218" y="3316382"/>
              <a:ext cx="1585182" cy="970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6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200" dirty="0">
                  <a:solidFill>
                    <a:srgbClr val="062D3E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D3C456-5230-7F00-0C24-F91845125A64}"/>
              </a:ext>
            </a:extLst>
          </p:cNvPr>
          <p:cNvGrpSpPr/>
          <p:nvPr/>
        </p:nvGrpSpPr>
        <p:grpSpPr>
          <a:xfrm>
            <a:off x="2737572" y="1731908"/>
            <a:ext cx="2087101" cy="3344333"/>
            <a:chOff x="2133434" y="1746421"/>
            <a:chExt cx="1585182" cy="2540067"/>
          </a:xfrm>
        </p:grpSpPr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22AF3538-55AF-F9E6-F07F-809635D66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6519" y="1746421"/>
              <a:ext cx="895865" cy="464869"/>
            </a:xfrm>
            <a:custGeom>
              <a:avLst/>
              <a:gdLst>
                <a:gd name="T0" fmla="*/ 719 w 767"/>
                <a:gd name="T1" fmla="*/ 398 h 398"/>
                <a:gd name="T2" fmla="*/ 48 w 767"/>
                <a:gd name="T3" fmla="*/ 398 h 398"/>
                <a:gd name="T4" fmla="*/ 48 w 767"/>
                <a:gd name="T5" fmla="*/ 398 h 398"/>
                <a:gd name="T6" fmla="*/ 37 w 767"/>
                <a:gd name="T7" fmla="*/ 398 h 398"/>
                <a:gd name="T8" fmla="*/ 28 w 767"/>
                <a:gd name="T9" fmla="*/ 394 h 398"/>
                <a:gd name="T10" fmla="*/ 21 w 767"/>
                <a:gd name="T11" fmla="*/ 390 h 398"/>
                <a:gd name="T12" fmla="*/ 14 w 767"/>
                <a:gd name="T13" fmla="*/ 384 h 398"/>
                <a:gd name="T14" fmla="*/ 8 w 767"/>
                <a:gd name="T15" fmla="*/ 378 h 398"/>
                <a:gd name="T16" fmla="*/ 4 w 767"/>
                <a:gd name="T17" fmla="*/ 370 h 398"/>
                <a:gd name="T18" fmla="*/ 0 w 767"/>
                <a:gd name="T19" fmla="*/ 361 h 398"/>
                <a:gd name="T20" fmla="*/ 0 w 767"/>
                <a:gd name="T21" fmla="*/ 351 h 398"/>
                <a:gd name="T22" fmla="*/ 0 w 767"/>
                <a:gd name="T23" fmla="*/ 76 h 398"/>
                <a:gd name="T24" fmla="*/ 0 w 767"/>
                <a:gd name="T25" fmla="*/ 76 h 398"/>
                <a:gd name="T26" fmla="*/ 0 w 767"/>
                <a:gd name="T27" fmla="*/ 68 h 398"/>
                <a:gd name="T28" fmla="*/ 1 w 767"/>
                <a:gd name="T29" fmla="*/ 61 h 398"/>
                <a:gd name="T30" fmla="*/ 5 w 767"/>
                <a:gd name="T31" fmla="*/ 46 h 398"/>
                <a:gd name="T32" fmla="*/ 13 w 767"/>
                <a:gd name="T33" fmla="*/ 34 h 398"/>
                <a:gd name="T34" fmla="*/ 22 w 767"/>
                <a:gd name="T35" fmla="*/ 23 h 398"/>
                <a:gd name="T36" fmla="*/ 34 w 767"/>
                <a:gd name="T37" fmla="*/ 13 h 398"/>
                <a:gd name="T38" fmla="*/ 45 w 767"/>
                <a:gd name="T39" fmla="*/ 6 h 398"/>
                <a:gd name="T40" fmla="*/ 59 w 767"/>
                <a:gd name="T41" fmla="*/ 3 h 398"/>
                <a:gd name="T42" fmla="*/ 67 w 767"/>
                <a:gd name="T43" fmla="*/ 1 h 398"/>
                <a:gd name="T44" fmla="*/ 75 w 767"/>
                <a:gd name="T45" fmla="*/ 0 h 398"/>
                <a:gd name="T46" fmla="*/ 719 w 767"/>
                <a:gd name="T47" fmla="*/ 0 h 398"/>
                <a:gd name="T48" fmla="*/ 719 w 767"/>
                <a:gd name="T49" fmla="*/ 0 h 398"/>
                <a:gd name="T50" fmla="*/ 729 w 767"/>
                <a:gd name="T51" fmla="*/ 1 h 398"/>
                <a:gd name="T52" fmla="*/ 738 w 767"/>
                <a:gd name="T53" fmla="*/ 4 h 398"/>
                <a:gd name="T54" fmla="*/ 746 w 767"/>
                <a:gd name="T55" fmla="*/ 9 h 398"/>
                <a:gd name="T56" fmla="*/ 752 w 767"/>
                <a:gd name="T57" fmla="*/ 14 h 398"/>
                <a:gd name="T58" fmla="*/ 759 w 767"/>
                <a:gd name="T59" fmla="*/ 22 h 398"/>
                <a:gd name="T60" fmla="*/ 763 w 767"/>
                <a:gd name="T61" fmla="*/ 30 h 398"/>
                <a:gd name="T62" fmla="*/ 767 w 767"/>
                <a:gd name="T63" fmla="*/ 39 h 398"/>
                <a:gd name="T64" fmla="*/ 767 w 767"/>
                <a:gd name="T65" fmla="*/ 48 h 398"/>
                <a:gd name="T66" fmla="*/ 767 w 767"/>
                <a:gd name="T67" fmla="*/ 351 h 398"/>
                <a:gd name="T68" fmla="*/ 767 w 767"/>
                <a:gd name="T69" fmla="*/ 351 h 398"/>
                <a:gd name="T70" fmla="*/ 767 w 767"/>
                <a:gd name="T71" fmla="*/ 361 h 398"/>
                <a:gd name="T72" fmla="*/ 763 w 767"/>
                <a:gd name="T73" fmla="*/ 370 h 398"/>
                <a:gd name="T74" fmla="*/ 759 w 767"/>
                <a:gd name="T75" fmla="*/ 378 h 398"/>
                <a:gd name="T76" fmla="*/ 752 w 767"/>
                <a:gd name="T77" fmla="*/ 384 h 398"/>
                <a:gd name="T78" fmla="*/ 746 w 767"/>
                <a:gd name="T79" fmla="*/ 390 h 398"/>
                <a:gd name="T80" fmla="*/ 738 w 767"/>
                <a:gd name="T81" fmla="*/ 394 h 398"/>
                <a:gd name="T82" fmla="*/ 729 w 767"/>
                <a:gd name="T83" fmla="*/ 398 h 398"/>
                <a:gd name="T84" fmla="*/ 719 w 767"/>
                <a:gd name="T85" fmla="*/ 398 h 398"/>
                <a:gd name="T86" fmla="*/ 719 w 767"/>
                <a:gd name="T87" fmla="*/ 3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67" h="398">
                  <a:moveTo>
                    <a:pt x="719" y="398"/>
                  </a:moveTo>
                  <a:lnTo>
                    <a:pt x="48" y="398"/>
                  </a:lnTo>
                  <a:lnTo>
                    <a:pt x="48" y="398"/>
                  </a:lnTo>
                  <a:lnTo>
                    <a:pt x="37" y="398"/>
                  </a:lnTo>
                  <a:lnTo>
                    <a:pt x="28" y="394"/>
                  </a:lnTo>
                  <a:lnTo>
                    <a:pt x="21" y="390"/>
                  </a:lnTo>
                  <a:lnTo>
                    <a:pt x="14" y="384"/>
                  </a:lnTo>
                  <a:lnTo>
                    <a:pt x="8" y="378"/>
                  </a:lnTo>
                  <a:lnTo>
                    <a:pt x="4" y="370"/>
                  </a:lnTo>
                  <a:lnTo>
                    <a:pt x="0" y="361"/>
                  </a:lnTo>
                  <a:lnTo>
                    <a:pt x="0" y="35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5" y="46"/>
                  </a:lnTo>
                  <a:lnTo>
                    <a:pt x="13" y="34"/>
                  </a:lnTo>
                  <a:lnTo>
                    <a:pt x="22" y="23"/>
                  </a:lnTo>
                  <a:lnTo>
                    <a:pt x="34" y="13"/>
                  </a:lnTo>
                  <a:lnTo>
                    <a:pt x="45" y="6"/>
                  </a:lnTo>
                  <a:lnTo>
                    <a:pt x="59" y="3"/>
                  </a:lnTo>
                  <a:lnTo>
                    <a:pt x="67" y="1"/>
                  </a:lnTo>
                  <a:lnTo>
                    <a:pt x="75" y="0"/>
                  </a:lnTo>
                  <a:lnTo>
                    <a:pt x="719" y="0"/>
                  </a:lnTo>
                  <a:lnTo>
                    <a:pt x="719" y="0"/>
                  </a:lnTo>
                  <a:lnTo>
                    <a:pt x="729" y="1"/>
                  </a:lnTo>
                  <a:lnTo>
                    <a:pt x="738" y="4"/>
                  </a:lnTo>
                  <a:lnTo>
                    <a:pt x="746" y="9"/>
                  </a:lnTo>
                  <a:lnTo>
                    <a:pt x="752" y="14"/>
                  </a:lnTo>
                  <a:lnTo>
                    <a:pt x="759" y="22"/>
                  </a:lnTo>
                  <a:lnTo>
                    <a:pt x="763" y="30"/>
                  </a:lnTo>
                  <a:lnTo>
                    <a:pt x="767" y="39"/>
                  </a:lnTo>
                  <a:lnTo>
                    <a:pt x="767" y="48"/>
                  </a:lnTo>
                  <a:lnTo>
                    <a:pt x="767" y="351"/>
                  </a:lnTo>
                  <a:lnTo>
                    <a:pt x="767" y="351"/>
                  </a:lnTo>
                  <a:lnTo>
                    <a:pt x="767" y="361"/>
                  </a:lnTo>
                  <a:lnTo>
                    <a:pt x="763" y="370"/>
                  </a:lnTo>
                  <a:lnTo>
                    <a:pt x="759" y="378"/>
                  </a:lnTo>
                  <a:lnTo>
                    <a:pt x="752" y="384"/>
                  </a:lnTo>
                  <a:lnTo>
                    <a:pt x="746" y="390"/>
                  </a:lnTo>
                  <a:lnTo>
                    <a:pt x="738" y="394"/>
                  </a:lnTo>
                  <a:lnTo>
                    <a:pt x="729" y="398"/>
                  </a:lnTo>
                  <a:lnTo>
                    <a:pt x="719" y="398"/>
                  </a:lnTo>
                  <a:lnTo>
                    <a:pt x="719" y="3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6" name="Freeform 10">
              <a:extLst>
                <a:ext uri="{FF2B5EF4-FFF2-40B4-BE49-F238E27FC236}">
                  <a16:creationId xmlns:a16="http://schemas.microsoft.com/office/drawing/2014/main" id="{3B7CB865-29EB-97ED-8DF1-2C6B20C78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4874" y="2512637"/>
              <a:ext cx="897033" cy="464869"/>
            </a:xfrm>
            <a:custGeom>
              <a:avLst/>
              <a:gdLst>
                <a:gd name="T0" fmla="*/ 48 w 768"/>
                <a:gd name="T1" fmla="*/ 0 h 398"/>
                <a:gd name="T2" fmla="*/ 720 w 768"/>
                <a:gd name="T3" fmla="*/ 0 h 398"/>
                <a:gd name="T4" fmla="*/ 720 w 768"/>
                <a:gd name="T5" fmla="*/ 0 h 398"/>
                <a:gd name="T6" fmla="*/ 729 w 768"/>
                <a:gd name="T7" fmla="*/ 1 h 398"/>
                <a:gd name="T8" fmla="*/ 738 w 768"/>
                <a:gd name="T9" fmla="*/ 4 h 398"/>
                <a:gd name="T10" fmla="*/ 746 w 768"/>
                <a:gd name="T11" fmla="*/ 8 h 398"/>
                <a:gd name="T12" fmla="*/ 754 w 768"/>
                <a:gd name="T13" fmla="*/ 14 h 398"/>
                <a:gd name="T14" fmla="*/ 759 w 768"/>
                <a:gd name="T15" fmla="*/ 21 h 398"/>
                <a:gd name="T16" fmla="*/ 764 w 768"/>
                <a:gd name="T17" fmla="*/ 28 h 398"/>
                <a:gd name="T18" fmla="*/ 767 w 768"/>
                <a:gd name="T19" fmla="*/ 37 h 398"/>
                <a:gd name="T20" fmla="*/ 768 w 768"/>
                <a:gd name="T21" fmla="*/ 48 h 398"/>
                <a:gd name="T22" fmla="*/ 768 w 768"/>
                <a:gd name="T23" fmla="*/ 322 h 398"/>
                <a:gd name="T24" fmla="*/ 768 w 768"/>
                <a:gd name="T25" fmla="*/ 322 h 398"/>
                <a:gd name="T26" fmla="*/ 767 w 768"/>
                <a:gd name="T27" fmla="*/ 330 h 398"/>
                <a:gd name="T28" fmla="*/ 767 w 768"/>
                <a:gd name="T29" fmla="*/ 338 h 398"/>
                <a:gd name="T30" fmla="*/ 762 w 768"/>
                <a:gd name="T31" fmla="*/ 352 h 398"/>
                <a:gd name="T32" fmla="*/ 755 w 768"/>
                <a:gd name="T33" fmla="*/ 365 h 398"/>
                <a:gd name="T34" fmla="*/ 746 w 768"/>
                <a:gd name="T35" fmla="*/ 376 h 398"/>
                <a:gd name="T36" fmla="*/ 735 w 768"/>
                <a:gd name="T37" fmla="*/ 385 h 398"/>
                <a:gd name="T38" fmla="*/ 722 w 768"/>
                <a:gd name="T39" fmla="*/ 392 h 398"/>
                <a:gd name="T40" fmla="*/ 707 w 768"/>
                <a:gd name="T41" fmla="*/ 397 h 398"/>
                <a:gd name="T42" fmla="*/ 700 w 768"/>
                <a:gd name="T43" fmla="*/ 397 h 398"/>
                <a:gd name="T44" fmla="*/ 692 w 768"/>
                <a:gd name="T45" fmla="*/ 398 h 398"/>
                <a:gd name="T46" fmla="*/ 48 w 768"/>
                <a:gd name="T47" fmla="*/ 398 h 398"/>
                <a:gd name="T48" fmla="*/ 48 w 768"/>
                <a:gd name="T49" fmla="*/ 398 h 398"/>
                <a:gd name="T50" fmla="*/ 39 w 768"/>
                <a:gd name="T51" fmla="*/ 397 h 398"/>
                <a:gd name="T52" fmla="*/ 30 w 768"/>
                <a:gd name="T53" fmla="*/ 394 h 398"/>
                <a:gd name="T54" fmla="*/ 21 w 768"/>
                <a:gd name="T55" fmla="*/ 389 h 398"/>
                <a:gd name="T56" fmla="*/ 14 w 768"/>
                <a:gd name="T57" fmla="*/ 384 h 398"/>
                <a:gd name="T58" fmla="*/ 8 w 768"/>
                <a:gd name="T59" fmla="*/ 376 h 398"/>
                <a:gd name="T60" fmla="*/ 4 w 768"/>
                <a:gd name="T61" fmla="*/ 369 h 398"/>
                <a:gd name="T62" fmla="*/ 1 w 768"/>
                <a:gd name="T63" fmla="*/ 360 h 398"/>
                <a:gd name="T64" fmla="*/ 0 w 768"/>
                <a:gd name="T65" fmla="*/ 350 h 398"/>
                <a:gd name="T66" fmla="*/ 0 w 768"/>
                <a:gd name="T67" fmla="*/ 48 h 398"/>
                <a:gd name="T68" fmla="*/ 0 w 768"/>
                <a:gd name="T69" fmla="*/ 48 h 398"/>
                <a:gd name="T70" fmla="*/ 1 w 768"/>
                <a:gd name="T71" fmla="*/ 37 h 398"/>
                <a:gd name="T72" fmla="*/ 4 w 768"/>
                <a:gd name="T73" fmla="*/ 28 h 398"/>
                <a:gd name="T74" fmla="*/ 8 w 768"/>
                <a:gd name="T75" fmla="*/ 21 h 398"/>
                <a:gd name="T76" fmla="*/ 14 w 768"/>
                <a:gd name="T77" fmla="*/ 14 h 398"/>
                <a:gd name="T78" fmla="*/ 21 w 768"/>
                <a:gd name="T79" fmla="*/ 8 h 398"/>
                <a:gd name="T80" fmla="*/ 30 w 768"/>
                <a:gd name="T81" fmla="*/ 4 h 398"/>
                <a:gd name="T82" fmla="*/ 39 w 768"/>
                <a:gd name="T83" fmla="*/ 1 h 398"/>
                <a:gd name="T84" fmla="*/ 48 w 768"/>
                <a:gd name="T85" fmla="*/ 0 h 398"/>
                <a:gd name="T86" fmla="*/ 48 w 768"/>
                <a:gd name="T87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68" h="398">
                  <a:moveTo>
                    <a:pt x="48" y="0"/>
                  </a:moveTo>
                  <a:lnTo>
                    <a:pt x="720" y="0"/>
                  </a:lnTo>
                  <a:lnTo>
                    <a:pt x="720" y="0"/>
                  </a:lnTo>
                  <a:lnTo>
                    <a:pt x="729" y="1"/>
                  </a:lnTo>
                  <a:lnTo>
                    <a:pt x="738" y="4"/>
                  </a:lnTo>
                  <a:lnTo>
                    <a:pt x="746" y="8"/>
                  </a:lnTo>
                  <a:lnTo>
                    <a:pt x="754" y="14"/>
                  </a:lnTo>
                  <a:lnTo>
                    <a:pt x="759" y="21"/>
                  </a:lnTo>
                  <a:lnTo>
                    <a:pt x="764" y="28"/>
                  </a:lnTo>
                  <a:lnTo>
                    <a:pt x="767" y="37"/>
                  </a:lnTo>
                  <a:lnTo>
                    <a:pt x="768" y="48"/>
                  </a:lnTo>
                  <a:lnTo>
                    <a:pt x="768" y="322"/>
                  </a:lnTo>
                  <a:lnTo>
                    <a:pt x="768" y="322"/>
                  </a:lnTo>
                  <a:lnTo>
                    <a:pt x="767" y="330"/>
                  </a:lnTo>
                  <a:lnTo>
                    <a:pt x="767" y="338"/>
                  </a:lnTo>
                  <a:lnTo>
                    <a:pt x="762" y="352"/>
                  </a:lnTo>
                  <a:lnTo>
                    <a:pt x="755" y="365"/>
                  </a:lnTo>
                  <a:lnTo>
                    <a:pt x="746" y="376"/>
                  </a:lnTo>
                  <a:lnTo>
                    <a:pt x="735" y="385"/>
                  </a:lnTo>
                  <a:lnTo>
                    <a:pt x="722" y="392"/>
                  </a:lnTo>
                  <a:lnTo>
                    <a:pt x="707" y="397"/>
                  </a:lnTo>
                  <a:lnTo>
                    <a:pt x="700" y="397"/>
                  </a:lnTo>
                  <a:lnTo>
                    <a:pt x="692" y="398"/>
                  </a:lnTo>
                  <a:lnTo>
                    <a:pt x="48" y="398"/>
                  </a:lnTo>
                  <a:lnTo>
                    <a:pt x="48" y="398"/>
                  </a:lnTo>
                  <a:lnTo>
                    <a:pt x="39" y="397"/>
                  </a:lnTo>
                  <a:lnTo>
                    <a:pt x="30" y="394"/>
                  </a:lnTo>
                  <a:lnTo>
                    <a:pt x="21" y="389"/>
                  </a:lnTo>
                  <a:lnTo>
                    <a:pt x="14" y="384"/>
                  </a:lnTo>
                  <a:lnTo>
                    <a:pt x="8" y="376"/>
                  </a:lnTo>
                  <a:lnTo>
                    <a:pt x="4" y="369"/>
                  </a:lnTo>
                  <a:lnTo>
                    <a:pt x="1" y="360"/>
                  </a:lnTo>
                  <a:lnTo>
                    <a:pt x="0" y="35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" y="37"/>
                  </a:lnTo>
                  <a:lnTo>
                    <a:pt x="4" y="28"/>
                  </a:lnTo>
                  <a:lnTo>
                    <a:pt x="8" y="21"/>
                  </a:lnTo>
                  <a:lnTo>
                    <a:pt x="14" y="14"/>
                  </a:lnTo>
                  <a:lnTo>
                    <a:pt x="21" y="8"/>
                  </a:lnTo>
                  <a:lnTo>
                    <a:pt x="30" y="4"/>
                  </a:lnTo>
                  <a:lnTo>
                    <a:pt x="39" y="1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2AA81018-2C1D-A05C-7E53-B5E38FFE9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1271" y="1835190"/>
              <a:ext cx="1053546" cy="1053546"/>
            </a:xfrm>
            <a:custGeom>
              <a:avLst/>
              <a:gdLst>
                <a:gd name="T0" fmla="*/ 840 w 902"/>
                <a:gd name="T1" fmla="*/ 902 h 902"/>
                <a:gd name="T2" fmla="*/ 62 w 902"/>
                <a:gd name="T3" fmla="*/ 902 h 902"/>
                <a:gd name="T4" fmla="*/ 62 w 902"/>
                <a:gd name="T5" fmla="*/ 902 h 902"/>
                <a:gd name="T6" fmla="*/ 51 w 902"/>
                <a:gd name="T7" fmla="*/ 901 h 902"/>
                <a:gd name="T8" fmla="*/ 39 w 902"/>
                <a:gd name="T9" fmla="*/ 897 h 902"/>
                <a:gd name="T10" fmla="*/ 29 w 902"/>
                <a:gd name="T11" fmla="*/ 892 h 902"/>
                <a:gd name="T12" fmla="*/ 18 w 902"/>
                <a:gd name="T13" fmla="*/ 884 h 902"/>
                <a:gd name="T14" fmla="*/ 12 w 902"/>
                <a:gd name="T15" fmla="*/ 875 h 902"/>
                <a:gd name="T16" fmla="*/ 6 w 902"/>
                <a:gd name="T17" fmla="*/ 865 h 902"/>
                <a:gd name="T18" fmla="*/ 2 w 902"/>
                <a:gd name="T19" fmla="*/ 853 h 902"/>
                <a:gd name="T20" fmla="*/ 0 w 902"/>
                <a:gd name="T21" fmla="*/ 840 h 902"/>
                <a:gd name="T22" fmla="*/ 0 w 902"/>
                <a:gd name="T23" fmla="*/ 62 h 902"/>
                <a:gd name="T24" fmla="*/ 0 w 902"/>
                <a:gd name="T25" fmla="*/ 62 h 902"/>
                <a:gd name="T26" fmla="*/ 2 w 902"/>
                <a:gd name="T27" fmla="*/ 50 h 902"/>
                <a:gd name="T28" fmla="*/ 6 w 902"/>
                <a:gd name="T29" fmla="*/ 39 h 902"/>
                <a:gd name="T30" fmla="*/ 12 w 902"/>
                <a:gd name="T31" fmla="*/ 27 h 902"/>
                <a:gd name="T32" fmla="*/ 18 w 902"/>
                <a:gd name="T33" fmla="*/ 18 h 902"/>
                <a:gd name="T34" fmla="*/ 29 w 902"/>
                <a:gd name="T35" fmla="*/ 10 h 902"/>
                <a:gd name="T36" fmla="*/ 39 w 902"/>
                <a:gd name="T37" fmla="*/ 5 h 902"/>
                <a:gd name="T38" fmla="*/ 51 w 902"/>
                <a:gd name="T39" fmla="*/ 1 h 902"/>
                <a:gd name="T40" fmla="*/ 62 w 902"/>
                <a:gd name="T41" fmla="*/ 0 h 902"/>
                <a:gd name="T42" fmla="*/ 840 w 902"/>
                <a:gd name="T43" fmla="*/ 0 h 902"/>
                <a:gd name="T44" fmla="*/ 840 w 902"/>
                <a:gd name="T45" fmla="*/ 0 h 902"/>
                <a:gd name="T46" fmla="*/ 853 w 902"/>
                <a:gd name="T47" fmla="*/ 1 h 902"/>
                <a:gd name="T48" fmla="*/ 865 w 902"/>
                <a:gd name="T49" fmla="*/ 5 h 902"/>
                <a:gd name="T50" fmla="*/ 875 w 902"/>
                <a:gd name="T51" fmla="*/ 10 h 902"/>
                <a:gd name="T52" fmla="*/ 884 w 902"/>
                <a:gd name="T53" fmla="*/ 18 h 902"/>
                <a:gd name="T54" fmla="*/ 892 w 902"/>
                <a:gd name="T55" fmla="*/ 27 h 902"/>
                <a:gd name="T56" fmla="*/ 897 w 902"/>
                <a:gd name="T57" fmla="*/ 39 h 902"/>
                <a:gd name="T58" fmla="*/ 901 w 902"/>
                <a:gd name="T59" fmla="*/ 50 h 902"/>
                <a:gd name="T60" fmla="*/ 902 w 902"/>
                <a:gd name="T61" fmla="*/ 62 h 902"/>
                <a:gd name="T62" fmla="*/ 902 w 902"/>
                <a:gd name="T63" fmla="*/ 840 h 902"/>
                <a:gd name="T64" fmla="*/ 902 w 902"/>
                <a:gd name="T65" fmla="*/ 840 h 902"/>
                <a:gd name="T66" fmla="*/ 901 w 902"/>
                <a:gd name="T67" fmla="*/ 853 h 902"/>
                <a:gd name="T68" fmla="*/ 897 w 902"/>
                <a:gd name="T69" fmla="*/ 865 h 902"/>
                <a:gd name="T70" fmla="*/ 892 w 902"/>
                <a:gd name="T71" fmla="*/ 875 h 902"/>
                <a:gd name="T72" fmla="*/ 884 w 902"/>
                <a:gd name="T73" fmla="*/ 884 h 902"/>
                <a:gd name="T74" fmla="*/ 875 w 902"/>
                <a:gd name="T75" fmla="*/ 892 h 902"/>
                <a:gd name="T76" fmla="*/ 865 w 902"/>
                <a:gd name="T77" fmla="*/ 897 h 902"/>
                <a:gd name="T78" fmla="*/ 853 w 902"/>
                <a:gd name="T79" fmla="*/ 901 h 902"/>
                <a:gd name="T80" fmla="*/ 840 w 902"/>
                <a:gd name="T81" fmla="*/ 902 h 902"/>
                <a:gd name="T82" fmla="*/ 840 w 902"/>
                <a:gd name="T83" fmla="*/ 902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2" h="902">
                  <a:moveTo>
                    <a:pt x="840" y="902"/>
                  </a:moveTo>
                  <a:lnTo>
                    <a:pt x="62" y="902"/>
                  </a:lnTo>
                  <a:lnTo>
                    <a:pt x="62" y="902"/>
                  </a:lnTo>
                  <a:lnTo>
                    <a:pt x="51" y="901"/>
                  </a:lnTo>
                  <a:lnTo>
                    <a:pt x="39" y="897"/>
                  </a:lnTo>
                  <a:lnTo>
                    <a:pt x="29" y="892"/>
                  </a:lnTo>
                  <a:lnTo>
                    <a:pt x="18" y="884"/>
                  </a:lnTo>
                  <a:lnTo>
                    <a:pt x="12" y="875"/>
                  </a:lnTo>
                  <a:lnTo>
                    <a:pt x="6" y="865"/>
                  </a:lnTo>
                  <a:lnTo>
                    <a:pt x="2" y="853"/>
                  </a:lnTo>
                  <a:lnTo>
                    <a:pt x="0" y="840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2" y="50"/>
                  </a:lnTo>
                  <a:lnTo>
                    <a:pt x="6" y="39"/>
                  </a:lnTo>
                  <a:lnTo>
                    <a:pt x="12" y="27"/>
                  </a:lnTo>
                  <a:lnTo>
                    <a:pt x="18" y="18"/>
                  </a:lnTo>
                  <a:lnTo>
                    <a:pt x="29" y="10"/>
                  </a:lnTo>
                  <a:lnTo>
                    <a:pt x="39" y="5"/>
                  </a:lnTo>
                  <a:lnTo>
                    <a:pt x="51" y="1"/>
                  </a:lnTo>
                  <a:lnTo>
                    <a:pt x="62" y="0"/>
                  </a:lnTo>
                  <a:lnTo>
                    <a:pt x="840" y="0"/>
                  </a:lnTo>
                  <a:lnTo>
                    <a:pt x="840" y="0"/>
                  </a:lnTo>
                  <a:lnTo>
                    <a:pt x="853" y="1"/>
                  </a:lnTo>
                  <a:lnTo>
                    <a:pt x="865" y="5"/>
                  </a:lnTo>
                  <a:lnTo>
                    <a:pt x="875" y="10"/>
                  </a:lnTo>
                  <a:lnTo>
                    <a:pt x="884" y="18"/>
                  </a:lnTo>
                  <a:lnTo>
                    <a:pt x="892" y="27"/>
                  </a:lnTo>
                  <a:lnTo>
                    <a:pt x="897" y="39"/>
                  </a:lnTo>
                  <a:lnTo>
                    <a:pt x="901" y="50"/>
                  </a:lnTo>
                  <a:lnTo>
                    <a:pt x="902" y="62"/>
                  </a:lnTo>
                  <a:lnTo>
                    <a:pt x="902" y="840"/>
                  </a:lnTo>
                  <a:lnTo>
                    <a:pt x="902" y="840"/>
                  </a:lnTo>
                  <a:lnTo>
                    <a:pt x="901" y="853"/>
                  </a:lnTo>
                  <a:lnTo>
                    <a:pt x="897" y="865"/>
                  </a:lnTo>
                  <a:lnTo>
                    <a:pt x="892" y="875"/>
                  </a:lnTo>
                  <a:lnTo>
                    <a:pt x="884" y="884"/>
                  </a:lnTo>
                  <a:lnTo>
                    <a:pt x="875" y="892"/>
                  </a:lnTo>
                  <a:lnTo>
                    <a:pt x="865" y="897"/>
                  </a:lnTo>
                  <a:lnTo>
                    <a:pt x="853" y="901"/>
                  </a:lnTo>
                  <a:lnTo>
                    <a:pt x="840" y="902"/>
                  </a:lnTo>
                  <a:lnTo>
                    <a:pt x="840" y="902"/>
                  </a:ln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31F4A42C-E4B7-E1CA-7AB0-E1AB0F976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9644" y="2350283"/>
              <a:ext cx="117970" cy="969450"/>
            </a:xfrm>
            <a:custGeom>
              <a:avLst/>
              <a:gdLst>
                <a:gd name="T0" fmla="*/ 62 w 101"/>
                <a:gd name="T1" fmla="*/ 729 h 830"/>
                <a:gd name="T2" fmla="*/ 62 w 101"/>
                <a:gd name="T3" fmla="*/ 0 h 830"/>
                <a:gd name="T4" fmla="*/ 40 w 101"/>
                <a:gd name="T5" fmla="*/ 0 h 830"/>
                <a:gd name="T6" fmla="*/ 40 w 101"/>
                <a:gd name="T7" fmla="*/ 729 h 830"/>
                <a:gd name="T8" fmla="*/ 40 w 101"/>
                <a:gd name="T9" fmla="*/ 729 h 830"/>
                <a:gd name="T10" fmla="*/ 31 w 101"/>
                <a:gd name="T11" fmla="*/ 732 h 830"/>
                <a:gd name="T12" fmla="*/ 23 w 101"/>
                <a:gd name="T13" fmla="*/ 736 h 830"/>
                <a:gd name="T14" fmla="*/ 17 w 101"/>
                <a:gd name="T15" fmla="*/ 741 h 830"/>
                <a:gd name="T16" fmla="*/ 12 w 101"/>
                <a:gd name="T17" fmla="*/ 747 h 830"/>
                <a:gd name="T18" fmla="*/ 7 w 101"/>
                <a:gd name="T19" fmla="*/ 754 h 830"/>
                <a:gd name="T20" fmla="*/ 3 w 101"/>
                <a:gd name="T21" fmla="*/ 761 h 830"/>
                <a:gd name="T22" fmla="*/ 1 w 101"/>
                <a:gd name="T23" fmla="*/ 770 h 830"/>
                <a:gd name="T24" fmla="*/ 0 w 101"/>
                <a:gd name="T25" fmla="*/ 778 h 830"/>
                <a:gd name="T26" fmla="*/ 0 w 101"/>
                <a:gd name="T27" fmla="*/ 778 h 830"/>
                <a:gd name="T28" fmla="*/ 1 w 101"/>
                <a:gd name="T29" fmla="*/ 788 h 830"/>
                <a:gd name="T30" fmla="*/ 4 w 101"/>
                <a:gd name="T31" fmla="*/ 799 h 830"/>
                <a:gd name="T32" fmla="*/ 9 w 101"/>
                <a:gd name="T33" fmla="*/ 807 h 830"/>
                <a:gd name="T34" fmla="*/ 14 w 101"/>
                <a:gd name="T35" fmla="*/ 814 h 830"/>
                <a:gd name="T36" fmla="*/ 22 w 101"/>
                <a:gd name="T37" fmla="*/ 821 h 830"/>
                <a:gd name="T38" fmla="*/ 31 w 101"/>
                <a:gd name="T39" fmla="*/ 826 h 830"/>
                <a:gd name="T40" fmla="*/ 40 w 101"/>
                <a:gd name="T41" fmla="*/ 828 h 830"/>
                <a:gd name="T42" fmla="*/ 50 w 101"/>
                <a:gd name="T43" fmla="*/ 830 h 830"/>
                <a:gd name="T44" fmla="*/ 50 w 101"/>
                <a:gd name="T45" fmla="*/ 830 h 830"/>
                <a:gd name="T46" fmla="*/ 61 w 101"/>
                <a:gd name="T47" fmla="*/ 828 h 830"/>
                <a:gd name="T48" fmla="*/ 70 w 101"/>
                <a:gd name="T49" fmla="*/ 826 h 830"/>
                <a:gd name="T50" fmla="*/ 79 w 101"/>
                <a:gd name="T51" fmla="*/ 821 h 830"/>
                <a:gd name="T52" fmla="*/ 86 w 101"/>
                <a:gd name="T53" fmla="*/ 814 h 830"/>
                <a:gd name="T54" fmla="*/ 93 w 101"/>
                <a:gd name="T55" fmla="*/ 807 h 830"/>
                <a:gd name="T56" fmla="*/ 97 w 101"/>
                <a:gd name="T57" fmla="*/ 799 h 830"/>
                <a:gd name="T58" fmla="*/ 101 w 101"/>
                <a:gd name="T59" fmla="*/ 788 h 830"/>
                <a:gd name="T60" fmla="*/ 101 w 101"/>
                <a:gd name="T61" fmla="*/ 778 h 830"/>
                <a:gd name="T62" fmla="*/ 101 w 101"/>
                <a:gd name="T63" fmla="*/ 778 h 830"/>
                <a:gd name="T64" fmla="*/ 101 w 101"/>
                <a:gd name="T65" fmla="*/ 770 h 830"/>
                <a:gd name="T66" fmla="*/ 98 w 101"/>
                <a:gd name="T67" fmla="*/ 761 h 830"/>
                <a:gd name="T68" fmla="*/ 94 w 101"/>
                <a:gd name="T69" fmla="*/ 754 h 830"/>
                <a:gd name="T70" fmla="*/ 90 w 101"/>
                <a:gd name="T71" fmla="*/ 747 h 830"/>
                <a:gd name="T72" fmla="*/ 84 w 101"/>
                <a:gd name="T73" fmla="*/ 741 h 830"/>
                <a:gd name="T74" fmla="*/ 77 w 101"/>
                <a:gd name="T75" fmla="*/ 736 h 830"/>
                <a:gd name="T76" fmla="*/ 70 w 101"/>
                <a:gd name="T77" fmla="*/ 732 h 830"/>
                <a:gd name="T78" fmla="*/ 62 w 101"/>
                <a:gd name="T79" fmla="*/ 729 h 830"/>
                <a:gd name="T80" fmla="*/ 62 w 101"/>
                <a:gd name="T81" fmla="*/ 729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1" h="830">
                  <a:moveTo>
                    <a:pt x="62" y="729"/>
                  </a:moveTo>
                  <a:lnTo>
                    <a:pt x="62" y="0"/>
                  </a:lnTo>
                  <a:lnTo>
                    <a:pt x="40" y="0"/>
                  </a:lnTo>
                  <a:lnTo>
                    <a:pt x="40" y="729"/>
                  </a:lnTo>
                  <a:lnTo>
                    <a:pt x="40" y="729"/>
                  </a:lnTo>
                  <a:lnTo>
                    <a:pt x="31" y="732"/>
                  </a:lnTo>
                  <a:lnTo>
                    <a:pt x="23" y="736"/>
                  </a:lnTo>
                  <a:lnTo>
                    <a:pt x="17" y="741"/>
                  </a:lnTo>
                  <a:lnTo>
                    <a:pt x="12" y="747"/>
                  </a:lnTo>
                  <a:lnTo>
                    <a:pt x="7" y="754"/>
                  </a:lnTo>
                  <a:lnTo>
                    <a:pt x="3" y="761"/>
                  </a:lnTo>
                  <a:lnTo>
                    <a:pt x="1" y="770"/>
                  </a:lnTo>
                  <a:lnTo>
                    <a:pt x="0" y="778"/>
                  </a:lnTo>
                  <a:lnTo>
                    <a:pt x="0" y="778"/>
                  </a:lnTo>
                  <a:lnTo>
                    <a:pt x="1" y="788"/>
                  </a:lnTo>
                  <a:lnTo>
                    <a:pt x="4" y="799"/>
                  </a:lnTo>
                  <a:lnTo>
                    <a:pt x="9" y="807"/>
                  </a:lnTo>
                  <a:lnTo>
                    <a:pt x="14" y="814"/>
                  </a:lnTo>
                  <a:lnTo>
                    <a:pt x="22" y="821"/>
                  </a:lnTo>
                  <a:lnTo>
                    <a:pt x="31" y="826"/>
                  </a:lnTo>
                  <a:lnTo>
                    <a:pt x="40" y="828"/>
                  </a:lnTo>
                  <a:lnTo>
                    <a:pt x="50" y="830"/>
                  </a:lnTo>
                  <a:lnTo>
                    <a:pt x="50" y="830"/>
                  </a:lnTo>
                  <a:lnTo>
                    <a:pt x="61" y="828"/>
                  </a:lnTo>
                  <a:lnTo>
                    <a:pt x="70" y="826"/>
                  </a:lnTo>
                  <a:lnTo>
                    <a:pt x="79" y="821"/>
                  </a:lnTo>
                  <a:lnTo>
                    <a:pt x="86" y="814"/>
                  </a:lnTo>
                  <a:lnTo>
                    <a:pt x="93" y="807"/>
                  </a:lnTo>
                  <a:lnTo>
                    <a:pt x="97" y="799"/>
                  </a:lnTo>
                  <a:lnTo>
                    <a:pt x="101" y="788"/>
                  </a:lnTo>
                  <a:lnTo>
                    <a:pt x="101" y="778"/>
                  </a:lnTo>
                  <a:lnTo>
                    <a:pt x="101" y="778"/>
                  </a:lnTo>
                  <a:lnTo>
                    <a:pt x="101" y="770"/>
                  </a:lnTo>
                  <a:lnTo>
                    <a:pt x="98" y="761"/>
                  </a:lnTo>
                  <a:lnTo>
                    <a:pt x="94" y="754"/>
                  </a:lnTo>
                  <a:lnTo>
                    <a:pt x="90" y="747"/>
                  </a:lnTo>
                  <a:lnTo>
                    <a:pt x="84" y="741"/>
                  </a:lnTo>
                  <a:lnTo>
                    <a:pt x="77" y="736"/>
                  </a:lnTo>
                  <a:lnTo>
                    <a:pt x="70" y="732"/>
                  </a:lnTo>
                  <a:lnTo>
                    <a:pt x="62" y="729"/>
                  </a:lnTo>
                  <a:lnTo>
                    <a:pt x="62" y="729"/>
                  </a:lnTo>
                  <a:close/>
                </a:path>
              </a:pathLst>
            </a:custGeom>
            <a:solidFill>
              <a:srgbClr val="D2AC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52C3619D-8934-9C4D-2A0B-D541617F50B7}"/>
                </a:ext>
              </a:extLst>
            </p:cNvPr>
            <p:cNvGrpSpPr/>
            <p:nvPr/>
          </p:nvGrpSpPr>
          <p:grpSpPr>
            <a:xfrm>
              <a:off x="2764011" y="2005720"/>
              <a:ext cx="350404" cy="350403"/>
              <a:chOff x="3489326" y="2438400"/>
              <a:chExt cx="476251" cy="476250"/>
            </a:xfrm>
          </p:grpSpPr>
          <p:sp>
            <p:nvSpPr>
              <p:cNvPr id="42" name="Freeform 13">
                <a:extLst>
                  <a:ext uri="{FF2B5EF4-FFF2-40B4-BE49-F238E27FC236}">
                    <a16:creationId xmlns:a16="http://schemas.microsoft.com/office/drawing/2014/main" id="{AE513EB4-BD04-7711-E53F-CB9C6B62FDC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89326" y="2438400"/>
                <a:ext cx="411163" cy="476250"/>
              </a:xfrm>
              <a:custGeom>
                <a:avLst/>
                <a:gdLst>
                  <a:gd name="T0" fmla="*/ 246 w 259"/>
                  <a:gd name="T1" fmla="*/ 1 h 300"/>
                  <a:gd name="T2" fmla="*/ 259 w 259"/>
                  <a:gd name="T3" fmla="*/ 16 h 300"/>
                  <a:gd name="T4" fmla="*/ 245 w 259"/>
                  <a:gd name="T5" fmla="*/ 20 h 300"/>
                  <a:gd name="T6" fmla="*/ 85 w 259"/>
                  <a:gd name="T7" fmla="*/ 14 h 300"/>
                  <a:gd name="T8" fmla="*/ 241 w 259"/>
                  <a:gd name="T9" fmla="*/ 286 h 300"/>
                  <a:gd name="T10" fmla="*/ 259 w 259"/>
                  <a:gd name="T11" fmla="*/ 220 h 300"/>
                  <a:gd name="T12" fmla="*/ 255 w 259"/>
                  <a:gd name="T13" fmla="*/ 291 h 300"/>
                  <a:gd name="T14" fmla="*/ 238 w 259"/>
                  <a:gd name="T15" fmla="*/ 300 h 300"/>
                  <a:gd name="T16" fmla="*/ 17 w 259"/>
                  <a:gd name="T17" fmla="*/ 296 h 300"/>
                  <a:gd name="T18" fmla="*/ 4 w 259"/>
                  <a:gd name="T19" fmla="*/ 254 h 300"/>
                  <a:gd name="T20" fmla="*/ 0 w 259"/>
                  <a:gd name="T21" fmla="*/ 245 h 300"/>
                  <a:gd name="T22" fmla="*/ 15 w 259"/>
                  <a:gd name="T23" fmla="*/ 189 h 300"/>
                  <a:gd name="T24" fmla="*/ 0 w 259"/>
                  <a:gd name="T25" fmla="*/ 185 h 300"/>
                  <a:gd name="T26" fmla="*/ 4 w 259"/>
                  <a:gd name="T27" fmla="*/ 176 h 300"/>
                  <a:gd name="T28" fmla="*/ 6 w 259"/>
                  <a:gd name="T29" fmla="*/ 125 h 300"/>
                  <a:gd name="T30" fmla="*/ 0 w 259"/>
                  <a:gd name="T31" fmla="*/ 118 h 300"/>
                  <a:gd name="T32" fmla="*/ 15 w 259"/>
                  <a:gd name="T33" fmla="*/ 110 h 300"/>
                  <a:gd name="T34" fmla="*/ 1 w 259"/>
                  <a:gd name="T35" fmla="*/ 59 h 300"/>
                  <a:gd name="T36" fmla="*/ 1 w 259"/>
                  <a:gd name="T37" fmla="*/ 49 h 300"/>
                  <a:gd name="T38" fmla="*/ 15 w 259"/>
                  <a:gd name="T39" fmla="*/ 6 h 300"/>
                  <a:gd name="T40" fmla="*/ 23 w 259"/>
                  <a:gd name="T41" fmla="*/ 0 h 300"/>
                  <a:gd name="T42" fmla="*/ 155 w 259"/>
                  <a:gd name="T43" fmla="*/ 147 h 300"/>
                  <a:gd name="T44" fmla="*/ 158 w 259"/>
                  <a:gd name="T45" fmla="*/ 138 h 300"/>
                  <a:gd name="T46" fmla="*/ 215 w 259"/>
                  <a:gd name="T47" fmla="*/ 139 h 300"/>
                  <a:gd name="T48" fmla="*/ 215 w 259"/>
                  <a:gd name="T49" fmla="*/ 149 h 300"/>
                  <a:gd name="T50" fmla="*/ 161 w 259"/>
                  <a:gd name="T51" fmla="*/ 110 h 300"/>
                  <a:gd name="T52" fmla="*/ 153 w 259"/>
                  <a:gd name="T53" fmla="*/ 104 h 300"/>
                  <a:gd name="T54" fmla="*/ 161 w 259"/>
                  <a:gd name="T55" fmla="*/ 98 h 300"/>
                  <a:gd name="T56" fmla="*/ 225 w 259"/>
                  <a:gd name="T57" fmla="*/ 101 h 300"/>
                  <a:gd name="T58" fmla="*/ 222 w 259"/>
                  <a:gd name="T59" fmla="*/ 110 h 300"/>
                  <a:gd name="T60" fmla="*/ 161 w 259"/>
                  <a:gd name="T61" fmla="*/ 71 h 300"/>
                  <a:gd name="T62" fmla="*/ 153 w 259"/>
                  <a:gd name="T63" fmla="*/ 64 h 300"/>
                  <a:gd name="T64" fmla="*/ 219 w 259"/>
                  <a:gd name="T65" fmla="*/ 58 h 300"/>
                  <a:gd name="T66" fmla="*/ 225 w 259"/>
                  <a:gd name="T67" fmla="*/ 64 h 300"/>
                  <a:gd name="T68" fmla="*/ 219 w 259"/>
                  <a:gd name="T69" fmla="*/ 71 h 300"/>
                  <a:gd name="T70" fmla="*/ 30 w 259"/>
                  <a:gd name="T71" fmla="*/ 46 h 300"/>
                  <a:gd name="T72" fmla="*/ 51 w 259"/>
                  <a:gd name="T73" fmla="*/ 41 h 300"/>
                  <a:gd name="T74" fmla="*/ 64 w 259"/>
                  <a:gd name="T75" fmla="*/ 54 h 300"/>
                  <a:gd name="T76" fmla="*/ 55 w 259"/>
                  <a:gd name="T77" fmla="*/ 65 h 300"/>
                  <a:gd name="T78" fmla="*/ 30 w 259"/>
                  <a:gd name="T79" fmla="*/ 60 h 300"/>
                  <a:gd name="T80" fmla="*/ 48 w 259"/>
                  <a:gd name="T81" fmla="*/ 105 h 300"/>
                  <a:gd name="T82" fmla="*/ 64 w 259"/>
                  <a:gd name="T83" fmla="*/ 113 h 300"/>
                  <a:gd name="T84" fmla="*/ 59 w 259"/>
                  <a:gd name="T85" fmla="*/ 129 h 300"/>
                  <a:gd name="T86" fmla="*/ 41 w 259"/>
                  <a:gd name="T87" fmla="*/ 125 h 300"/>
                  <a:gd name="T88" fmla="*/ 44 w 259"/>
                  <a:gd name="T89" fmla="*/ 172 h 300"/>
                  <a:gd name="T90" fmla="*/ 62 w 259"/>
                  <a:gd name="T91" fmla="*/ 175 h 300"/>
                  <a:gd name="T92" fmla="*/ 62 w 259"/>
                  <a:gd name="T93" fmla="*/ 190 h 300"/>
                  <a:gd name="T94" fmla="*/ 44 w 259"/>
                  <a:gd name="T95" fmla="*/ 193 h 300"/>
                  <a:gd name="T96" fmla="*/ 41 w 259"/>
                  <a:gd name="T97" fmla="*/ 241 h 300"/>
                  <a:gd name="T98" fmla="*/ 59 w 259"/>
                  <a:gd name="T99" fmla="*/ 237 h 300"/>
                  <a:gd name="T100" fmla="*/ 64 w 259"/>
                  <a:gd name="T101" fmla="*/ 252 h 300"/>
                  <a:gd name="T102" fmla="*/ 48 w 259"/>
                  <a:gd name="T103" fmla="*/ 260 h 300"/>
                  <a:gd name="T104" fmla="*/ 76 w 259"/>
                  <a:gd name="T105" fmla="*/ 286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59" h="300">
                    <a:moveTo>
                      <a:pt x="23" y="0"/>
                    </a:moveTo>
                    <a:lnTo>
                      <a:pt x="238" y="0"/>
                    </a:lnTo>
                    <a:lnTo>
                      <a:pt x="238" y="0"/>
                    </a:lnTo>
                    <a:lnTo>
                      <a:pt x="242" y="0"/>
                    </a:lnTo>
                    <a:lnTo>
                      <a:pt x="246" y="1"/>
                    </a:lnTo>
                    <a:lnTo>
                      <a:pt x="250" y="4"/>
                    </a:lnTo>
                    <a:lnTo>
                      <a:pt x="252" y="6"/>
                    </a:lnTo>
                    <a:lnTo>
                      <a:pt x="255" y="9"/>
                    </a:lnTo>
                    <a:lnTo>
                      <a:pt x="258" y="13"/>
                    </a:lnTo>
                    <a:lnTo>
                      <a:pt x="259" y="16"/>
                    </a:lnTo>
                    <a:lnTo>
                      <a:pt x="259" y="20"/>
                    </a:lnTo>
                    <a:lnTo>
                      <a:pt x="259" y="145"/>
                    </a:lnTo>
                    <a:lnTo>
                      <a:pt x="245" y="156"/>
                    </a:lnTo>
                    <a:lnTo>
                      <a:pt x="245" y="20"/>
                    </a:lnTo>
                    <a:lnTo>
                      <a:pt x="245" y="20"/>
                    </a:lnTo>
                    <a:lnTo>
                      <a:pt x="245" y="18"/>
                    </a:lnTo>
                    <a:lnTo>
                      <a:pt x="242" y="15"/>
                    </a:lnTo>
                    <a:lnTo>
                      <a:pt x="241" y="14"/>
                    </a:lnTo>
                    <a:lnTo>
                      <a:pt x="238" y="14"/>
                    </a:lnTo>
                    <a:lnTo>
                      <a:pt x="85" y="14"/>
                    </a:lnTo>
                    <a:lnTo>
                      <a:pt x="85" y="286"/>
                    </a:lnTo>
                    <a:lnTo>
                      <a:pt x="85" y="286"/>
                    </a:lnTo>
                    <a:lnTo>
                      <a:pt x="238" y="286"/>
                    </a:lnTo>
                    <a:lnTo>
                      <a:pt x="238" y="286"/>
                    </a:lnTo>
                    <a:lnTo>
                      <a:pt x="241" y="286"/>
                    </a:lnTo>
                    <a:lnTo>
                      <a:pt x="242" y="284"/>
                    </a:lnTo>
                    <a:lnTo>
                      <a:pt x="245" y="282"/>
                    </a:lnTo>
                    <a:lnTo>
                      <a:pt x="245" y="279"/>
                    </a:lnTo>
                    <a:lnTo>
                      <a:pt x="245" y="230"/>
                    </a:lnTo>
                    <a:lnTo>
                      <a:pt x="259" y="220"/>
                    </a:lnTo>
                    <a:lnTo>
                      <a:pt x="259" y="279"/>
                    </a:lnTo>
                    <a:lnTo>
                      <a:pt x="259" y="279"/>
                    </a:lnTo>
                    <a:lnTo>
                      <a:pt x="259" y="283"/>
                    </a:lnTo>
                    <a:lnTo>
                      <a:pt x="258" y="287"/>
                    </a:lnTo>
                    <a:lnTo>
                      <a:pt x="255" y="291"/>
                    </a:lnTo>
                    <a:lnTo>
                      <a:pt x="252" y="293"/>
                    </a:lnTo>
                    <a:lnTo>
                      <a:pt x="250" y="296"/>
                    </a:lnTo>
                    <a:lnTo>
                      <a:pt x="246" y="299"/>
                    </a:lnTo>
                    <a:lnTo>
                      <a:pt x="242" y="300"/>
                    </a:lnTo>
                    <a:lnTo>
                      <a:pt x="238" y="300"/>
                    </a:lnTo>
                    <a:lnTo>
                      <a:pt x="23" y="300"/>
                    </a:lnTo>
                    <a:lnTo>
                      <a:pt x="23" y="300"/>
                    </a:lnTo>
                    <a:lnTo>
                      <a:pt x="21" y="300"/>
                    </a:lnTo>
                    <a:lnTo>
                      <a:pt x="18" y="297"/>
                    </a:lnTo>
                    <a:lnTo>
                      <a:pt x="17" y="296"/>
                    </a:lnTo>
                    <a:lnTo>
                      <a:pt x="15" y="292"/>
                    </a:lnTo>
                    <a:lnTo>
                      <a:pt x="15" y="255"/>
                    </a:lnTo>
                    <a:lnTo>
                      <a:pt x="6" y="255"/>
                    </a:lnTo>
                    <a:lnTo>
                      <a:pt x="6" y="255"/>
                    </a:lnTo>
                    <a:lnTo>
                      <a:pt x="4" y="254"/>
                    </a:lnTo>
                    <a:lnTo>
                      <a:pt x="1" y="252"/>
                    </a:lnTo>
                    <a:lnTo>
                      <a:pt x="0" y="250"/>
                    </a:lnTo>
                    <a:lnTo>
                      <a:pt x="0" y="247"/>
                    </a:lnTo>
                    <a:lnTo>
                      <a:pt x="0" y="247"/>
                    </a:lnTo>
                    <a:lnTo>
                      <a:pt x="0" y="245"/>
                    </a:lnTo>
                    <a:lnTo>
                      <a:pt x="1" y="242"/>
                    </a:lnTo>
                    <a:lnTo>
                      <a:pt x="4" y="241"/>
                    </a:lnTo>
                    <a:lnTo>
                      <a:pt x="6" y="241"/>
                    </a:lnTo>
                    <a:lnTo>
                      <a:pt x="15" y="241"/>
                    </a:lnTo>
                    <a:lnTo>
                      <a:pt x="15" y="189"/>
                    </a:lnTo>
                    <a:lnTo>
                      <a:pt x="6" y="189"/>
                    </a:lnTo>
                    <a:lnTo>
                      <a:pt x="6" y="189"/>
                    </a:lnTo>
                    <a:lnTo>
                      <a:pt x="4" y="189"/>
                    </a:lnTo>
                    <a:lnTo>
                      <a:pt x="1" y="188"/>
                    </a:lnTo>
                    <a:lnTo>
                      <a:pt x="0" y="185"/>
                    </a:lnTo>
                    <a:lnTo>
                      <a:pt x="0" y="183"/>
                    </a:lnTo>
                    <a:lnTo>
                      <a:pt x="0" y="183"/>
                    </a:lnTo>
                    <a:lnTo>
                      <a:pt x="0" y="180"/>
                    </a:lnTo>
                    <a:lnTo>
                      <a:pt x="1" y="178"/>
                    </a:lnTo>
                    <a:lnTo>
                      <a:pt x="4" y="176"/>
                    </a:lnTo>
                    <a:lnTo>
                      <a:pt x="6" y="176"/>
                    </a:lnTo>
                    <a:lnTo>
                      <a:pt x="15" y="176"/>
                    </a:lnTo>
                    <a:lnTo>
                      <a:pt x="15" y="125"/>
                    </a:lnTo>
                    <a:lnTo>
                      <a:pt x="6" y="125"/>
                    </a:lnTo>
                    <a:lnTo>
                      <a:pt x="6" y="125"/>
                    </a:lnTo>
                    <a:lnTo>
                      <a:pt x="4" y="125"/>
                    </a:lnTo>
                    <a:lnTo>
                      <a:pt x="1" y="123"/>
                    </a:lnTo>
                    <a:lnTo>
                      <a:pt x="0" y="121"/>
                    </a:lnTo>
                    <a:lnTo>
                      <a:pt x="0" y="118"/>
                    </a:lnTo>
                    <a:lnTo>
                      <a:pt x="0" y="118"/>
                    </a:lnTo>
                    <a:lnTo>
                      <a:pt x="0" y="116"/>
                    </a:lnTo>
                    <a:lnTo>
                      <a:pt x="1" y="113"/>
                    </a:lnTo>
                    <a:lnTo>
                      <a:pt x="4" y="112"/>
                    </a:lnTo>
                    <a:lnTo>
                      <a:pt x="6" y="110"/>
                    </a:lnTo>
                    <a:lnTo>
                      <a:pt x="15" y="110"/>
                    </a:lnTo>
                    <a:lnTo>
                      <a:pt x="15" y="60"/>
                    </a:lnTo>
                    <a:lnTo>
                      <a:pt x="6" y="60"/>
                    </a:lnTo>
                    <a:lnTo>
                      <a:pt x="6" y="60"/>
                    </a:lnTo>
                    <a:lnTo>
                      <a:pt x="4" y="60"/>
                    </a:lnTo>
                    <a:lnTo>
                      <a:pt x="1" y="59"/>
                    </a:lnTo>
                    <a:lnTo>
                      <a:pt x="0" y="56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0" y="51"/>
                    </a:lnTo>
                    <a:lnTo>
                      <a:pt x="1" y="49"/>
                    </a:lnTo>
                    <a:lnTo>
                      <a:pt x="4" y="47"/>
                    </a:lnTo>
                    <a:lnTo>
                      <a:pt x="6" y="46"/>
                    </a:lnTo>
                    <a:lnTo>
                      <a:pt x="15" y="46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17" y="4"/>
                    </a:lnTo>
                    <a:lnTo>
                      <a:pt x="18" y="1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3" y="0"/>
                    </a:lnTo>
                    <a:close/>
                    <a:moveTo>
                      <a:pt x="161" y="150"/>
                    </a:moveTo>
                    <a:lnTo>
                      <a:pt x="161" y="150"/>
                    </a:lnTo>
                    <a:lnTo>
                      <a:pt x="158" y="150"/>
                    </a:lnTo>
                    <a:lnTo>
                      <a:pt x="156" y="149"/>
                    </a:lnTo>
                    <a:lnTo>
                      <a:pt x="155" y="147"/>
                    </a:lnTo>
                    <a:lnTo>
                      <a:pt x="153" y="144"/>
                    </a:lnTo>
                    <a:lnTo>
                      <a:pt x="153" y="144"/>
                    </a:lnTo>
                    <a:lnTo>
                      <a:pt x="155" y="141"/>
                    </a:lnTo>
                    <a:lnTo>
                      <a:pt x="156" y="139"/>
                    </a:lnTo>
                    <a:lnTo>
                      <a:pt x="158" y="138"/>
                    </a:lnTo>
                    <a:lnTo>
                      <a:pt x="161" y="136"/>
                    </a:lnTo>
                    <a:lnTo>
                      <a:pt x="211" y="136"/>
                    </a:lnTo>
                    <a:lnTo>
                      <a:pt x="211" y="136"/>
                    </a:lnTo>
                    <a:lnTo>
                      <a:pt x="214" y="138"/>
                    </a:lnTo>
                    <a:lnTo>
                      <a:pt x="215" y="139"/>
                    </a:lnTo>
                    <a:lnTo>
                      <a:pt x="218" y="141"/>
                    </a:lnTo>
                    <a:lnTo>
                      <a:pt x="218" y="144"/>
                    </a:lnTo>
                    <a:lnTo>
                      <a:pt x="218" y="144"/>
                    </a:lnTo>
                    <a:lnTo>
                      <a:pt x="218" y="147"/>
                    </a:lnTo>
                    <a:lnTo>
                      <a:pt x="215" y="149"/>
                    </a:lnTo>
                    <a:lnTo>
                      <a:pt x="214" y="150"/>
                    </a:lnTo>
                    <a:lnTo>
                      <a:pt x="211" y="150"/>
                    </a:lnTo>
                    <a:lnTo>
                      <a:pt x="161" y="150"/>
                    </a:lnTo>
                    <a:lnTo>
                      <a:pt x="161" y="150"/>
                    </a:lnTo>
                    <a:close/>
                    <a:moveTo>
                      <a:pt x="161" y="110"/>
                    </a:moveTo>
                    <a:lnTo>
                      <a:pt x="161" y="110"/>
                    </a:lnTo>
                    <a:lnTo>
                      <a:pt x="158" y="110"/>
                    </a:lnTo>
                    <a:lnTo>
                      <a:pt x="156" y="109"/>
                    </a:lnTo>
                    <a:lnTo>
                      <a:pt x="155" y="107"/>
                    </a:lnTo>
                    <a:lnTo>
                      <a:pt x="153" y="104"/>
                    </a:lnTo>
                    <a:lnTo>
                      <a:pt x="153" y="104"/>
                    </a:lnTo>
                    <a:lnTo>
                      <a:pt x="155" y="101"/>
                    </a:lnTo>
                    <a:lnTo>
                      <a:pt x="156" y="99"/>
                    </a:lnTo>
                    <a:lnTo>
                      <a:pt x="158" y="98"/>
                    </a:lnTo>
                    <a:lnTo>
                      <a:pt x="161" y="98"/>
                    </a:lnTo>
                    <a:lnTo>
                      <a:pt x="219" y="98"/>
                    </a:lnTo>
                    <a:lnTo>
                      <a:pt x="219" y="98"/>
                    </a:lnTo>
                    <a:lnTo>
                      <a:pt x="222" y="98"/>
                    </a:lnTo>
                    <a:lnTo>
                      <a:pt x="224" y="99"/>
                    </a:lnTo>
                    <a:lnTo>
                      <a:pt x="225" y="101"/>
                    </a:lnTo>
                    <a:lnTo>
                      <a:pt x="225" y="104"/>
                    </a:lnTo>
                    <a:lnTo>
                      <a:pt x="225" y="104"/>
                    </a:lnTo>
                    <a:lnTo>
                      <a:pt x="225" y="107"/>
                    </a:lnTo>
                    <a:lnTo>
                      <a:pt x="224" y="109"/>
                    </a:lnTo>
                    <a:lnTo>
                      <a:pt x="222" y="110"/>
                    </a:lnTo>
                    <a:lnTo>
                      <a:pt x="219" y="110"/>
                    </a:lnTo>
                    <a:lnTo>
                      <a:pt x="161" y="110"/>
                    </a:lnTo>
                    <a:lnTo>
                      <a:pt x="161" y="110"/>
                    </a:lnTo>
                    <a:close/>
                    <a:moveTo>
                      <a:pt x="161" y="71"/>
                    </a:moveTo>
                    <a:lnTo>
                      <a:pt x="161" y="71"/>
                    </a:lnTo>
                    <a:lnTo>
                      <a:pt x="158" y="71"/>
                    </a:lnTo>
                    <a:lnTo>
                      <a:pt x="156" y="69"/>
                    </a:lnTo>
                    <a:lnTo>
                      <a:pt x="155" y="67"/>
                    </a:lnTo>
                    <a:lnTo>
                      <a:pt x="153" y="64"/>
                    </a:lnTo>
                    <a:lnTo>
                      <a:pt x="153" y="64"/>
                    </a:lnTo>
                    <a:lnTo>
                      <a:pt x="155" y="62"/>
                    </a:lnTo>
                    <a:lnTo>
                      <a:pt x="156" y="59"/>
                    </a:lnTo>
                    <a:lnTo>
                      <a:pt x="158" y="58"/>
                    </a:lnTo>
                    <a:lnTo>
                      <a:pt x="161" y="58"/>
                    </a:lnTo>
                    <a:lnTo>
                      <a:pt x="219" y="58"/>
                    </a:lnTo>
                    <a:lnTo>
                      <a:pt x="219" y="58"/>
                    </a:lnTo>
                    <a:lnTo>
                      <a:pt x="222" y="58"/>
                    </a:lnTo>
                    <a:lnTo>
                      <a:pt x="224" y="59"/>
                    </a:lnTo>
                    <a:lnTo>
                      <a:pt x="225" y="62"/>
                    </a:lnTo>
                    <a:lnTo>
                      <a:pt x="225" y="64"/>
                    </a:lnTo>
                    <a:lnTo>
                      <a:pt x="225" y="64"/>
                    </a:lnTo>
                    <a:lnTo>
                      <a:pt x="225" y="67"/>
                    </a:lnTo>
                    <a:lnTo>
                      <a:pt x="224" y="69"/>
                    </a:lnTo>
                    <a:lnTo>
                      <a:pt x="222" y="71"/>
                    </a:lnTo>
                    <a:lnTo>
                      <a:pt x="219" y="71"/>
                    </a:lnTo>
                    <a:lnTo>
                      <a:pt x="161" y="71"/>
                    </a:lnTo>
                    <a:lnTo>
                      <a:pt x="161" y="71"/>
                    </a:lnTo>
                    <a:close/>
                    <a:moveTo>
                      <a:pt x="76" y="14"/>
                    </a:moveTo>
                    <a:lnTo>
                      <a:pt x="30" y="14"/>
                    </a:lnTo>
                    <a:lnTo>
                      <a:pt x="30" y="46"/>
                    </a:lnTo>
                    <a:lnTo>
                      <a:pt x="41" y="46"/>
                    </a:lnTo>
                    <a:lnTo>
                      <a:pt x="41" y="46"/>
                    </a:lnTo>
                    <a:lnTo>
                      <a:pt x="44" y="43"/>
                    </a:lnTo>
                    <a:lnTo>
                      <a:pt x="48" y="41"/>
                    </a:lnTo>
                    <a:lnTo>
                      <a:pt x="51" y="41"/>
                    </a:lnTo>
                    <a:lnTo>
                      <a:pt x="55" y="41"/>
                    </a:lnTo>
                    <a:lnTo>
                      <a:pt x="59" y="42"/>
                    </a:lnTo>
                    <a:lnTo>
                      <a:pt x="62" y="46"/>
                    </a:lnTo>
                    <a:lnTo>
                      <a:pt x="64" y="49"/>
                    </a:lnTo>
                    <a:lnTo>
                      <a:pt x="64" y="54"/>
                    </a:lnTo>
                    <a:lnTo>
                      <a:pt x="64" y="54"/>
                    </a:lnTo>
                    <a:lnTo>
                      <a:pt x="64" y="58"/>
                    </a:lnTo>
                    <a:lnTo>
                      <a:pt x="62" y="62"/>
                    </a:lnTo>
                    <a:lnTo>
                      <a:pt x="59" y="64"/>
                    </a:lnTo>
                    <a:lnTo>
                      <a:pt x="55" y="65"/>
                    </a:lnTo>
                    <a:lnTo>
                      <a:pt x="51" y="67"/>
                    </a:lnTo>
                    <a:lnTo>
                      <a:pt x="48" y="65"/>
                    </a:lnTo>
                    <a:lnTo>
                      <a:pt x="44" y="64"/>
                    </a:lnTo>
                    <a:lnTo>
                      <a:pt x="41" y="60"/>
                    </a:lnTo>
                    <a:lnTo>
                      <a:pt x="30" y="60"/>
                    </a:lnTo>
                    <a:lnTo>
                      <a:pt x="30" y="110"/>
                    </a:lnTo>
                    <a:lnTo>
                      <a:pt x="41" y="110"/>
                    </a:lnTo>
                    <a:lnTo>
                      <a:pt x="41" y="110"/>
                    </a:lnTo>
                    <a:lnTo>
                      <a:pt x="44" y="108"/>
                    </a:lnTo>
                    <a:lnTo>
                      <a:pt x="48" y="105"/>
                    </a:lnTo>
                    <a:lnTo>
                      <a:pt x="51" y="105"/>
                    </a:lnTo>
                    <a:lnTo>
                      <a:pt x="55" y="105"/>
                    </a:lnTo>
                    <a:lnTo>
                      <a:pt x="59" y="108"/>
                    </a:lnTo>
                    <a:lnTo>
                      <a:pt x="62" y="110"/>
                    </a:lnTo>
                    <a:lnTo>
                      <a:pt x="64" y="113"/>
                    </a:lnTo>
                    <a:lnTo>
                      <a:pt x="64" y="118"/>
                    </a:lnTo>
                    <a:lnTo>
                      <a:pt x="64" y="118"/>
                    </a:lnTo>
                    <a:lnTo>
                      <a:pt x="64" y="122"/>
                    </a:lnTo>
                    <a:lnTo>
                      <a:pt x="62" y="126"/>
                    </a:lnTo>
                    <a:lnTo>
                      <a:pt x="59" y="129"/>
                    </a:lnTo>
                    <a:lnTo>
                      <a:pt x="55" y="130"/>
                    </a:lnTo>
                    <a:lnTo>
                      <a:pt x="51" y="131"/>
                    </a:lnTo>
                    <a:lnTo>
                      <a:pt x="48" y="130"/>
                    </a:lnTo>
                    <a:lnTo>
                      <a:pt x="44" y="129"/>
                    </a:lnTo>
                    <a:lnTo>
                      <a:pt x="41" y="125"/>
                    </a:lnTo>
                    <a:lnTo>
                      <a:pt x="30" y="125"/>
                    </a:lnTo>
                    <a:lnTo>
                      <a:pt x="30" y="176"/>
                    </a:lnTo>
                    <a:lnTo>
                      <a:pt x="41" y="176"/>
                    </a:lnTo>
                    <a:lnTo>
                      <a:pt x="41" y="176"/>
                    </a:lnTo>
                    <a:lnTo>
                      <a:pt x="44" y="172"/>
                    </a:lnTo>
                    <a:lnTo>
                      <a:pt x="48" y="170"/>
                    </a:lnTo>
                    <a:lnTo>
                      <a:pt x="51" y="170"/>
                    </a:lnTo>
                    <a:lnTo>
                      <a:pt x="55" y="170"/>
                    </a:lnTo>
                    <a:lnTo>
                      <a:pt x="59" y="172"/>
                    </a:lnTo>
                    <a:lnTo>
                      <a:pt x="62" y="175"/>
                    </a:lnTo>
                    <a:lnTo>
                      <a:pt x="64" y="179"/>
                    </a:lnTo>
                    <a:lnTo>
                      <a:pt x="64" y="183"/>
                    </a:lnTo>
                    <a:lnTo>
                      <a:pt x="64" y="183"/>
                    </a:lnTo>
                    <a:lnTo>
                      <a:pt x="64" y="187"/>
                    </a:lnTo>
                    <a:lnTo>
                      <a:pt x="62" y="190"/>
                    </a:lnTo>
                    <a:lnTo>
                      <a:pt x="59" y="193"/>
                    </a:lnTo>
                    <a:lnTo>
                      <a:pt x="55" y="196"/>
                    </a:lnTo>
                    <a:lnTo>
                      <a:pt x="51" y="196"/>
                    </a:lnTo>
                    <a:lnTo>
                      <a:pt x="48" y="194"/>
                    </a:lnTo>
                    <a:lnTo>
                      <a:pt x="44" y="193"/>
                    </a:lnTo>
                    <a:lnTo>
                      <a:pt x="41" y="189"/>
                    </a:lnTo>
                    <a:lnTo>
                      <a:pt x="30" y="189"/>
                    </a:lnTo>
                    <a:lnTo>
                      <a:pt x="30" y="241"/>
                    </a:lnTo>
                    <a:lnTo>
                      <a:pt x="41" y="241"/>
                    </a:lnTo>
                    <a:lnTo>
                      <a:pt x="41" y="241"/>
                    </a:lnTo>
                    <a:lnTo>
                      <a:pt x="44" y="237"/>
                    </a:lnTo>
                    <a:lnTo>
                      <a:pt x="48" y="235"/>
                    </a:lnTo>
                    <a:lnTo>
                      <a:pt x="51" y="234"/>
                    </a:lnTo>
                    <a:lnTo>
                      <a:pt x="55" y="235"/>
                    </a:lnTo>
                    <a:lnTo>
                      <a:pt x="59" y="237"/>
                    </a:lnTo>
                    <a:lnTo>
                      <a:pt x="62" y="239"/>
                    </a:lnTo>
                    <a:lnTo>
                      <a:pt x="64" y="243"/>
                    </a:lnTo>
                    <a:lnTo>
                      <a:pt x="64" y="247"/>
                    </a:lnTo>
                    <a:lnTo>
                      <a:pt x="64" y="247"/>
                    </a:lnTo>
                    <a:lnTo>
                      <a:pt x="64" y="252"/>
                    </a:lnTo>
                    <a:lnTo>
                      <a:pt x="62" y="255"/>
                    </a:lnTo>
                    <a:lnTo>
                      <a:pt x="59" y="257"/>
                    </a:lnTo>
                    <a:lnTo>
                      <a:pt x="55" y="260"/>
                    </a:lnTo>
                    <a:lnTo>
                      <a:pt x="51" y="260"/>
                    </a:lnTo>
                    <a:lnTo>
                      <a:pt x="48" y="260"/>
                    </a:lnTo>
                    <a:lnTo>
                      <a:pt x="44" y="257"/>
                    </a:lnTo>
                    <a:lnTo>
                      <a:pt x="41" y="255"/>
                    </a:lnTo>
                    <a:lnTo>
                      <a:pt x="30" y="255"/>
                    </a:lnTo>
                    <a:lnTo>
                      <a:pt x="30" y="286"/>
                    </a:lnTo>
                    <a:lnTo>
                      <a:pt x="76" y="286"/>
                    </a:lnTo>
                    <a:lnTo>
                      <a:pt x="76" y="14"/>
                    </a:lnTo>
                    <a:lnTo>
                      <a:pt x="76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3" name="Freeform 14">
                <a:extLst>
                  <a:ext uri="{FF2B5EF4-FFF2-40B4-BE49-F238E27FC236}">
                    <a16:creationId xmlns:a16="http://schemas.microsoft.com/office/drawing/2014/main" id="{B4CE46C2-87BC-1D24-0EE4-3FFF7EA6FC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52839" y="2517775"/>
                <a:ext cx="312738" cy="339725"/>
              </a:xfrm>
              <a:custGeom>
                <a:avLst/>
                <a:gdLst>
                  <a:gd name="T0" fmla="*/ 95 w 197"/>
                  <a:gd name="T1" fmla="*/ 153 h 214"/>
                  <a:gd name="T2" fmla="*/ 128 w 197"/>
                  <a:gd name="T3" fmla="*/ 130 h 214"/>
                  <a:gd name="T4" fmla="*/ 186 w 197"/>
                  <a:gd name="T5" fmla="*/ 100 h 214"/>
                  <a:gd name="T6" fmla="*/ 196 w 197"/>
                  <a:gd name="T7" fmla="*/ 116 h 214"/>
                  <a:gd name="T8" fmla="*/ 148 w 197"/>
                  <a:gd name="T9" fmla="*/ 161 h 214"/>
                  <a:gd name="T10" fmla="*/ 117 w 197"/>
                  <a:gd name="T11" fmla="*/ 183 h 214"/>
                  <a:gd name="T12" fmla="*/ 86 w 197"/>
                  <a:gd name="T13" fmla="*/ 202 h 214"/>
                  <a:gd name="T14" fmla="*/ 84 w 197"/>
                  <a:gd name="T15" fmla="*/ 195 h 214"/>
                  <a:gd name="T16" fmla="*/ 81 w 197"/>
                  <a:gd name="T17" fmla="*/ 185 h 214"/>
                  <a:gd name="T18" fmla="*/ 73 w 197"/>
                  <a:gd name="T19" fmla="*/ 179 h 214"/>
                  <a:gd name="T20" fmla="*/ 67 w 197"/>
                  <a:gd name="T21" fmla="*/ 175 h 214"/>
                  <a:gd name="T22" fmla="*/ 12 w 197"/>
                  <a:gd name="T23" fmla="*/ 109 h 214"/>
                  <a:gd name="T24" fmla="*/ 0 w 197"/>
                  <a:gd name="T25" fmla="*/ 94 h 214"/>
                  <a:gd name="T26" fmla="*/ 1 w 197"/>
                  <a:gd name="T27" fmla="*/ 89 h 214"/>
                  <a:gd name="T28" fmla="*/ 15 w 197"/>
                  <a:gd name="T29" fmla="*/ 97 h 214"/>
                  <a:gd name="T30" fmla="*/ 33 w 197"/>
                  <a:gd name="T31" fmla="*/ 81 h 214"/>
                  <a:gd name="T32" fmla="*/ 40 w 197"/>
                  <a:gd name="T33" fmla="*/ 81 h 214"/>
                  <a:gd name="T34" fmla="*/ 40 w 197"/>
                  <a:gd name="T35" fmla="*/ 88 h 214"/>
                  <a:gd name="T36" fmla="*/ 17 w 197"/>
                  <a:gd name="T37" fmla="*/ 112 h 214"/>
                  <a:gd name="T38" fmla="*/ 12 w 197"/>
                  <a:gd name="T39" fmla="*/ 109 h 214"/>
                  <a:gd name="T40" fmla="*/ 1 w 197"/>
                  <a:gd name="T41" fmla="*/ 57 h 214"/>
                  <a:gd name="T42" fmla="*/ 0 w 197"/>
                  <a:gd name="T43" fmla="*/ 53 h 214"/>
                  <a:gd name="T44" fmla="*/ 5 w 197"/>
                  <a:gd name="T45" fmla="*/ 49 h 214"/>
                  <a:gd name="T46" fmla="*/ 31 w 197"/>
                  <a:gd name="T47" fmla="*/ 42 h 214"/>
                  <a:gd name="T48" fmla="*/ 36 w 197"/>
                  <a:gd name="T49" fmla="*/ 40 h 214"/>
                  <a:gd name="T50" fmla="*/ 41 w 197"/>
                  <a:gd name="T51" fmla="*/ 44 h 214"/>
                  <a:gd name="T52" fmla="*/ 18 w 197"/>
                  <a:gd name="T53" fmla="*/ 71 h 214"/>
                  <a:gd name="T54" fmla="*/ 15 w 197"/>
                  <a:gd name="T55" fmla="*/ 72 h 214"/>
                  <a:gd name="T56" fmla="*/ 12 w 197"/>
                  <a:gd name="T57" fmla="*/ 70 h 214"/>
                  <a:gd name="T58" fmla="*/ 1 w 197"/>
                  <a:gd name="T59" fmla="*/ 17 h 214"/>
                  <a:gd name="T60" fmla="*/ 0 w 197"/>
                  <a:gd name="T61" fmla="*/ 10 h 214"/>
                  <a:gd name="T62" fmla="*/ 8 w 197"/>
                  <a:gd name="T63" fmla="*/ 10 h 214"/>
                  <a:gd name="T64" fmla="*/ 31 w 197"/>
                  <a:gd name="T65" fmla="*/ 2 h 214"/>
                  <a:gd name="T66" fmla="*/ 37 w 197"/>
                  <a:gd name="T67" fmla="*/ 0 h 214"/>
                  <a:gd name="T68" fmla="*/ 40 w 197"/>
                  <a:gd name="T69" fmla="*/ 6 h 214"/>
                  <a:gd name="T70" fmla="*/ 18 w 197"/>
                  <a:gd name="T71" fmla="*/ 31 h 214"/>
                  <a:gd name="T72" fmla="*/ 13 w 197"/>
                  <a:gd name="T73" fmla="*/ 31 h 214"/>
                  <a:gd name="T74" fmla="*/ 57 w 197"/>
                  <a:gd name="T75" fmla="*/ 188 h 214"/>
                  <a:gd name="T76" fmla="*/ 44 w 197"/>
                  <a:gd name="T77" fmla="*/ 210 h 214"/>
                  <a:gd name="T78" fmla="*/ 45 w 197"/>
                  <a:gd name="T79" fmla="*/ 213 h 214"/>
                  <a:gd name="T80" fmla="*/ 71 w 197"/>
                  <a:gd name="T81" fmla="*/ 209 h 214"/>
                  <a:gd name="T82" fmla="*/ 62 w 197"/>
                  <a:gd name="T83" fmla="*/ 192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97" h="214">
                    <a:moveTo>
                      <a:pt x="63" y="175"/>
                    </a:moveTo>
                    <a:lnTo>
                      <a:pt x="63" y="175"/>
                    </a:lnTo>
                    <a:lnTo>
                      <a:pt x="95" y="153"/>
                    </a:lnTo>
                    <a:lnTo>
                      <a:pt x="95" y="153"/>
                    </a:lnTo>
                    <a:lnTo>
                      <a:pt x="128" y="130"/>
                    </a:lnTo>
                    <a:lnTo>
                      <a:pt x="128" y="130"/>
                    </a:lnTo>
                    <a:lnTo>
                      <a:pt x="175" y="97"/>
                    </a:lnTo>
                    <a:lnTo>
                      <a:pt x="175" y="97"/>
                    </a:lnTo>
                    <a:lnTo>
                      <a:pt x="186" y="100"/>
                    </a:lnTo>
                    <a:lnTo>
                      <a:pt x="186" y="100"/>
                    </a:lnTo>
                    <a:lnTo>
                      <a:pt x="196" y="116"/>
                    </a:lnTo>
                    <a:lnTo>
                      <a:pt x="196" y="116"/>
                    </a:lnTo>
                    <a:lnTo>
                      <a:pt x="197" y="126"/>
                    </a:lnTo>
                    <a:lnTo>
                      <a:pt x="197" y="126"/>
                    </a:lnTo>
                    <a:lnTo>
                      <a:pt x="148" y="161"/>
                    </a:lnTo>
                    <a:lnTo>
                      <a:pt x="148" y="161"/>
                    </a:lnTo>
                    <a:lnTo>
                      <a:pt x="117" y="183"/>
                    </a:lnTo>
                    <a:lnTo>
                      <a:pt x="117" y="183"/>
                    </a:lnTo>
                    <a:lnTo>
                      <a:pt x="85" y="206"/>
                    </a:lnTo>
                    <a:lnTo>
                      <a:pt x="85" y="206"/>
                    </a:lnTo>
                    <a:lnTo>
                      <a:pt x="86" y="202"/>
                    </a:lnTo>
                    <a:lnTo>
                      <a:pt x="86" y="200"/>
                    </a:lnTo>
                    <a:lnTo>
                      <a:pt x="86" y="197"/>
                    </a:lnTo>
                    <a:lnTo>
                      <a:pt x="84" y="195"/>
                    </a:lnTo>
                    <a:lnTo>
                      <a:pt x="84" y="195"/>
                    </a:lnTo>
                    <a:lnTo>
                      <a:pt x="84" y="189"/>
                    </a:lnTo>
                    <a:lnTo>
                      <a:pt x="81" y="185"/>
                    </a:lnTo>
                    <a:lnTo>
                      <a:pt x="77" y="182"/>
                    </a:lnTo>
                    <a:lnTo>
                      <a:pt x="73" y="179"/>
                    </a:lnTo>
                    <a:lnTo>
                      <a:pt x="73" y="179"/>
                    </a:lnTo>
                    <a:lnTo>
                      <a:pt x="72" y="176"/>
                    </a:lnTo>
                    <a:lnTo>
                      <a:pt x="71" y="175"/>
                    </a:lnTo>
                    <a:lnTo>
                      <a:pt x="67" y="175"/>
                    </a:lnTo>
                    <a:lnTo>
                      <a:pt x="63" y="175"/>
                    </a:lnTo>
                    <a:lnTo>
                      <a:pt x="63" y="175"/>
                    </a:lnTo>
                    <a:close/>
                    <a:moveTo>
                      <a:pt x="12" y="109"/>
                    </a:moveTo>
                    <a:lnTo>
                      <a:pt x="1" y="97"/>
                    </a:lnTo>
                    <a:lnTo>
                      <a:pt x="1" y="97"/>
                    </a:lnTo>
                    <a:lnTo>
                      <a:pt x="0" y="94"/>
                    </a:lnTo>
                    <a:lnTo>
                      <a:pt x="0" y="91"/>
                    </a:lnTo>
                    <a:lnTo>
                      <a:pt x="0" y="90"/>
                    </a:lnTo>
                    <a:lnTo>
                      <a:pt x="1" y="89"/>
                    </a:lnTo>
                    <a:lnTo>
                      <a:pt x="5" y="89"/>
                    </a:lnTo>
                    <a:lnTo>
                      <a:pt x="8" y="90"/>
                    </a:lnTo>
                    <a:lnTo>
                      <a:pt x="15" y="97"/>
                    </a:lnTo>
                    <a:lnTo>
                      <a:pt x="31" y="82"/>
                    </a:lnTo>
                    <a:lnTo>
                      <a:pt x="31" y="82"/>
                    </a:lnTo>
                    <a:lnTo>
                      <a:pt x="33" y="81"/>
                    </a:lnTo>
                    <a:lnTo>
                      <a:pt x="36" y="80"/>
                    </a:lnTo>
                    <a:lnTo>
                      <a:pt x="37" y="80"/>
                    </a:lnTo>
                    <a:lnTo>
                      <a:pt x="40" y="81"/>
                    </a:lnTo>
                    <a:lnTo>
                      <a:pt x="41" y="84"/>
                    </a:lnTo>
                    <a:lnTo>
                      <a:pt x="40" y="86"/>
                    </a:lnTo>
                    <a:lnTo>
                      <a:pt x="40" y="88"/>
                    </a:lnTo>
                    <a:lnTo>
                      <a:pt x="18" y="111"/>
                    </a:lnTo>
                    <a:lnTo>
                      <a:pt x="18" y="111"/>
                    </a:lnTo>
                    <a:lnTo>
                      <a:pt x="17" y="112"/>
                    </a:lnTo>
                    <a:lnTo>
                      <a:pt x="15" y="112"/>
                    </a:lnTo>
                    <a:lnTo>
                      <a:pt x="13" y="111"/>
                    </a:lnTo>
                    <a:lnTo>
                      <a:pt x="12" y="109"/>
                    </a:lnTo>
                    <a:lnTo>
                      <a:pt x="12" y="109"/>
                    </a:lnTo>
                    <a:close/>
                    <a:moveTo>
                      <a:pt x="12" y="70"/>
                    </a:moveTo>
                    <a:lnTo>
                      <a:pt x="1" y="57"/>
                    </a:lnTo>
                    <a:lnTo>
                      <a:pt x="1" y="57"/>
                    </a:lnTo>
                    <a:lnTo>
                      <a:pt x="0" y="54"/>
                    </a:lnTo>
                    <a:lnTo>
                      <a:pt x="0" y="53"/>
                    </a:lnTo>
                    <a:lnTo>
                      <a:pt x="0" y="50"/>
                    </a:lnTo>
                    <a:lnTo>
                      <a:pt x="1" y="49"/>
                    </a:lnTo>
                    <a:lnTo>
                      <a:pt x="5" y="49"/>
                    </a:lnTo>
                    <a:lnTo>
                      <a:pt x="8" y="50"/>
                    </a:lnTo>
                    <a:lnTo>
                      <a:pt x="15" y="57"/>
                    </a:lnTo>
                    <a:lnTo>
                      <a:pt x="31" y="42"/>
                    </a:lnTo>
                    <a:lnTo>
                      <a:pt x="31" y="42"/>
                    </a:lnTo>
                    <a:lnTo>
                      <a:pt x="33" y="41"/>
                    </a:lnTo>
                    <a:lnTo>
                      <a:pt x="36" y="40"/>
                    </a:lnTo>
                    <a:lnTo>
                      <a:pt x="37" y="40"/>
                    </a:lnTo>
                    <a:lnTo>
                      <a:pt x="40" y="41"/>
                    </a:lnTo>
                    <a:lnTo>
                      <a:pt x="41" y="44"/>
                    </a:lnTo>
                    <a:lnTo>
                      <a:pt x="40" y="46"/>
                    </a:lnTo>
                    <a:lnTo>
                      <a:pt x="40" y="48"/>
                    </a:lnTo>
                    <a:lnTo>
                      <a:pt x="18" y="71"/>
                    </a:lnTo>
                    <a:lnTo>
                      <a:pt x="18" y="71"/>
                    </a:lnTo>
                    <a:lnTo>
                      <a:pt x="17" y="72"/>
                    </a:lnTo>
                    <a:lnTo>
                      <a:pt x="15" y="72"/>
                    </a:lnTo>
                    <a:lnTo>
                      <a:pt x="13" y="71"/>
                    </a:lnTo>
                    <a:lnTo>
                      <a:pt x="12" y="70"/>
                    </a:lnTo>
                    <a:lnTo>
                      <a:pt x="12" y="70"/>
                    </a:lnTo>
                    <a:close/>
                    <a:moveTo>
                      <a:pt x="12" y="30"/>
                    </a:moveTo>
                    <a:lnTo>
                      <a:pt x="1" y="17"/>
                    </a:lnTo>
                    <a:lnTo>
                      <a:pt x="1" y="17"/>
                    </a:lnTo>
                    <a:lnTo>
                      <a:pt x="0" y="14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5" y="9"/>
                    </a:lnTo>
                    <a:lnTo>
                      <a:pt x="8" y="10"/>
                    </a:lnTo>
                    <a:lnTo>
                      <a:pt x="15" y="18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3" y="1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40" y="1"/>
                    </a:lnTo>
                    <a:lnTo>
                      <a:pt x="41" y="4"/>
                    </a:lnTo>
                    <a:lnTo>
                      <a:pt x="40" y="6"/>
                    </a:lnTo>
                    <a:lnTo>
                      <a:pt x="40" y="8"/>
                    </a:lnTo>
                    <a:lnTo>
                      <a:pt x="18" y="31"/>
                    </a:lnTo>
                    <a:lnTo>
                      <a:pt x="18" y="31"/>
                    </a:lnTo>
                    <a:lnTo>
                      <a:pt x="17" y="32"/>
                    </a:lnTo>
                    <a:lnTo>
                      <a:pt x="15" y="32"/>
                    </a:lnTo>
                    <a:lnTo>
                      <a:pt x="13" y="31"/>
                    </a:lnTo>
                    <a:lnTo>
                      <a:pt x="12" y="30"/>
                    </a:lnTo>
                    <a:lnTo>
                      <a:pt x="12" y="30"/>
                    </a:lnTo>
                    <a:close/>
                    <a:moveTo>
                      <a:pt x="57" y="188"/>
                    </a:moveTo>
                    <a:lnTo>
                      <a:pt x="44" y="209"/>
                    </a:lnTo>
                    <a:lnTo>
                      <a:pt x="44" y="209"/>
                    </a:lnTo>
                    <a:lnTo>
                      <a:pt x="44" y="210"/>
                    </a:lnTo>
                    <a:lnTo>
                      <a:pt x="45" y="211"/>
                    </a:lnTo>
                    <a:lnTo>
                      <a:pt x="45" y="211"/>
                    </a:lnTo>
                    <a:lnTo>
                      <a:pt x="45" y="213"/>
                    </a:lnTo>
                    <a:lnTo>
                      <a:pt x="48" y="214"/>
                    </a:lnTo>
                    <a:lnTo>
                      <a:pt x="71" y="209"/>
                    </a:lnTo>
                    <a:lnTo>
                      <a:pt x="71" y="209"/>
                    </a:lnTo>
                    <a:lnTo>
                      <a:pt x="70" y="202"/>
                    </a:lnTo>
                    <a:lnTo>
                      <a:pt x="66" y="197"/>
                    </a:lnTo>
                    <a:lnTo>
                      <a:pt x="62" y="192"/>
                    </a:lnTo>
                    <a:lnTo>
                      <a:pt x="57" y="188"/>
                    </a:lnTo>
                    <a:lnTo>
                      <a:pt x="57" y="18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sp>
          <p:nvSpPr>
            <p:cNvPr id="40" name="Rectangle 156">
              <a:extLst>
                <a:ext uri="{FF2B5EF4-FFF2-40B4-BE49-F238E27FC236}">
                  <a16:creationId xmlns:a16="http://schemas.microsoft.com/office/drawing/2014/main" id="{B402CDEA-6499-27A8-F660-F47BEB78F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8901" y="2455404"/>
              <a:ext cx="58990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fa-IR" altLang="en-US" sz="2000" b="1" dirty="0">
                  <a:solidFill>
                    <a:srgbClr val="FFFFFF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1396</a:t>
              </a:r>
              <a:endParaRPr lang="en-US" altLang="en-US" sz="20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C55CFEB-F757-4FF1-BFDD-5A7E0C5EEF5F}"/>
                </a:ext>
              </a:extLst>
            </p:cNvPr>
            <p:cNvSpPr txBox="1"/>
            <p:nvPr/>
          </p:nvSpPr>
          <p:spPr>
            <a:xfrm>
              <a:off x="2133434" y="3316382"/>
              <a:ext cx="1585182" cy="970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6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200" dirty="0">
                  <a:solidFill>
                    <a:srgbClr val="062D3E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DEDEB86-A15C-ADDC-C79A-45875D930FBE}"/>
              </a:ext>
            </a:extLst>
          </p:cNvPr>
          <p:cNvGrpSpPr/>
          <p:nvPr/>
        </p:nvGrpSpPr>
        <p:grpSpPr>
          <a:xfrm>
            <a:off x="463510" y="1731908"/>
            <a:ext cx="2087101" cy="3344333"/>
            <a:chOff x="406253" y="1746421"/>
            <a:chExt cx="1585182" cy="2540067"/>
          </a:xfrm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0F5623CC-57AF-90DF-78DA-D551D358B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678" y="1746421"/>
              <a:ext cx="897033" cy="464869"/>
            </a:xfrm>
            <a:custGeom>
              <a:avLst/>
              <a:gdLst>
                <a:gd name="T0" fmla="*/ 720 w 768"/>
                <a:gd name="T1" fmla="*/ 398 h 398"/>
                <a:gd name="T2" fmla="*/ 47 w 768"/>
                <a:gd name="T3" fmla="*/ 398 h 398"/>
                <a:gd name="T4" fmla="*/ 47 w 768"/>
                <a:gd name="T5" fmla="*/ 398 h 398"/>
                <a:gd name="T6" fmla="*/ 38 w 768"/>
                <a:gd name="T7" fmla="*/ 398 h 398"/>
                <a:gd name="T8" fmla="*/ 29 w 768"/>
                <a:gd name="T9" fmla="*/ 394 h 398"/>
                <a:gd name="T10" fmla="*/ 20 w 768"/>
                <a:gd name="T11" fmla="*/ 390 h 398"/>
                <a:gd name="T12" fmla="*/ 14 w 768"/>
                <a:gd name="T13" fmla="*/ 384 h 398"/>
                <a:gd name="T14" fmla="*/ 7 w 768"/>
                <a:gd name="T15" fmla="*/ 378 h 398"/>
                <a:gd name="T16" fmla="*/ 4 w 768"/>
                <a:gd name="T17" fmla="*/ 370 h 398"/>
                <a:gd name="T18" fmla="*/ 1 w 768"/>
                <a:gd name="T19" fmla="*/ 361 h 398"/>
                <a:gd name="T20" fmla="*/ 0 w 768"/>
                <a:gd name="T21" fmla="*/ 351 h 398"/>
                <a:gd name="T22" fmla="*/ 0 w 768"/>
                <a:gd name="T23" fmla="*/ 76 h 398"/>
                <a:gd name="T24" fmla="*/ 0 w 768"/>
                <a:gd name="T25" fmla="*/ 76 h 398"/>
                <a:gd name="T26" fmla="*/ 0 w 768"/>
                <a:gd name="T27" fmla="*/ 68 h 398"/>
                <a:gd name="T28" fmla="*/ 1 w 768"/>
                <a:gd name="T29" fmla="*/ 61 h 398"/>
                <a:gd name="T30" fmla="*/ 6 w 768"/>
                <a:gd name="T31" fmla="*/ 46 h 398"/>
                <a:gd name="T32" fmla="*/ 13 w 768"/>
                <a:gd name="T33" fmla="*/ 34 h 398"/>
                <a:gd name="T34" fmla="*/ 22 w 768"/>
                <a:gd name="T35" fmla="*/ 23 h 398"/>
                <a:gd name="T36" fmla="*/ 33 w 768"/>
                <a:gd name="T37" fmla="*/ 13 h 398"/>
                <a:gd name="T38" fmla="*/ 46 w 768"/>
                <a:gd name="T39" fmla="*/ 6 h 398"/>
                <a:gd name="T40" fmla="*/ 60 w 768"/>
                <a:gd name="T41" fmla="*/ 3 h 398"/>
                <a:gd name="T42" fmla="*/ 68 w 768"/>
                <a:gd name="T43" fmla="*/ 1 h 398"/>
                <a:gd name="T44" fmla="*/ 76 w 768"/>
                <a:gd name="T45" fmla="*/ 0 h 398"/>
                <a:gd name="T46" fmla="*/ 720 w 768"/>
                <a:gd name="T47" fmla="*/ 0 h 398"/>
                <a:gd name="T48" fmla="*/ 720 w 768"/>
                <a:gd name="T49" fmla="*/ 0 h 398"/>
                <a:gd name="T50" fmla="*/ 729 w 768"/>
                <a:gd name="T51" fmla="*/ 1 h 398"/>
                <a:gd name="T52" fmla="*/ 738 w 768"/>
                <a:gd name="T53" fmla="*/ 4 h 398"/>
                <a:gd name="T54" fmla="*/ 746 w 768"/>
                <a:gd name="T55" fmla="*/ 9 h 398"/>
                <a:gd name="T56" fmla="*/ 753 w 768"/>
                <a:gd name="T57" fmla="*/ 14 h 398"/>
                <a:gd name="T58" fmla="*/ 759 w 768"/>
                <a:gd name="T59" fmla="*/ 22 h 398"/>
                <a:gd name="T60" fmla="*/ 764 w 768"/>
                <a:gd name="T61" fmla="*/ 30 h 398"/>
                <a:gd name="T62" fmla="*/ 766 w 768"/>
                <a:gd name="T63" fmla="*/ 39 h 398"/>
                <a:gd name="T64" fmla="*/ 768 w 768"/>
                <a:gd name="T65" fmla="*/ 48 h 398"/>
                <a:gd name="T66" fmla="*/ 768 w 768"/>
                <a:gd name="T67" fmla="*/ 351 h 398"/>
                <a:gd name="T68" fmla="*/ 768 w 768"/>
                <a:gd name="T69" fmla="*/ 351 h 398"/>
                <a:gd name="T70" fmla="*/ 766 w 768"/>
                <a:gd name="T71" fmla="*/ 361 h 398"/>
                <a:gd name="T72" fmla="*/ 764 w 768"/>
                <a:gd name="T73" fmla="*/ 370 h 398"/>
                <a:gd name="T74" fmla="*/ 759 w 768"/>
                <a:gd name="T75" fmla="*/ 378 h 398"/>
                <a:gd name="T76" fmla="*/ 753 w 768"/>
                <a:gd name="T77" fmla="*/ 384 h 398"/>
                <a:gd name="T78" fmla="*/ 746 w 768"/>
                <a:gd name="T79" fmla="*/ 390 h 398"/>
                <a:gd name="T80" fmla="*/ 738 w 768"/>
                <a:gd name="T81" fmla="*/ 394 h 398"/>
                <a:gd name="T82" fmla="*/ 729 w 768"/>
                <a:gd name="T83" fmla="*/ 398 h 398"/>
                <a:gd name="T84" fmla="*/ 720 w 768"/>
                <a:gd name="T85" fmla="*/ 398 h 398"/>
                <a:gd name="T86" fmla="*/ 720 w 768"/>
                <a:gd name="T87" fmla="*/ 3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68" h="398">
                  <a:moveTo>
                    <a:pt x="720" y="398"/>
                  </a:moveTo>
                  <a:lnTo>
                    <a:pt x="47" y="398"/>
                  </a:lnTo>
                  <a:lnTo>
                    <a:pt x="47" y="398"/>
                  </a:lnTo>
                  <a:lnTo>
                    <a:pt x="38" y="398"/>
                  </a:lnTo>
                  <a:lnTo>
                    <a:pt x="29" y="394"/>
                  </a:lnTo>
                  <a:lnTo>
                    <a:pt x="20" y="390"/>
                  </a:lnTo>
                  <a:lnTo>
                    <a:pt x="14" y="384"/>
                  </a:lnTo>
                  <a:lnTo>
                    <a:pt x="7" y="378"/>
                  </a:lnTo>
                  <a:lnTo>
                    <a:pt x="4" y="370"/>
                  </a:lnTo>
                  <a:lnTo>
                    <a:pt x="1" y="361"/>
                  </a:lnTo>
                  <a:lnTo>
                    <a:pt x="0" y="35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8"/>
                  </a:lnTo>
                  <a:lnTo>
                    <a:pt x="1" y="61"/>
                  </a:lnTo>
                  <a:lnTo>
                    <a:pt x="6" y="46"/>
                  </a:lnTo>
                  <a:lnTo>
                    <a:pt x="13" y="34"/>
                  </a:lnTo>
                  <a:lnTo>
                    <a:pt x="22" y="23"/>
                  </a:lnTo>
                  <a:lnTo>
                    <a:pt x="33" y="13"/>
                  </a:lnTo>
                  <a:lnTo>
                    <a:pt x="46" y="6"/>
                  </a:lnTo>
                  <a:lnTo>
                    <a:pt x="60" y="3"/>
                  </a:lnTo>
                  <a:lnTo>
                    <a:pt x="68" y="1"/>
                  </a:lnTo>
                  <a:lnTo>
                    <a:pt x="76" y="0"/>
                  </a:lnTo>
                  <a:lnTo>
                    <a:pt x="720" y="0"/>
                  </a:lnTo>
                  <a:lnTo>
                    <a:pt x="720" y="0"/>
                  </a:lnTo>
                  <a:lnTo>
                    <a:pt x="729" y="1"/>
                  </a:lnTo>
                  <a:lnTo>
                    <a:pt x="738" y="4"/>
                  </a:lnTo>
                  <a:lnTo>
                    <a:pt x="746" y="9"/>
                  </a:lnTo>
                  <a:lnTo>
                    <a:pt x="753" y="14"/>
                  </a:lnTo>
                  <a:lnTo>
                    <a:pt x="759" y="22"/>
                  </a:lnTo>
                  <a:lnTo>
                    <a:pt x="764" y="30"/>
                  </a:lnTo>
                  <a:lnTo>
                    <a:pt x="766" y="39"/>
                  </a:lnTo>
                  <a:lnTo>
                    <a:pt x="768" y="48"/>
                  </a:lnTo>
                  <a:lnTo>
                    <a:pt x="768" y="351"/>
                  </a:lnTo>
                  <a:lnTo>
                    <a:pt x="768" y="351"/>
                  </a:lnTo>
                  <a:lnTo>
                    <a:pt x="766" y="361"/>
                  </a:lnTo>
                  <a:lnTo>
                    <a:pt x="764" y="370"/>
                  </a:lnTo>
                  <a:lnTo>
                    <a:pt x="759" y="378"/>
                  </a:lnTo>
                  <a:lnTo>
                    <a:pt x="753" y="384"/>
                  </a:lnTo>
                  <a:lnTo>
                    <a:pt x="746" y="390"/>
                  </a:lnTo>
                  <a:lnTo>
                    <a:pt x="738" y="394"/>
                  </a:lnTo>
                  <a:lnTo>
                    <a:pt x="729" y="398"/>
                  </a:lnTo>
                  <a:lnTo>
                    <a:pt x="720" y="398"/>
                  </a:lnTo>
                  <a:lnTo>
                    <a:pt x="720" y="3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A21A057A-5672-2966-BA9B-126C1167F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033" y="2512637"/>
              <a:ext cx="897033" cy="464869"/>
            </a:xfrm>
            <a:custGeom>
              <a:avLst/>
              <a:gdLst>
                <a:gd name="T0" fmla="*/ 48 w 768"/>
                <a:gd name="T1" fmla="*/ 0 h 398"/>
                <a:gd name="T2" fmla="*/ 720 w 768"/>
                <a:gd name="T3" fmla="*/ 0 h 398"/>
                <a:gd name="T4" fmla="*/ 720 w 768"/>
                <a:gd name="T5" fmla="*/ 0 h 398"/>
                <a:gd name="T6" fmla="*/ 730 w 768"/>
                <a:gd name="T7" fmla="*/ 1 h 398"/>
                <a:gd name="T8" fmla="*/ 738 w 768"/>
                <a:gd name="T9" fmla="*/ 4 h 398"/>
                <a:gd name="T10" fmla="*/ 747 w 768"/>
                <a:gd name="T11" fmla="*/ 8 h 398"/>
                <a:gd name="T12" fmla="*/ 754 w 768"/>
                <a:gd name="T13" fmla="*/ 14 h 398"/>
                <a:gd name="T14" fmla="*/ 760 w 768"/>
                <a:gd name="T15" fmla="*/ 21 h 398"/>
                <a:gd name="T16" fmla="*/ 764 w 768"/>
                <a:gd name="T17" fmla="*/ 28 h 398"/>
                <a:gd name="T18" fmla="*/ 766 w 768"/>
                <a:gd name="T19" fmla="*/ 37 h 398"/>
                <a:gd name="T20" fmla="*/ 768 w 768"/>
                <a:gd name="T21" fmla="*/ 48 h 398"/>
                <a:gd name="T22" fmla="*/ 768 w 768"/>
                <a:gd name="T23" fmla="*/ 322 h 398"/>
                <a:gd name="T24" fmla="*/ 768 w 768"/>
                <a:gd name="T25" fmla="*/ 322 h 398"/>
                <a:gd name="T26" fmla="*/ 768 w 768"/>
                <a:gd name="T27" fmla="*/ 330 h 398"/>
                <a:gd name="T28" fmla="*/ 766 w 768"/>
                <a:gd name="T29" fmla="*/ 338 h 398"/>
                <a:gd name="T30" fmla="*/ 761 w 768"/>
                <a:gd name="T31" fmla="*/ 352 h 398"/>
                <a:gd name="T32" fmla="*/ 755 w 768"/>
                <a:gd name="T33" fmla="*/ 365 h 398"/>
                <a:gd name="T34" fmla="*/ 746 w 768"/>
                <a:gd name="T35" fmla="*/ 376 h 398"/>
                <a:gd name="T36" fmla="*/ 734 w 768"/>
                <a:gd name="T37" fmla="*/ 385 h 398"/>
                <a:gd name="T38" fmla="*/ 721 w 768"/>
                <a:gd name="T39" fmla="*/ 392 h 398"/>
                <a:gd name="T40" fmla="*/ 707 w 768"/>
                <a:gd name="T41" fmla="*/ 397 h 398"/>
                <a:gd name="T42" fmla="*/ 701 w 768"/>
                <a:gd name="T43" fmla="*/ 397 h 398"/>
                <a:gd name="T44" fmla="*/ 693 w 768"/>
                <a:gd name="T45" fmla="*/ 398 h 398"/>
                <a:gd name="T46" fmla="*/ 48 w 768"/>
                <a:gd name="T47" fmla="*/ 398 h 398"/>
                <a:gd name="T48" fmla="*/ 48 w 768"/>
                <a:gd name="T49" fmla="*/ 398 h 398"/>
                <a:gd name="T50" fmla="*/ 39 w 768"/>
                <a:gd name="T51" fmla="*/ 397 h 398"/>
                <a:gd name="T52" fmla="*/ 29 w 768"/>
                <a:gd name="T53" fmla="*/ 394 h 398"/>
                <a:gd name="T54" fmla="*/ 22 w 768"/>
                <a:gd name="T55" fmla="*/ 389 h 398"/>
                <a:gd name="T56" fmla="*/ 14 w 768"/>
                <a:gd name="T57" fmla="*/ 384 h 398"/>
                <a:gd name="T58" fmla="*/ 9 w 768"/>
                <a:gd name="T59" fmla="*/ 376 h 398"/>
                <a:gd name="T60" fmla="*/ 4 w 768"/>
                <a:gd name="T61" fmla="*/ 369 h 398"/>
                <a:gd name="T62" fmla="*/ 1 w 768"/>
                <a:gd name="T63" fmla="*/ 360 h 398"/>
                <a:gd name="T64" fmla="*/ 0 w 768"/>
                <a:gd name="T65" fmla="*/ 350 h 398"/>
                <a:gd name="T66" fmla="*/ 0 w 768"/>
                <a:gd name="T67" fmla="*/ 48 h 398"/>
                <a:gd name="T68" fmla="*/ 0 w 768"/>
                <a:gd name="T69" fmla="*/ 48 h 398"/>
                <a:gd name="T70" fmla="*/ 1 w 768"/>
                <a:gd name="T71" fmla="*/ 37 h 398"/>
                <a:gd name="T72" fmla="*/ 4 w 768"/>
                <a:gd name="T73" fmla="*/ 28 h 398"/>
                <a:gd name="T74" fmla="*/ 9 w 768"/>
                <a:gd name="T75" fmla="*/ 21 h 398"/>
                <a:gd name="T76" fmla="*/ 14 w 768"/>
                <a:gd name="T77" fmla="*/ 14 h 398"/>
                <a:gd name="T78" fmla="*/ 22 w 768"/>
                <a:gd name="T79" fmla="*/ 8 h 398"/>
                <a:gd name="T80" fmla="*/ 29 w 768"/>
                <a:gd name="T81" fmla="*/ 4 h 398"/>
                <a:gd name="T82" fmla="*/ 39 w 768"/>
                <a:gd name="T83" fmla="*/ 1 h 398"/>
                <a:gd name="T84" fmla="*/ 48 w 768"/>
                <a:gd name="T85" fmla="*/ 0 h 398"/>
                <a:gd name="T86" fmla="*/ 48 w 768"/>
                <a:gd name="T87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68" h="398">
                  <a:moveTo>
                    <a:pt x="48" y="0"/>
                  </a:moveTo>
                  <a:lnTo>
                    <a:pt x="720" y="0"/>
                  </a:lnTo>
                  <a:lnTo>
                    <a:pt x="720" y="0"/>
                  </a:lnTo>
                  <a:lnTo>
                    <a:pt x="730" y="1"/>
                  </a:lnTo>
                  <a:lnTo>
                    <a:pt x="738" y="4"/>
                  </a:lnTo>
                  <a:lnTo>
                    <a:pt x="747" y="8"/>
                  </a:lnTo>
                  <a:lnTo>
                    <a:pt x="754" y="14"/>
                  </a:lnTo>
                  <a:lnTo>
                    <a:pt x="760" y="21"/>
                  </a:lnTo>
                  <a:lnTo>
                    <a:pt x="764" y="28"/>
                  </a:lnTo>
                  <a:lnTo>
                    <a:pt x="766" y="37"/>
                  </a:lnTo>
                  <a:lnTo>
                    <a:pt x="768" y="48"/>
                  </a:lnTo>
                  <a:lnTo>
                    <a:pt x="768" y="322"/>
                  </a:lnTo>
                  <a:lnTo>
                    <a:pt x="768" y="322"/>
                  </a:lnTo>
                  <a:lnTo>
                    <a:pt x="768" y="330"/>
                  </a:lnTo>
                  <a:lnTo>
                    <a:pt x="766" y="338"/>
                  </a:lnTo>
                  <a:lnTo>
                    <a:pt x="761" y="352"/>
                  </a:lnTo>
                  <a:lnTo>
                    <a:pt x="755" y="365"/>
                  </a:lnTo>
                  <a:lnTo>
                    <a:pt x="746" y="376"/>
                  </a:lnTo>
                  <a:lnTo>
                    <a:pt x="734" y="385"/>
                  </a:lnTo>
                  <a:lnTo>
                    <a:pt x="721" y="392"/>
                  </a:lnTo>
                  <a:lnTo>
                    <a:pt x="707" y="397"/>
                  </a:lnTo>
                  <a:lnTo>
                    <a:pt x="701" y="397"/>
                  </a:lnTo>
                  <a:lnTo>
                    <a:pt x="693" y="398"/>
                  </a:lnTo>
                  <a:lnTo>
                    <a:pt x="48" y="398"/>
                  </a:lnTo>
                  <a:lnTo>
                    <a:pt x="48" y="398"/>
                  </a:lnTo>
                  <a:lnTo>
                    <a:pt x="39" y="397"/>
                  </a:lnTo>
                  <a:lnTo>
                    <a:pt x="29" y="394"/>
                  </a:lnTo>
                  <a:lnTo>
                    <a:pt x="22" y="389"/>
                  </a:lnTo>
                  <a:lnTo>
                    <a:pt x="14" y="384"/>
                  </a:lnTo>
                  <a:lnTo>
                    <a:pt x="9" y="376"/>
                  </a:lnTo>
                  <a:lnTo>
                    <a:pt x="4" y="369"/>
                  </a:lnTo>
                  <a:lnTo>
                    <a:pt x="1" y="360"/>
                  </a:lnTo>
                  <a:lnTo>
                    <a:pt x="0" y="350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" y="37"/>
                  </a:lnTo>
                  <a:lnTo>
                    <a:pt x="4" y="28"/>
                  </a:lnTo>
                  <a:lnTo>
                    <a:pt x="9" y="21"/>
                  </a:lnTo>
                  <a:lnTo>
                    <a:pt x="14" y="14"/>
                  </a:lnTo>
                  <a:lnTo>
                    <a:pt x="22" y="8"/>
                  </a:lnTo>
                  <a:lnTo>
                    <a:pt x="29" y="4"/>
                  </a:lnTo>
                  <a:lnTo>
                    <a:pt x="39" y="1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FBA3C01E-D586-1B98-7545-478FDAB46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598" y="1835190"/>
              <a:ext cx="1052379" cy="1053546"/>
            </a:xfrm>
            <a:custGeom>
              <a:avLst/>
              <a:gdLst>
                <a:gd name="T0" fmla="*/ 839 w 901"/>
                <a:gd name="T1" fmla="*/ 902 h 902"/>
                <a:gd name="T2" fmla="*/ 62 w 901"/>
                <a:gd name="T3" fmla="*/ 902 h 902"/>
                <a:gd name="T4" fmla="*/ 62 w 901"/>
                <a:gd name="T5" fmla="*/ 902 h 902"/>
                <a:gd name="T6" fmla="*/ 49 w 901"/>
                <a:gd name="T7" fmla="*/ 901 h 902"/>
                <a:gd name="T8" fmla="*/ 38 w 901"/>
                <a:gd name="T9" fmla="*/ 897 h 902"/>
                <a:gd name="T10" fmla="*/ 27 w 901"/>
                <a:gd name="T11" fmla="*/ 892 h 902"/>
                <a:gd name="T12" fmla="*/ 18 w 901"/>
                <a:gd name="T13" fmla="*/ 884 h 902"/>
                <a:gd name="T14" fmla="*/ 11 w 901"/>
                <a:gd name="T15" fmla="*/ 875 h 902"/>
                <a:gd name="T16" fmla="*/ 6 w 901"/>
                <a:gd name="T17" fmla="*/ 865 h 902"/>
                <a:gd name="T18" fmla="*/ 2 w 901"/>
                <a:gd name="T19" fmla="*/ 853 h 902"/>
                <a:gd name="T20" fmla="*/ 0 w 901"/>
                <a:gd name="T21" fmla="*/ 840 h 902"/>
                <a:gd name="T22" fmla="*/ 0 w 901"/>
                <a:gd name="T23" fmla="*/ 62 h 902"/>
                <a:gd name="T24" fmla="*/ 0 w 901"/>
                <a:gd name="T25" fmla="*/ 62 h 902"/>
                <a:gd name="T26" fmla="*/ 2 w 901"/>
                <a:gd name="T27" fmla="*/ 50 h 902"/>
                <a:gd name="T28" fmla="*/ 6 w 901"/>
                <a:gd name="T29" fmla="*/ 39 h 902"/>
                <a:gd name="T30" fmla="*/ 11 w 901"/>
                <a:gd name="T31" fmla="*/ 27 h 902"/>
                <a:gd name="T32" fmla="*/ 18 w 901"/>
                <a:gd name="T33" fmla="*/ 18 h 902"/>
                <a:gd name="T34" fmla="*/ 27 w 901"/>
                <a:gd name="T35" fmla="*/ 10 h 902"/>
                <a:gd name="T36" fmla="*/ 38 w 901"/>
                <a:gd name="T37" fmla="*/ 5 h 902"/>
                <a:gd name="T38" fmla="*/ 49 w 901"/>
                <a:gd name="T39" fmla="*/ 1 h 902"/>
                <a:gd name="T40" fmla="*/ 62 w 901"/>
                <a:gd name="T41" fmla="*/ 0 h 902"/>
                <a:gd name="T42" fmla="*/ 839 w 901"/>
                <a:gd name="T43" fmla="*/ 0 h 902"/>
                <a:gd name="T44" fmla="*/ 839 w 901"/>
                <a:gd name="T45" fmla="*/ 0 h 902"/>
                <a:gd name="T46" fmla="*/ 852 w 901"/>
                <a:gd name="T47" fmla="*/ 1 h 902"/>
                <a:gd name="T48" fmla="*/ 864 w 901"/>
                <a:gd name="T49" fmla="*/ 5 h 902"/>
                <a:gd name="T50" fmla="*/ 874 w 901"/>
                <a:gd name="T51" fmla="*/ 10 h 902"/>
                <a:gd name="T52" fmla="*/ 883 w 901"/>
                <a:gd name="T53" fmla="*/ 18 h 902"/>
                <a:gd name="T54" fmla="*/ 891 w 901"/>
                <a:gd name="T55" fmla="*/ 27 h 902"/>
                <a:gd name="T56" fmla="*/ 897 w 901"/>
                <a:gd name="T57" fmla="*/ 39 h 902"/>
                <a:gd name="T58" fmla="*/ 900 w 901"/>
                <a:gd name="T59" fmla="*/ 50 h 902"/>
                <a:gd name="T60" fmla="*/ 901 w 901"/>
                <a:gd name="T61" fmla="*/ 62 h 902"/>
                <a:gd name="T62" fmla="*/ 901 w 901"/>
                <a:gd name="T63" fmla="*/ 840 h 902"/>
                <a:gd name="T64" fmla="*/ 901 w 901"/>
                <a:gd name="T65" fmla="*/ 840 h 902"/>
                <a:gd name="T66" fmla="*/ 900 w 901"/>
                <a:gd name="T67" fmla="*/ 853 h 902"/>
                <a:gd name="T68" fmla="*/ 897 w 901"/>
                <a:gd name="T69" fmla="*/ 865 h 902"/>
                <a:gd name="T70" fmla="*/ 891 w 901"/>
                <a:gd name="T71" fmla="*/ 875 h 902"/>
                <a:gd name="T72" fmla="*/ 883 w 901"/>
                <a:gd name="T73" fmla="*/ 884 h 902"/>
                <a:gd name="T74" fmla="*/ 874 w 901"/>
                <a:gd name="T75" fmla="*/ 892 h 902"/>
                <a:gd name="T76" fmla="*/ 864 w 901"/>
                <a:gd name="T77" fmla="*/ 897 h 902"/>
                <a:gd name="T78" fmla="*/ 852 w 901"/>
                <a:gd name="T79" fmla="*/ 901 h 902"/>
                <a:gd name="T80" fmla="*/ 839 w 901"/>
                <a:gd name="T81" fmla="*/ 902 h 902"/>
                <a:gd name="T82" fmla="*/ 839 w 901"/>
                <a:gd name="T83" fmla="*/ 902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1" h="902">
                  <a:moveTo>
                    <a:pt x="839" y="902"/>
                  </a:moveTo>
                  <a:lnTo>
                    <a:pt x="62" y="902"/>
                  </a:lnTo>
                  <a:lnTo>
                    <a:pt x="62" y="902"/>
                  </a:lnTo>
                  <a:lnTo>
                    <a:pt x="49" y="901"/>
                  </a:lnTo>
                  <a:lnTo>
                    <a:pt x="38" y="897"/>
                  </a:lnTo>
                  <a:lnTo>
                    <a:pt x="27" y="892"/>
                  </a:lnTo>
                  <a:lnTo>
                    <a:pt x="18" y="884"/>
                  </a:lnTo>
                  <a:lnTo>
                    <a:pt x="11" y="875"/>
                  </a:lnTo>
                  <a:lnTo>
                    <a:pt x="6" y="865"/>
                  </a:lnTo>
                  <a:lnTo>
                    <a:pt x="2" y="853"/>
                  </a:lnTo>
                  <a:lnTo>
                    <a:pt x="0" y="840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2" y="50"/>
                  </a:lnTo>
                  <a:lnTo>
                    <a:pt x="6" y="39"/>
                  </a:lnTo>
                  <a:lnTo>
                    <a:pt x="11" y="27"/>
                  </a:lnTo>
                  <a:lnTo>
                    <a:pt x="18" y="18"/>
                  </a:lnTo>
                  <a:lnTo>
                    <a:pt x="27" y="10"/>
                  </a:lnTo>
                  <a:lnTo>
                    <a:pt x="38" y="5"/>
                  </a:lnTo>
                  <a:lnTo>
                    <a:pt x="49" y="1"/>
                  </a:lnTo>
                  <a:lnTo>
                    <a:pt x="62" y="0"/>
                  </a:lnTo>
                  <a:lnTo>
                    <a:pt x="839" y="0"/>
                  </a:lnTo>
                  <a:lnTo>
                    <a:pt x="839" y="0"/>
                  </a:lnTo>
                  <a:lnTo>
                    <a:pt x="852" y="1"/>
                  </a:lnTo>
                  <a:lnTo>
                    <a:pt x="864" y="5"/>
                  </a:lnTo>
                  <a:lnTo>
                    <a:pt x="874" y="10"/>
                  </a:lnTo>
                  <a:lnTo>
                    <a:pt x="883" y="18"/>
                  </a:lnTo>
                  <a:lnTo>
                    <a:pt x="891" y="27"/>
                  </a:lnTo>
                  <a:lnTo>
                    <a:pt x="897" y="39"/>
                  </a:lnTo>
                  <a:lnTo>
                    <a:pt x="900" y="50"/>
                  </a:lnTo>
                  <a:lnTo>
                    <a:pt x="901" y="62"/>
                  </a:lnTo>
                  <a:lnTo>
                    <a:pt x="901" y="840"/>
                  </a:lnTo>
                  <a:lnTo>
                    <a:pt x="901" y="840"/>
                  </a:lnTo>
                  <a:lnTo>
                    <a:pt x="900" y="853"/>
                  </a:lnTo>
                  <a:lnTo>
                    <a:pt x="897" y="865"/>
                  </a:lnTo>
                  <a:lnTo>
                    <a:pt x="891" y="875"/>
                  </a:lnTo>
                  <a:lnTo>
                    <a:pt x="883" y="884"/>
                  </a:lnTo>
                  <a:lnTo>
                    <a:pt x="874" y="892"/>
                  </a:lnTo>
                  <a:lnTo>
                    <a:pt x="864" y="897"/>
                  </a:lnTo>
                  <a:lnTo>
                    <a:pt x="852" y="901"/>
                  </a:lnTo>
                  <a:lnTo>
                    <a:pt x="839" y="902"/>
                  </a:lnTo>
                  <a:lnTo>
                    <a:pt x="839" y="902"/>
                  </a:lnTo>
                  <a:close/>
                </a:path>
              </a:pathLst>
            </a:custGeom>
            <a:solidFill>
              <a:srgbClr val="24A7D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2B7D53D9-DA86-A2AF-97F9-28DE981C8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5803" y="2350283"/>
              <a:ext cx="119137" cy="969450"/>
            </a:xfrm>
            <a:custGeom>
              <a:avLst/>
              <a:gdLst>
                <a:gd name="T0" fmla="*/ 62 w 102"/>
                <a:gd name="T1" fmla="*/ 729 h 830"/>
                <a:gd name="T2" fmla="*/ 62 w 102"/>
                <a:gd name="T3" fmla="*/ 0 h 830"/>
                <a:gd name="T4" fmla="*/ 40 w 102"/>
                <a:gd name="T5" fmla="*/ 0 h 830"/>
                <a:gd name="T6" fmla="*/ 40 w 102"/>
                <a:gd name="T7" fmla="*/ 729 h 830"/>
                <a:gd name="T8" fmla="*/ 40 w 102"/>
                <a:gd name="T9" fmla="*/ 729 h 830"/>
                <a:gd name="T10" fmla="*/ 32 w 102"/>
                <a:gd name="T11" fmla="*/ 732 h 830"/>
                <a:gd name="T12" fmla="*/ 24 w 102"/>
                <a:gd name="T13" fmla="*/ 736 h 830"/>
                <a:gd name="T14" fmla="*/ 18 w 102"/>
                <a:gd name="T15" fmla="*/ 741 h 830"/>
                <a:gd name="T16" fmla="*/ 11 w 102"/>
                <a:gd name="T17" fmla="*/ 747 h 830"/>
                <a:gd name="T18" fmla="*/ 6 w 102"/>
                <a:gd name="T19" fmla="*/ 754 h 830"/>
                <a:gd name="T20" fmla="*/ 4 w 102"/>
                <a:gd name="T21" fmla="*/ 761 h 830"/>
                <a:gd name="T22" fmla="*/ 1 w 102"/>
                <a:gd name="T23" fmla="*/ 770 h 830"/>
                <a:gd name="T24" fmla="*/ 0 w 102"/>
                <a:gd name="T25" fmla="*/ 778 h 830"/>
                <a:gd name="T26" fmla="*/ 0 w 102"/>
                <a:gd name="T27" fmla="*/ 778 h 830"/>
                <a:gd name="T28" fmla="*/ 1 w 102"/>
                <a:gd name="T29" fmla="*/ 788 h 830"/>
                <a:gd name="T30" fmla="*/ 4 w 102"/>
                <a:gd name="T31" fmla="*/ 799 h 830"/>
                <a:gd name="T32" fmla="*/ 9 w 102"/>
                <a:gd name="T33" fmla="*/ 807 h 830"/>
                <a:gd name="T34" fmla="*/ 15 w 102"/>
                <a:gd name="T35" fmla="*/ 814 h 830"/>
                <a:gd name="T36" fmla="*/ 23 w 102"/>
                <a:gd name="T37" fmla="*/ 821 h 830"/>
                <a:gd name="T38" fmla="*/ 31 w 102"/>
                <a:gd name="T39" fmla="*/ 826 h 830"/>
                <a:gd name="T40" fmla="*/ 41 w 102"/>
                <a:gd name="T41" fmla="*/ 828 h 830"/>
                <a:gd name="T42" fmla="*/ 51 w 102"/>
                <a:gd name="T43" fmla="*/ 830 h 830"/>
                <a:gd name="T44" fmla="*/ 51 w 102"/>
                <a:gd name="T45" fmla="*/ 830 h 830"/>
                <a:gd name="T46" fmla="*/ 60 w 102"/>
                <a:gd name="T47" fmla="*/ 828 h 830"/>
                <a:gd name="T48" fmla="*/ 71 w 102"/>
                <a:gd name="T49" fmla="*/ 826 h 830"/>
                <a:gd name="T50" fmla="*/ 80 w 102"/>
                <a:gd name="T51" fmla="*/ 821 h 830"/>
                <a:gd name="T52" fmla="*/ 86 w 102"/>
                <a:gd name="T53" fmla="*/ 814 h 830"/>
                <a:gd name="T54" fmla="*/ 93 w 102"/>
                <a:gd name="T55" fmla="*/ 807 h 830"/>
                <a:gd name="T56" fmla="*/ 98 w 102"/>
                <a:gd name="T57" fmla="*/ 799 h 830"/>
                <a:gd name="T58" fmla="*/ 100 w 102"/>
                <a:gd name="T59" fmla="*/ 788 h 830"/>
                <a:gd name="T60" fmla="*/ 102 w 102"/>
                <a:gd name="T61" fmla="*/ 778 h 830"/>
                <a:gd name="T62" fmla="*/ 102 w 102"/>
                <a:gd name="T63" fmla="*/ 778 h 830"/>
                <a:gd name="T64" fmla="*/ 100 w 102"/>
                <a:gd name="T65" fmla="*/ 770 h 830"/>
                <a:gd name="T66" fmla="*/ 99 w 102"/>
                <a:gd name="T67" fmla="*/ 761 h 830"/>
                <a:gd name="T68" fmla="*/ 95 w 102"/>
                <a:gd name="T69" fmla="*/ 754 h 830"/>
                <a:gd name="T70" fmla="*/ 90 w 102"/>
                <a:gd name="T71" fmla="*/ 747 h 830"/>
                <a:gd name="T72" fmla="*/ 85 w 102"/>
                <a:gd name="T73" fmla="*/ 741 h 830"/>
                <a:gd name="T74" fmla="*/ 77 w 102"/>
                <a:gd name="T75" fmla="*/ 736 h 830"/>
                <a:gd name="T76" fmla="*/ 71 w 102"/>
                <a:gd name="T77" fmla="*/ 732 h 830"/>
                <a:gd name="T78" fmla="*/ 62 w 102"/>
                <a:gd name="T79" fmla="*/ 729 h 830"/>
                <a:gd name="T80" fmla="*/ 62 w 102"/>
                <a:gd name="T81" fmla="*/ 729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" h="830">
                  <a:moveTo>
                    <a:pt x="62" y="729"/>
                  </a:moveTo>
                  <a:lnTo>
                    <a:pt x="62" y="0"/>
                  </a:lnTo>
                  <a:lnTo>
                    <a:pt x="40" y="0"/>
                  </a:lnTo>
                  <a:lnTo>
                    <a:pt x="40" y="729"/>
                  </a:lnTo>
                  <a:lnTo>
                    <a:pt x="40" y="729"/>
                  </a:lnTo>
                  <a:lnTo>
                    <a:pt x="32" y="732"/>
                  </a:lnTo>
                  <a:lnTo>
                    <a:pt x="24" y="736"/>
                  </a:lnTo>
                  <a:lnTo>
                    <a:pt x="18" y="741"/>
                  </a:lnTo>
                  <a:lnTo>
                    <a:pt x="11" y="747"/>
                  </a:lnTo>
                  <a:lnTo>
                    <a:pt x="6" y="754"/>
                  </a:lnTo>
                  <a:lnTo>
                    <a:pt x="4" y="761"/>
                  </a:lnTo>
                  <a:lnTo>
                    <a:pt x="1" y="770"/>
                  </a:lnTo>
                  <a:lnTo>
                    <a:pt x="0" y="778"/>
                  </a:lnTo>
                  <a:lnTo>
                    <a:pt x="0" y="778"/>
                  </a:lnTo>
                  <a:lnTo>
                    <a:pt x="1" y="788"/>
                  </a:lnTo>
                  <a:lnTo>
                    <a:pt x="4" y="799"/>
                  </a:lnTo>
                  <a:lnTo>
                    <a:pt x="9" y="807"/>
                  </a:lnTo>
                  <a:lnTo>
                    <a:pt x="15" y="814"/>
                  </a:lnTo>
                  <a:lnTo>
                    <a:pt x="23" y="821"/>
                  </a:lnTo>
                  <a:lnTo>
                    <a:pt x="31" y="826"/>
                  </a:lnTo>
                  <a:lnTo>
                    <a:pt x="41" y="828"/>
                  </a:lnTo>
                  <a:lnTo>
                    <a:pt x="51" y="830"/>
                  </a:lnTo>
                  <a:lnTo>
                    <a:pt x="51" y="830"/>
                  </a:lnTo>
                  <a:lnTo>
                    <a:pt x="60" y="828"/>
                  </a:lnTo>
                  <a:lnTo>
                    <a:pt x="71" y="826"/>
                  </a:lnTo>
                  <a:lnTo>
                    <a:pt x="80" y="821"/>
                  </a:lnTo>
                  <a:lnTo>
                    <a:pt x="86" y="814"/>
                  </a:lnTo>
                  <a:lnTo>
                    <a:pt x="93" y="807"/>
                  </a:lnTo>
                  <a:lnTo>
                    <a:pt x="98" y="799"/>
                  </a:lnTo>
                  <a:lnTo>
                    <a:pt x="100" y="788"/>
                  </a:lnTo>
                  <a:lnTo>
                    <a:pt x="102" y="778"/>
                  </a:lnTo>
                  <a:lnTo>
                    <a:pt x="102" y="778"/>
                  </a:lnTo>
                  <a:lnTo>
                    <a:pt x="100" y="770"/>
                  </a:lnTo>
                  <a:lnTo>
                    <a:pt x="99" y="761"/>
                  </a:lnTo>
                  <a:lnTo>
                    <a:pt x="95" y="754"/>
                  </a:lnTo>
                  <a:lnTo>
                    <a:pt x="90" y="747"/>
                  </a:lnTo>
                  <a:lnTo>
                    <a:pt x="85" y="741"/>
                  </a:lnTo>
                  <a:lnTo>
                    <a:pt x="77" y="736"/>
                  </a:lnTo>
                  <a:lnTo>
                    <a:pt x="71" y="732"/>
                  </a:lnTo>
                  <a:lnTo>
                    <a:pt x="62" y="729"/>
                  </a:lnTo>
                  <a:lnTo>
                    <a:pt x="62" y="729"/>
                  </a:lnTo>
                  <a:close/>
                </a:path>
              </a:pathLst>
            </a:custGeom>
            <a:solidFill>
              <a:srgbClr val="24A7D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567126C-14FC-4C99-7A76-A13D00FCD0E6}"/>
                </a:ext>
              </a:extLst>
            </p:cNvPr>
            <p:cNvGrpSpPr/>
            <p:nvPr/>
          </p:nvGrpSpPr>
          <p:grpSpPr>
            <a:xfrm>
              <a:off x="1054042" y="2034920"/>
              <a:ext cx="281491" cy="341059"/>
              <a:chOff x="1165226" y="2478088"/>
              <a:chExt cx="382588" cy="463550"/>
            </a:xfrm>
          </p:grpSpPr>
          <p:sp>
            <p:nvSpPr>
              <p:cNvPr id="52" name="Freeform 34">
                <a:extLst>
                  <a:ext uri="{FF2B5EF4-FFF2-40B4-BE49-F238E27FC236}">
                    <a16:creationId xmlns:a16="http://schemas.microsoft.com/office/drawing/2014/main" id="{25D2A7B3-0585-FDAA-6D0C-30848CEC2E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5226" y="2478088"/>
                <a:ext cx="382588" cy="379413"/>
              </a:xfrm>
              <a:custGeom>
                <a:avLst/>
                <a:gdLst>
                  <a:gd name="T0" fmla="*/ 130 w 241"/>
                  <a:gd name="T1" fmla="*/ 128 h 239"/>
                  <a:gd name="T2" fmla="*/ 97 w 241"/>
                  <a:gd name="T3" fmla="*/ 114 h 239"/>
                  <a:gd name="T4" fmla="*/ 76 w 241"/>
                  <a:gd name="T5" fmla="*/ 67 h 239"/>
                  <a:gd name="T6" fmla="*/ 72 w 241"/>
                  <a:gd name="T7" fmla="*/ 31 h 239"/>
                  <a:gd name="T8" fmla="*/ 169 w 241"/>
                  <a:gd name="T9" fmla="*/ 44 h 239"/>
                  <a:gd name="T10" fmla="*/ 161 w 241"/>
                  <a:gd name="T11" fmla="*/ 82 h 239"/>
                  <a:gd name="T12" fmla="*/ 67 w 241"/>
                  <a:gd name="T13" fmla="*/ 218 h 239"/>
                  <a:gd name="T14" fmla="*/ 57 w 241"/>
                  <a:gd name="T15" fmla="*/ 229 h 239"/>
                  <a:gd name="T16" fmla="*/ 67 w 241"/>
                  <a:gd name="T17" fmla="*/ 239 h 239"/>
                  <a:gd name="T18" fmla="*/ 181 w 241"/>
                  <a:gd name="T19" fmla="*/ 235 h 239"/>
                  <a:gd name="T20" fmla="*/ 181 w 241"/>
                  <a:gd name="T21" fmla="*/ 221 h 239"/>
                  <a:gd name="T22" fmla="*/ 166 w 241"/>
                  <a:gd name="T23" fmla="*/ 222 h 239"/>
                  <a:gd name="T24" fmla="*/ 139 w 241"/>
                  <a:gd name="T25" fmla="*/ 208 h 239"/>
                  <a:gd name="T26" fmla="*/ 132 w 241"/>
                  <a:gd name="T27" fmla="*/ 180 h 239"/>
                  <a:gd name="T28" fmla="*/ 145 w 241"/>
                  <a:gd name="T29" fmla="*/ 165 h 239"/>
                  <a:gd name="T30" fmla="*/ 132 w 241"/>
                  <a:gd name="T31" fmla="*/ 153 h 239"/>
                  <a:gd name="T32" fmla="*/ 150 w 241"/>
                  <a:gd name="T33" fmla="*/ 134 h 239"/>
                  <a:gd name="T34" fmla="*/ 205 w 241"/>
                  <a:gd name="T35" fmla="*/ 101 h 239"/>
                  <a:gd name="T36" fmla="*/ 240 w 241"/>
                  <a:gd name="T37" fmla="*/ 37 h 239"/>
                  <a:gd name="T38" fmla="*/ 233 w 241"/>
                  <a:gd name="T39" fmla="*/ 6 h 239"/>
                  <a:gd name="T40" fmla="*/ 210 w 241"/>
                  <a:gd name="T41" fmla="*/ 3 h 239"/>
                  <a:gd name="T42" fmla="*/ 190 w 241"/>
                  <a:gd name="T43" fmla="*/ 29 h 239"/>
                  <a:gd name="T44" fmla="*/ 187 w 241"/>
                  <a:gd name="T45" fmla="*/ 17 h 239"/>
                  <a:gd name="T46" fmla="*/ 185 w 241"/>
                  <a:gd name="T47" fmla="*/ 7 h 239"/>
                  <a:gd name="T48" fmla="*/ 57 w 241"/>
                  <a:gd name="T49" fmla="*/ 7 h 239"/>
                  <a:gd name="T50" fmla="*/ 54 w 241"/>
                  <a:gd name="T51" fmla="*/ 17 h 239"/>
                  <a:gd name="T52" fmla="*/ 52 w 241"/>
                  <a:gd name="T53" fmla="*/ 29 h 239"/>
                  <a:gd name="T54" fmla="*/ 32 w 241"/>
                  <a:gd name="T55" fmla="*/ 3 h 239"/>
                  <a:gd name="T56" fmla="*/ 8 w 241"/>
                  <a:gd name="T57" fmla="*/ 6 h 239"/>
                  <a:gd name="T58" fmla="*/ 2 w 241"/>
                  <a:gd name="T59" fmla="*/ 37 h 239"/>
                  <a:gd name="T60" fmla="*/ 36 w 241"/>
                  <a:gd name="T61" fmla="*/ 101 h 239"/>
                  <a:gd name="T62" fmla="*/ 92 w 241"/>
                  <a:gd name="T63" fmla="*/ 136 h 239"/>
                  <a:gd name="T64" fmla="*/ 111 w 241"/>
                  <a:gd name="T65" fmla="*/ 153 h 239"/>
                  <a:gd name="T66" fmla="*/ 98 w 241"/>
                  <a:gd name="T67" fmla="*/ 165 h 239"/>
                  <a:gd name="T68" fmla="*/ 111 w 241"/>
                  <a:gd name="T69" fmla="*/ 180 h 239"/>
                  <a:gd name="T70" fmla="*/ 102 w 241"/>
                  <a:gd name="T71" fmla="*/ 208 h 239"/>
                  <a:gd name="T72" fmla="*/ 76 w 241"/>
                  <a:gd name="T73" fmla="*/ 222 h 239"/>
                  <a:gd name="T74" fmla="*/ 108 w 241"/>
                  <a:gd name="T75" fmla="*/ 223 h 239"/>
                  <a:gd name="T76" fmla="*/ 121 w 241"/>
                  <a:gd name="T77" fmla="*/ 201 h 239"/>
                  <a:gd name="T78" fmla="*/ 133 w 241"/>
                  <a:gd name="T79" fmla="*/ 223 h 239"/>
                  <a:gd name="T80" fmla="*/ 182 w 241"/>
                  <a:gd name="T81" fmla="*/ 46 h 239"/>
                  <a:gd name="T82" fmla="*/ 175 w 241"/>
                  <a:gd name="T83" fmla="*/ 85 h 239"/>
                  <a:gd name="T84" fmla="*/ 163 w 241"/>
                  <a:gd name="T85" fmla="*/ 115 h 239"/>
                  <a:gd name="T86" fmla="*/ 195 w 241"/>
                  <a:gd name="T87" fmla="*/ 91 h 239"/>
                  <a:gd name="T88" fmla="*/ 227 w 241"/>
                  <a:gd name="T89" fmla="*/ 33 h 239"/>
                  <a:gd name="T90" fmla="*/ 224 w 241"/>
                  <a:gd name="T91" fmla="*/ 16 h 239"/>
                  <a:gd name="T92" fmla="*/ 212 w 241"/>
                  <a:gd name="T93" fmla="*/ 17 h 239"/>
                  <a:gd name="T94" fmla="*/ 203 w 241"/>
                  <a:gd name="T95" fmla="*/ 38 h 239"/>
                  <a:gd name="T96" fmla="*/ 183 w 241"/>
                  <a:gd name="T97" fmla="*/ 42 h 239"/>
                  <a:gd name="T98" fmla="*/ 79 w 241"/>
                  <a:gd name="T99" fmla="*/ 113 h 239"/>
                  <a:gd name="T100" fmla="*/ 61 w 241"/>
                  <a:gd name="T101" fmla="*/ 55 h 239"/>
                  <a:gd name="T102" fmla="*/ 43 w 241"/>
                  <a:gd name="T103" fmla="*/ 40 h 239"/>
                  <a:gd name="T104" fmla="*/ 38 w 241"/>
                  <a:gd name="T105" fmla="*/ 27 h 239"/>
                  <a:gd name="T106" fmla="*/ 23 w 241"/>
                  <a:gd name="T107" fmla="*/ 15 h 239"/>
                  <a:gd name="T108" fmla="*/ 16 w 241"/>
                  <a:gd name="T109" fmla="*/ 18 h 239"/>
                  <a:gd name="T110" fmla="*/ 20 w 241"/>
                  <a:gd name="T111" fmla="*/ 49 h 239"/>
                  <a:gd name="T112" fmla="*/ 54 w 241"/>
                  <a:gd name="T113" fmla="*/ 97 h 239"/>
                  <a:gd name="T114" fmla="*/ 159 w 241"/>
                  <a:gd name="T115" fmla="*/ 43 h 239"/>
                  <a:gd name="T116" fmla="*/ 163 w 241"/>
                  <a:gd name="T117" fmla="*/ 39 h 239"/>
                  <a:gd name="T118" fmla="*/ 83 w 241"/>
                  <a:gd name="T119" fmla="*/ 35 h 239"/>
                  <a:gd name="T120" fmla="*/ 83 w 241"/>
                  <a:gd name="T121" fmla="*/ 43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41" h="239">
                    <a:moveTo>
                      <a:pt x="151" y="106"/>
                    </a:moveTo>
                    <a:lnTo>
                      <a:pt x="151" y="106"/>
                    </a:lnTo>
                    <a:lnTo>
                      <a:pt x="145" y="114"/>
                    </a:lnTo>
                    <a:lnTo>
                      <a:pt x="138" y="122"/>
                    </a:lnTo>
                    <a:lnTo>
                      <a:pt x="130" y="128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11" y="128"/>
                    </a:lnTo>
                    <a:lnTo>
                      <a:pt x="103" y="122"/>
                    </a:lnTo>
                    <a:lnTo>
                      <a:pt x="97" y="114"/>
                    </a:lnTo>
                    <a:lnTo>
                      <a:pt x="90" y="106"/>
                    </a:lnTo>
                    <a:lnTo>
                      <a:pt x="90" y="106"/>
                    </a:lnTo>
                    <a:lnTo>
                      <a:pt x="84" y="95"/>
                    </a:lnTo>
                    <a:lnTo>
                      <a:pt x="80" y="82"/>
                    </a:lnTo>
                    <a:lnTo>
                      <a:pt x="76" y="67"/>
                    </a:lnTo>
                    <a:lnTo>
                      <a:pt x="74" y="53"/>
                    </a:lnTo>
                    <a:lnTo>
                      <a:pt x="74" y="53"/>
                    </a:lnTo>
                    <a:lnTo>
                      <a:pt x="74" y="44"/>
                    </a:lnTo>
                    <a:lnTo>
                      <a:pt x="74" y="44"/>
                    </a:lnTo>
                    <a:lnTo>
                      <a:pt x="72" y="31"/>
                    </a:lnTo>
                    <a:lnTo>
                      <a:pt x="70" y="20"/>
                    </a:lnTo>
                    <a:lnTo>
                      <a:pt x="172" y="20"/>
                    </a:lnTo>
                    <a:lnTo>
                      <a:pt x="172" y="20"/>
                    </a:lnTo>
                    <a:lnTo>
                      <a:pt x="169" y="31"/>
                    </a:lnTo>
                    <a:lnTo>
                      <a:pt x="169" y="44"/>
                    </a:lnTo>
                    <a:lnTo>
                      <a:pt x="169" y="44"/>
                    </a:lnTo>
                    <a:lnTo>
                      <a:pt x="168" y="53"/>
                    </a:lnTo>
                    <a:lnTo>
                      <a:pt x="168" y="53"/>
                    </a:lnTo>
                    <a:lnTo>
                      <a:pt x="165" y="67"/>
                    </a:lnTo>
                    <a:lnTo>
                      <a:pt x="161" y="82"/>
                    </a:lnTo>
                    <a:lnTo>
                      <a:pt x="157" y="95"/>
                    </a:lnTo>
                    <a:lnTo>
                      <a:pt x="151" y="106"/>
                    </a:lnTo>
                    <a:lnTo>
                      <a:pt x="151" y="106"/>
                    </a:lnTo>
                    <a:close/>
                    <a:moveTo>
                      <a:pt x="67" y="218"/>
                    </a:moveTo>
                    <a:lnTo>
                      <a:pt x="67" y="218"/>
                    </a:lnTo>
                    <a:lnTo>
                      <a:pt x="67" y="218"/>
                    </a:lnTo>
                    <a:lnTo>
                      <a:pt x="63" y="220"/>
                    </a:lnTo>
                    <a:lnTo>
                      <a:pt x="61" y="221"/>
                    </a:lnTo>
                    <a:lnTo>
                      <a:pt x="58" y="225"/>
                    </a:lnTo>
                    <a:lnTo>
                      <a:pt x="57" y="229"/>
                    </a:lnTo>
                    <a:lnTo>
                      <a:pt x="57" y="229"/>
                    </a:lnTo>
                    <a:lnTo>
                      <a:pt x="58" y="232"/>
                    </a:lnTo>
                    <a:lnTo>
                      <a:pt x="61" y="235"/>
                    </a:lnTo>
                    <a:lnTo>
                      <a:pt x="63" y="238"/>
                    </a:lnTo>
                    <a:lnTo>
                      <a:pt x="67" y="239"/>
                    </a:lnTo>
                    <a:lnTo>
                      <a:pt x="67" y="239"/>
                    </a:lnTo>
                    <a:lnTo>
                      <a:pt x="174" y="239"/>
                    </a:lnTo>
                    <a:lnTo>
                      <a:pt x="174" y="239"/>
                    </a:lnTo>
                    <a:lnTo>
                      <a:pt x="178" y="238"/>
                    </a:lnTo>
                    <a:lnTo>
                      <a:pt x="181" y="235"/>
                    </a:lnTo>
                    <a:lnTo>
                      <a:pt x="183" y="232"/>
                    </a:lnTo>
                    <a:lnTo>
                      <a:pt x="185" y="229"/>
                    </a:lnTo>
                    <a:lnTo>
                      <a:pt x="185" y="229"/>
                    </a:lnTo>
                    <a:lnTo>
                      <a:pt x="183" y="225"/>
                    </a:lnTo>
                    <a:lnTo>
                      <a:pt x="181" y="221"/>
                    </a:lnTo>
                    <a:lnTo>
                      <a:pt x="178" y="218"/>
                    </a:lnTo>
                    <a:lnTo>
                      <a:pt x="174" y="218"/>
                    </a:lnTo>
                    <a:lnTo>
                      <a:pt x="174" y="218"/>
                    </a:lnTo>
                    <a:lnTo>
                      <a:pt x="169" y="220"/>
                    </a:lnTo>
                    <a:lnTo>
                      <a:pt x="166" y="222"/>
                    </a:lnTo>
                    <a:lnTo>
                      <a:pt x="166" y="222"/>
                    </a:lnTo>
                    <a:lnTo>
                      <a:pt x="157" y="220"/>
                    </a:lnTo>
                    <a:lnTo>
                      <a:pt x="150" y="217"/>
                    </a:lnTo>
                    <a:lnTo>
                      <a:pt x="145" y="213"/>
                    </a:lnTo>
                    <a:lnTo>
                      <a:pt x="139" y="208"/>
                    </a:lnTo>
                    <a:lnTo>
                      <a:pt x="137" y="201"/>
                    </a:lnTo>
                    <a:lnTo>
                      <a:pt x="134" y="195"/>
                    </a:lnTo>
                    <a:lnTo>
                      <a:pt x="132" y="187"/>
                    </a:lnTo>
                    <a:lnTo>
                      <a:pt x="132" y="180"/>
                    </a:lnTo>
                    <a:lnTo>
                      <a:pt x="132" y="180"/>
                    </a:lnTo>
                    <a:lnTo>
                      <a:pt x="137" y="178"/>
                    </a:lnTo>
                    <a:lnTo>
                      <a:pt x="141" y="174"/>
                    </a:lnTo>
                    <a:lnTo>
                      <a:pt x="143" y="171"/>
                    </a:lnTo>
                    <a:lnTo>
                      <a:pt x="145" y="165"/>
                    </a:lnTo>
                    <a:lnTo>
                      <a:pt x="145" y="165"/>
                    </a:lnTo>
                    <a:lnTo>
                      <a:pt x="143" y="162"/>
                    </a:lnTo>
                    <a:lnTo>
                      <a:pt x="141" y="158"/>
                    </a:lnTo>
                    <a:lnTo>
                      <a:pt x="137" y="154"/>
                    </a:lnTo>
                    <a:lnTo>
                      <a:pt x="132" y="153"/>
                    </a:lnTo>
                    <a:lnTo>
                      <a:pt x="132" y="153"/>
                    </a:lnTo>
                    <a:lnTo>
                      <a:pt x="133" y="145"/>
                    </a:lnTo>
                    <a:lnTo>
                      <a:pt x="136" y="141"/>
                    </a:lnTo>
                    <a:lnTo>
                      <a:pt x="142" y="138"/>
                    </a:lnTo>
                    <a:lnTo>
                      <a:pt x="150" y="134"/>
                    </a:lnTo>
                    <a:lnTo>
                      <a:pt x="150" y="134"/>
                    </a:lnTo>
                    <a:lnTo>
                      <a:pt x="165" y="128"/>
                    </a:lnTo>
                    <a:lnTo>
                      <a:pt x="179" y="120"/>
                    </a:lnTo>
                    <a:lnTo>
                      <a:pt x="192" y="111"/>
                    </a:lnTo>
                    <a:lnTo>
                      <a:pt x="205" y="101"/>
                    </a:lnTo>
                    <a:lnTo>
                      <a:pt x="205" y="101"/>
                    </a:lnTo>
                    <a:lnTo>
                      <a:pt x="217" y="87"/>
                    </a:lnTo>
                    <a:lnTo>
                      <a:pt x="227" y="71"/>
                    </a:lnTo>
                    <a:lnTo>
                      <a:pt x="235" y="55"/>
                    </a:lnTo>
                    <a:lnTo>
                      <a:pt x="240" y="37"/>
                    </a:lnTo>
                    <a:lnTo>
                      <a:pt x="240" y="37"/>
                    </a:lnTo>
                    <a:lnTo>
                      <a:pt x="241" y="26"/>
                    </a:lnTo>
                    <a:lnTo>
                      <a:pt x="241" y="17"/>
                    </a:lnTo>
                    <a:lnTo>
                      <a:pt x="239" y="11"/>
                    </a:lnTo>
                    <a:lnTo>
                      <a:pt x="233" y="6"/>
                    </a:lnTo>
                    <a:lnTo>
                      <a:pt x="233" y="6"/>
                    </a:lnTo>
                    <a:lnTo>
                      <a:pt x="228" y="2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15" y="0"/>
                    </a:lnTo>
                    <a:lnTo>
                      <a:pt x="210" y="3"/>
                    </a:lnTo>
                    <a:lnTo>
                      <a:pt x="210" y="3"/>
                    </a:lnTo>
                    <a:lnTo>
                      <a:pt x="204" y="6"/>
                    </a:lnTo>
                    <a:lnTo>
                      <a:pt x="197" y="12"/>
                    </a:lnTo>
                    <a:lnTo>
                      <a:pt x="194" y="18"/>
                    </a:lnTo>
                    <a:lnTo>
                      <a:pt x="190" y="29"/>
                    </a:lnTo>
                    <a:lnTo>
                      <a:pt x="185" y="29"/>
                    </a:lnTo>
                    <a:lnTo>
                      <a:pt x="185" y="29"/>
                    </a:lnTo>
                    <a:lnTo>
                      <a:pt x="186" y="22"/>
                    </a:lnTo>
                    <a:lnTo>
                      <a:pt x="187" y="17"/>
                    </a:lnTo>
                    <a:lnTo>
                      <a:pt x="187" y="17"/>
                    </a:lnTo>
                    <a:lnTo>
                      <a:pt x="188" y="13"/>
                    </a:lnTo>
                    <a:lnTo>
                      <a:pt x="188" y="11"/>
                    </a:lnTo>
                    <a:lnTo>
                      <a:pt x="187" y="8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2" y="6"/>
                    </a:lnTo>
                    <a:lnTo>
                      <a:pt x="182" y="6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57" y="7"/>
                    </a:lnTo>
                    <a:lnTo>
                      <a:pt x="56" y="8"/>
                    </a:lnTo>
                    <a:lnTo>
                      <a:pt x="53" y="11"/>
                    </a:lnTo>
                    <a:lnTo>
                      <a:pt x="53" y="13"/>
                    </a:lnTo>
                    <a:lnTo>
                      <a:pt x="53" y="13"/>
                    </a:lnTo>
                    <a:lnTo>
                      <a:pt x="54" y="17"/>
                    </a:lnTo>
                    <a:lnTo>
                      <a:pt x="54" y="17"/>
                    </a:lnTo>
                    <a:lnTo>
                      <a:pt x="56" y="22"/>
                    </a:lnTo>
                    <a:lnTo>
                      <a:pt x="57" y="29"/>
                    </a:lnTo>
                    <a:lnTo>
                      <a:pt x="52" y="29"/>
                    </a:lnTo>
                    <a:lnTo>
                      <a:pt x="52" y="29"/>
                    </a:lnTo>
                    <a:lnTo>
                      <a:pt x="48" y="18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2" y="3"/>
                    </a:lnTo>
                    <a:lnTo>
                      <a:pt x="32" y="3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3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4" y="11"/>
                    </a:lnTo>
                    <a:lnTo>
                      <a:pt x="0" y="17"/>
                    </a:lnTo>
                    <a:lnTo>
                      <a:pt x="0" y="26"/>
                    </a:lnTo>
                    <a:lnTo>
                      <a:pt x="2" y="37"/>
                    </a:lnTo>
                    <a:lnTo>
                      <a:pt x="2" y="37"/>
                    </a:lnTo>
                    <a:lnTo>
                      <a:pt x="7" y="55"/>
                    </a:lnTo>
                    <a:lnTo>
                      <a:pt x="14" y="71"/>
                    </a:lnTo>
                    <a:lnTo>
                      <a:pt x="25" y="87"/>
                    </a:lnTo>
                    <a:lnTo>
                      <a:pt x="36" y="101"/>
                    </a:lnTo>
                    <a:lnTo>
                      <a:pt x="36" y="101"/>
                    </a:lnTo>
                    <a:lnTo>
                      <a:pt x="49" y="111"/>
                    </a:lnTo>
                    <a:lnTo>
                      <a:pt x="62" y="120"/>
                    </a:lnTo>
                    <a:lnTo>
                      <a:pt x="76" y="129"/>
                    </a:lnTo>
                    <a:lnTo>
                      <a:pt x="92" y="136"/>
                    </a:lnTo>
                    <a:lnTo>
                      <a:pt x="92" y="136"/>
                    </a:lnTo>
                    <a:lnTo>
                      <a:pt x="99" y="138"/>
                    </a:lnTo>
                    <a:lnTo>
                      <a:pt x="106" y="141"/>
                    </a:lnTo>
                    <a:lnTo>
                      <a:pt x="108" y="145"/>
                    </a:lnTo>
                    <a:lnTo>
                      <a:pt x="111" y="153"/>
                    </a:lnTo>
                    <a:lnTo>
                      <a:pt x="111" y="153"/>
                    </a:lnTo>
                    <a:lnTo>
                      <a:pt x="106" y="154"/>
                    </a:lnTo>
                    <a:lnTo>
                      <a:pt x="101" y="158"/>
                    </a:lnTo>
                    <a:lnTo>
                      <a:pt x="98" y="162"/>
                    </a:lnTo>
                    <a:lnTo>
                      <a:pt x="98" y="165"/>
                    </a:lnTo>
                    <a:lnTo>
                      <a:pt x="98" y="165"/>
                    </a:lnTo>
                    <a:lnTo>
                      <a:pt x="98" y="171"/>
                    </a:lnTo>
                    <a:lnTo>
                      <a:pt x="101" y="174"/>
                    </a:lnTo>
                    <a:lnTo>
                      <a:pt x="106" y="178"/>
                    </a:lnTo>
                    <a:lnTo>
                      <a:pt x="111" y="180"/>
                    </a:lnTo>
                    <a:lnTo>
                      <a:pt x="111" y="180"/>
                    </a:lnTo>
                    <a:lnTo>
                      <a:pt x="110" y="187"/>
                    </a:lnTo>
                    <a:lnTo>
                      <a:pt x="108" y="195"/>
                    </a:lnTo>
                    <a:lnTo>
                      <a:pt x="106" y="201"/>
                    </a:lnTo>
                    <a:lnTo>
                      <a:pt x="102" y="208"/>
                    </a:lnTo>
                    <a:lnTo>
                      <a:pt x="97" y="213"/>
                    </a:lnTo>
                    <a:lnTo>
                      <a:pt x="92" y="217"/>
                    </a:lnTo>
                    <a:lnTo>
                      <a:pt x="84" y="220"/>
                    </a:lnTo>
                    <a:lnTo>
                      <a:pt x="76" y="222"/>
                    </a:lnTo>
                    <a:lnTo>
                      <a:pt x="76" y="222"/>
                    </a:lnTo>
                    <a:lnTo>
                      <a:pt x="72" y="220"/>
                    </a:lnTo>
                    <a:lnTo>
                      <a:pt x="67" y="218"/>
                    </a:lnTo>
                    <a:lnTo>
                      <a:pt x="67" y="218"/>
                    </a:lnTo>
                    <a:close/>
                    <a:moveTo>
                      <a:pt x="108" y="223"/>
                    </a:moveTo>
                    <a:lnTo>
                      <a:pt x="108" y="223"/>
                    </a:lnTo>
                    <a:lnTo>
                      <a:pt x="108" y="223"/>
                    </a:lnTo>
                    <a:lnTo>
                      <a:pt x="111" y="222"/>
                    </a:lnTo>
                    <a:lnTo>
                      <a:pt x="112" y="221"/>
                    </a:lnTo>
                    <a:lnTo>
                      <a:pt x="116" y="216"/>
                    </a:lnTo>
                    <a:lnTo>
                      <a:pt x="121" y="201"/>
                    </a:lnTo>
                    <a:lnTo>
                      <a:pt x="121" y="201"/>
                    </a:lnTo>
                    <a:lnTo>
                      <a:pt x="125" y="213"/>
                    </a:lnTo>
                    <a:lnTo>
                      <a:pt x="129" y="218"/>
                    </a:lnTo>
                    <a:lnTo>
                      <a:pt x="133" y="223"/>
                    </a:lnTo>
                    <a:lnTo>
                      <a:pt x="133" y="223"/>
                    </a:lnTo>
                    <a:lnTo>
                      <a:pt x="108" y="223"/>
                    </a:lnTo>
                    <a:lnTo>
                      <a:pt x="108" y="223"/>
                    </a:lnTo>
                    <a:close/>
                    <a:moveTo>
                      <a:pt x="183" y="42"/>
                    </a:moveTo>
                    <a:lnTo>
                      <a:pt x="183" y="42"/>
                    </a:lnTo>
                    <a:lnTo>
                      <a:pt x="182" y="46"/>
                    </a:lnTo>
                    <a:lnTo>
                      <a:pt x="182" y="46"/>
                    </a:lnTo>
                    <a:lnTo>
                      <a:pt x="182" y="55"/>
                    </a:lnTo>
                    <a:lnTo>
                      <a:pt x="182" y="55"/>
                    </a:lnTo>
                    <a:lnTo>
                      <a:pt x="179" y="70"/>
                    </a:lnTo>
                    <a:lnTo>
                      <a:pt x="175" y="85"/>
                    </a:lnTo>
                    <a:lnTo>
                      <a:pt x="170" y="100"/>
                    </a:lnTo>
                    <a:lnTo>
                      <a:pt x="163" y="113"/>
                    </a:lnTo>
                    <a:lnTo>
                      <a:pt x="163" y="113"/>
                    </a:lnTo>
                    <a:lnTo>
                      <a:pt x="163" y="115"/>
                    </a:lnTo>
                    <a:lnTo>
                      <a:pt x="163" y="115"/>
                    </a:lnTo>
                    <a:lnTo>
                      <a:pt x="172" y="110"/>
                    </a:lnTo>
                    <a:lnTo>
                      <a:pt x="179" y="104"/>
                    </a:lnTo>
                    <a:lnTo>
                      <a:pt x="187" y="97"/>
                    </a:lnTo>
                    <a:lnTo>
                      <a:pt x="195" y="91"/>
                    </a:lnTo>
                    <a:lnTo>
                      <a:pt x="195" y="91"/>
                    </a:lnTo>
                    <a:lnTo>
                      <a:pt x="206" y="78"/>
                    </a:lnTo>
                    <a:lnTo>
                      <a:pt x="215" y="64"/>
                    </a:lnTo>
                    <a:lnTo>
                      <a:pt x="222" y="49"/>
                    </a:lnTo>
                    <a:lnTo>
                      <a:pt x="227" y="33"/>
                    </a:lnTo>
                    <a:lnTo>
                      <a:pt x="227" y="33"/>
                    </a:lnTo>
                    <a:lnTo>
                      <a:pt x="228" y="27"/>
                    </a:lnTo>
                    <a:lnTo>
                      <a:pt x="227" y="22"/>
                    </a:lnTo>
                    <a:lnTo>
                      <a:pt x="227" y="18"/>
                    </a:lnTo>
                    <a:lnTo>
                      <a:pt x="224" y="16"/>
                    </a:lnTo>
                    <a:lnTo>
                      <a:pt x="224" y="16"/>
                    </a:lnTo>
                    <a:lnTo>
                      <a:pt x="221" y="15"/>
                    </a:lnTo>
                    <a:lnTo>
                      <a:pt x="221" y="15"/>
                    </a:lnTo>
                    <a:lnTo>
                      <a:pt x="215" y="15"/>
                    </a:lnTo>
                    <a:lnTo>
                      <a:pt x="215" y="15"/>
                    </a:lnTo>
                    <a:lnTo>
                      <a:pt x="212" y="17"/>
                    </a:lnTo>
                    <a:lnTo>
                      <a:pt x="208" y="22"/>
                    </a:lnTo>
                    <a:lnTo>
                      <a:pt x="205" y="27"/>
                    </a:lnTo>
                    <a:lnTo>
                      <a:pt x="203" y="35"/>
                    </a:lnTo>
                    <a:lnTo>
                      <a:pt x="203" y="35"/>
                    </a:lnTo>
                    <a:lnTo>
                      <a:pt x="203" y="38"/>
                    </a:lnTo>
                    <a:lnTo>
                      <a:pt x="200" y="40"/>
                    </a:lnTo>
                    <a:lnTo>
                      <a:pt x="199" y="40"/>
                    </a:lnTo>
                    <a:lnTo>
                      <a:pt x="196" y="42"/>
                    </a:lnTo>
                    <a:lnTo>
                      <a:pt x="183" y="42"/>
                    </a:lnTo>
                    <a:lnTo>
                      <a:pt x="183" y="42"/>
                    </a:lnTo>
                    <a:close/>
                    <a:moveTo>
                      <a:pt x="80" y="115"/>
                    </a:moveTo>
                    <a:lnTo>
                      <a:pt x="80" y="115"/>
                    </a:lnTo>
                    <a:lnTo>
                      <a:pt x="80" y="115"/>
                    </a:lnTo>
                    <a:lnTo>
                      <a:pt x="79" y="113"/>
                    </a:lnTo>
                    <a:lnTo>
                      <a:pt x="79" y="113"/>
                    </a:lnTo>
                    <a:lnTo>
                      <a:pt x="72" y="100"/>
                    </a:lnTo>
                    <a:lnTo>
                      <a:pt x="66" y="85"/>
                    </a:lnTo>
                    <a:lnTo>
                      <a:pt x="62" y="71"/>
                    </a:lnTo>
                    <a:lnTo>
                      <a:pt x="61" y="55"/>
                    </a:lnTo>
                    <a:lnTo>
                      <a:pt x="61" y="55"/>
                    </a:lnTo>
                    <a:lnTo>
                      <a:pt x="60" y="46"/>
                    </a:lnTo>
                    <a:lnTo>
                      <a:pt x="60" y="42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43" y="40"/>
                    </a:lnTo>
                    <a:lnTo>
                      <a:pt x="41" y="40"/>
                    </a:lnTo>
                    <a:lnTo>
                      <a:pt x="40" y="38"/>
                    </a:lnTo>
                    <a:lnTo>
                      <a:pt x="39" y="35"/>
                    </a:lnTo>
                    <a:lnTo>
                      <a:pt x="39" y="35"/>
                    </a:lnTo>
                    <a:lnTo>
                      <a:pt x="38" y="27"/>
                    </a:lnTo>
                    <a:lnTo>
                      <a:pt x="34" y="22"/>
                    </a:lnTo>
                    <a:lnTo>
                      <a:pt x="31" y="17"/>
                    </a:lnTo>
                    <a:lnTo>
                      <a:pt x="26" y="15"/>
                    </a:lnTo>
                    <a:lnTo>
                      <a:pt x="26" y="15"/>
                    </a:lnTo>
                    <a:lnTo>
                      <a:pt x="23" y="15"/>
                    </a:lnTo>
                    <a:lnTo>
                      <a:pt x="21" y="15"/>
                    </a:lnTo>
                    <a:lnTo>
                      <a:pt x="21" y="15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6" y="18"/>
                    </a:lnTo>
                    <a:lnTo>
                      <a:pt x="14" y="22"/>
                    </a:lnTo>
                    <a:lnTo>
                      <a:pt x="14" y="27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20" y="49"/>
                    </a:lnTo>
                    <a:lnTo>
                      <a:pt x="26" y="64"/>
                    </a:lnTo>
                    <a:lnTo>
                      <a:pt x="36" y="78"/>
                    </a:lnTo>
                    <a:lnTo>
                      <a:pt x="47" y="91"/>
                    </a:lnTo>
                    <a:lnTo>
                      <a:pt x="47" y="91"/>
                    </a:lnTo>
                    <a:lnTo>
                      <a:pt x="54" y="97"/>
                    </a:lnTo>
                    <a:lnTo>
                      <a:pt x="62" y="104"/>
                    </a:lnTo>
                    <a:lnTo>
                      <a:pt x="71" y="110"/>
                    </a:lnTo>
                    <a:lnTo>
                      <a:pt x="80" y="115"/>
                    </a:lnTo>
                    <a:lnTo>
                      <a:pt x="80" y="115"/>
                    </a:lnTo>
                    <a:close/>
                    <a:moveTo>
                      <a:pt x="159" y="43"/>
                    </a:moveTo>
                    <a:lnTo>
                      <a:pt x="159" y="43"/>
                    </a:lnTo>
                    <a:lnTo>
                      <a:pt x="159" y="43"/>
                    </a:lnTo>
                    <a:lnTo>
                      <a:pt x="161" y="42"/>
                    </a:lnTo>
                    <a:lnTo>
                      <a:pt x="163" y="39"/>
                    </a:lnTo>
                    <a:lnTo>
                      <a:pt x="163" y="39"/>
                    </a:lnTo>
                    <a:lnTo>
                      <a:pt x="161" y="37"/>
                    </a:lnTo>
                    <a:lnTo>
                      <a:pt x="159" y="35"/>
                    </a:lnTo>
                    <a:lnTo>
                      <a:pt x="159" y="35"/>
                    </a:lnTo>
                    <a:lnTo>
                      <a:pt x="83" y="35"/>
                    </a:lnTo>
                    <a:lnTo>
                      <a:pt x="83" y="35"/>
                    </a:lnTo>
                    <a:lnTo>
                      <a:pt x="80" y="37"/>
                    </a:lnTo>
                    <a:lnTo>
                      <a:pt x="79" y="39"/>
                    </a:lnTo>
                    <a:lnTo>
                      <a:pt x="79" y="39"/>
                    </a:lnTo>
                    <a:lnTo>
                      <a:pt x="80" y="42"/>
                    </a:lnTo>
                    <a:lnTo>
                      <a:pt x="83" y="43"/>
                    </a:lnTo>
                    <a:lnTo>
                      <a:pt x="83" y="43"/>
                    </a:lnTo>
                    <a:lnTo>
                      <a:pt x="159" y="43"/>
                    </a:lnTo>
                    <a:lnTo>
                      <a:pt x="159" y="4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3" name="Freeform 35">
                <a:extLst>
                  <a:ext uri="{FF2B5EF4-FFF2-40B4-BE49-F238E27FC236}">
                    <a16:creationId xmlns:a16="http://schemas.microsoft.com/office/drawing/2014/main" id="{D3F9A543-7DF5-CB1F-8977-CD65ACE901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026" y="2863850"/>
                <a:ext cx="280988" cy="77788"/>
              </a:xfrm>
              <a:custGeom>
                <a:avLst/>
                <a:gdLst>
                  <a:gd name="T0" fmla="*/ 9 w 177"/>
                  <a:gd name="T1" fmla="*/ 0 h 49"/>
                  <a:gd name="T2" fmla="*/ 168 w 177"/>
                  <a:gd name="T3" fmla="*/ 0 h 49"/>
                  <a:gd name="T4" fmla="*/ 177 w 177"/>
                  <a:gd name="T5" fmla="*/ 49 h 49"/>
                  <a:gd name="T6" fmla="*/ 0 w 177"/>
                  <a:gd name="T7" fmla="*/ 49 h 49"/>
                  <a:gd name="T8" fmla="*/ 9 w 177"/>
                  <a:gd name="T9" fmla="*/ 0 h 49"/>
                  <a:gd name="T10" fmla="*/ 9 w 177"/>
                  <a:gd name="T1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7" h="49">
                    <a:moveTo>
                      <a:pt x="9" y="0"/>
                    </a:moveTo>
                    <a:lnTo>
                      <a:pt x="168" y="0"/>
                    </a:lnTo>
                    <a:lnTo>
                      <a:pt x="177" y="49"/>
                    </a:lnTo>
                    <a:lnTo>
                      <a:pt x="0" y="49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54" name="Freeform 36">
                <a:extLst>
                  <a:ext uri="{FF2B5EF4-FFF2-40B4-BE49-F238E27FC236}">
                    <a16:creationId xmlns:a16="http://schemas.microsoft.com/office/drawing/2014/main" id="{DFC3B9DB-3886-DB86-CA61-E5ACF3CE48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7151" y="2559050"/>
                <a:ext cx="44450" cy="85725"/>
              </a:xfrm>
              <a:custGeom>
                <a:avLst/>
                <a:gdLst>
                  <a:gd name="T0" fmla="*/ 13 w 28"/>
                  <a:gd name="T1" fmla="*/ 46 h 54"/>
                  <a:gd name="T2" fmla="*/ 13 w 28"/>
                  <a:gd name="T3" fmla="*/ 46 h 54"/>
                  <a:gd name="T4" fmla="*/ 14 w 28"/>
                  <a:gd name="T5" fmla="*/ 50 h 54"/>
                  <a:gd name="T6" fmla="*/ 16 w 28"/>
                  <a:gd name="T7" fmla="*/ 53 h 54"/>
                  <a:gd name="T8" fmla="*/ 18 w 28"/>
                  <a:gd name="T9" fmla="*/ 54 h 54"/>
                  <a:gd name="T10" fmla="*/ 21 w 28"/>
                  <a:gd name="T11" fmla="*/ 54 h 54"/>
                  <a:gd name="T12" fmla="*/ 25 w 28"/>
                  <a:gd name="T13" fmla="*/ 54 h 54"/>
                  <a:gd name="T14" fmla="*/ 26 w 28"/>
                  <a:gd name="T15" fmla="*/ 53 h 54"/>
                  <a:gd name="T16" fmla="*/ 28 w 28"/>
                  <a:gd name="T17" fmla="*/ 50 h 54"/>
                  <a:gd name="T18" fmla="*/ 28 w 28"/>
                  <a:gd name="T19" fmla="*/ 46 h 54"/>
                  <a:gd name="T20" fmla="*/ 28 w 28"/>
                  <a:gd name="T21" fmla="*/ 6 h 54"/>
                  <a:gd name="T22" fmla="*/ 28 w 28"/>
                  <a:gd name="T23" fmla="*/ 6 h 54"/>
                  <a:gd name="T24" fmla="*/ 28 w 28"/>
                  <a:gd name="T25" fmla="*/ 2 h 54"/>
                  <a:gd name="T26" fmla="*/ 25 w 28"/>
                  <a:gd name="T27" fmla="*/ 1 h 54"/>
                  <a:gd name="T28" fmla="*/ 23 w 28"/>
                  <a:gd name="T29" fmla="*/ 0 h 54"/>
                  <a:gd name="T30" fmla="*/ 21 w 28"/>
                  <a:gd name="T31" fmla="*/ 1 h 54"/>
                  <a:gd name="T32" fmla="*/ 18 w 28"/>
                  <a:gd name="T33" fmla="*/ 2 h 54"/>
                  <a:gd name="T34" fmla="*/ 16 w 28"/>
                  <a:gd name="T35" fmla="*/ 5 h 54"/>
                  <a:gd name="T36" fmla="*/ 16 w 28"/>
                  <a:gd name="T37" fmla="*/ 5 h 54"/>
                  <a:gd name="T38" fmla="*/ 13 w 28"/>
                  <a:gd name="T39" fmla="*/ 9 h 54"/>
                  <a:gd name="T40" fmla="*/ 10 w 28"/>
                  <a:gd name="T41" fmla="*/ 10 h 54"/>
                  <a:gd name="T42" fmla="*/ 5 w 28"/>
                  <a:gd name="T43" fmla="*/ 11 h 54"/>
                  <a:gd name="T44" fmla="*/ 1 w 28"/>
                  <a:gd name="T45" fmla="*/ 13 h 54"/>
                  <a:gd name="T46" fmla="*/ 0 w 28"/>
                  <a:gd name="T47" fmla="*/ 14 h 54"/>
                  <a:gd name="T48" fmla="*/ 0 w 28"/>
                  <a:gd name="T49" fmla="*/ 16 h 54"/>
                  <a:gd name="T50" fmla="*/ 0 w 28"/>
                  <a:gd name="T51" fmla="*/ 16 h 54"/>
                  <a:gd name="T52" fmla="*/ 1 w 28"/>
                  <a:gd name="T53" fmla="*/ 20 h 54"/>
                  <a:gd name="T54" fmla="*/ 4 w 28"/>
                  <a:gd name="T55" fmla="*/ 22 h 54"/>
                  <a:gd name="T56" fmla="*/ 13 w 28"/>
                  <a:gd name="T57" fmla="*/ 22 h 54"/>
                  <a:gd name="T58" fmla="*/ 13 w 28"/>
                  <a:gd name="T59" fmla="*/ 46 h 54"/>
                  <a:gd name="T60" fmla="*/ 13 w 28"/>
                  <a:gd name="T61" fmla="*/ 4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8" h="54">
                    <a:moveTo>
                      <a:pt x="13" y="46"/>
                    </a:moveTo>
                    <a:lnTo>
                      <a:pt x="13" y="46"/>
                    </a:lnTo>
                    <a:lnTo>
                      <a:pt x="14" y="50"/>
                    </a:lnTo>
                    <a:lnTo>
                      <a:pt x="16" y="53"/>
                    </a:lnTo>
                    <a:lnTo>
                      <a:pt x="18" y="54"/>
                    </a:lnTo>
                    <a:lnTo>
                      <a:pt x="21" y="54"/>
                    </a:lnTo>
                    <a:lnTo>
                      <a:pt x="25" y="54"/>
                    </a:lnTo>
                    <a:lnTo>
                      <a:pt x="26" y="53"/>
                    </a:lnTo>
                    <a:lnTo>
                      <a:pt x="28" y="50"/>
                    </a:lnTo>
                    <a:lnTo>
                      <a:pt x="28" y="46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5" y="1"/>
                    </a:lnTo>
                    <a:lnTo>
                      <a:pt x="23" y="0"/>
                    </a:lnTo>
                    <a:lnTo>
                      <a:pt x="21" y="1"/>
                    </a:lnTo>
                    <a:lnTo>
                      <a:pt x="18" y="2"/>
                    </a:lnTo>
                    <a:lnTo>
                      <a:pt x="16" y="5"/>
                    </a:lnTo>
                    <a:lnTo>
                      <a:pt x="16" y="5"/>
                    </a:lnTo>
                    <a:lnTo>
                      <a:pt x="13" y="9"/>
                    </a:lnTo>
                    <a:lnTo>
                      <a:pt x="10" y="10"/>
                    </a:lnTo>
                    <a:lnTo>
                      <a:pt x="5" y="11"/>
                    </a:lnTo>
                    <a:lnTo>
                      <a:pt x="1" y="13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1" y="20"/>
                    </a:lnTo>
                    <a:lnTo>
                      <a:pt x="4" y="22"/>
                    </a:lnTo>
                    <a:lnTo>
                      <a:pt x="13" y="22"/>
                    </a:lnTo>
                    <a:lnTo>
                      <a:pt x="13" y="46"/>
                    </a:lnTo>
                    <a:lnTo>
                      <a:pt x="13" y="4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sp>
          <p:nvSpPr>
            <p:cNvPr id="50" name="Rectangle 37">
              <a:extLst>
                <a:ext uri="{FF2B5EF4-FFF2-40B4-BE49-F238E27FC236}">
                  <a16:creationId xmlns:a16="http://schemas.microsoft.com/office/drawing/2014/main" id="{2B3F04EF-1070-217A-9E82-D249AADCE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892" y="2455404"/>
              <a:ext cx="58990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fa-IR" altLang="en-US" sz="2000" b="1" dirty="0">
                  <a:solidFill>
                    <a:srgbClr val="FFFFFF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1394</a:t>
              </a:r>
              <a:endParaRPr lang="en-US" altLang="en-US" sz="20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F48627D-AB64-96B5-6B02-70AF53169B48}"/>
                </a:ext>
              </a:extLst>
            </p:cNvPr>
            <p:cNvSpPr txBox="1"/>
            <p:nvPr/>
          </p:nvSpPr>
          <p:spPr>
            <a:xfrm>
              <a:off x="406253" y="3316382"/>
              <a:ext cx="1585182" cy="970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600" b="1" dirty="0">
                  <a:solidFill>
                    <a:srgbClr val="062D3E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200" dirty="0">
                  <a:solidFill>
                    <a:srgbClr val="062D3E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20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B4730D4B-7FAB-5738-15AA-BFBEEB88AC33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10344A9-478C-3EBB-9942-860AF1FB50F1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88DC28B-D9B2-B55A-304E-B31713E19A44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3527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3C12DF-A90D-BF5D-DABB-AA444B57C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3511-0ADD-4252-8AB4-E615FB2AEB4D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0A7CC93-0AE2-55E5-E2E1-E4D67F5E9AC7}"/>
              </a:ext>
            </a:extLst>
          </p:cNvPr>
          <p:cNvGrpSpPr/>
          <p:nvPr/>
        </p:nvGrpSpPr>
        <p:grpSpPr>
          <a:xfrm>
            <a:off x="799120" y="1583403"/>
            <a:ext cx="4910718" cy="772034"/>
            <a:chOff x="903973" y="1969903"/>
            <a:chExt cx="4910718" cy="772034"/>
          </a:xfrm>
        </p:grpSpPr>
        <p:sp>
          <p:nvSpPr>
            <p:cNvPr id="48" name="Google Shape;746;p32">
              <a:extLst>
                <a:ext uri="{FF2B5EF4-FFF2-40B4-BE49-F238E27FC236}">
                  <a16:creationId xmlns:a16="http://schemas.microsoft.com/office/drawing/2014/main" id="{72C2A801-12FE-C588-B386-6E56BD267AE4}"/>
                </a:ext>
              </a:extLst>
            </p:cNvPr>
            <p:cNvSpPr/>
            <p:nvPr/>
          </p:nvSpPr>
          <p:spPr>
            <a:xfrm>
              <a:off x="2208628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D2AC67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49" name="Google Shape;747;p32">
              <a:extLst>
                <a:ext uri="{FF2B5EF4-FFF2-40B4-BE49-F238E27FC236}">
                  <a16:creationId xmlns:a16="http://schemas.microsoft.com/office/drawing/2014/main" id="{3DFD68E3-3DEA-AB66-6ABF-F219121C89D2}"/>
                </a:ext>
              </a:extLst>
            </p:cNvPr>
            <p:cNvSpPr/>
            <p:nvPr/>
          </p:nvSpPr>
          <p:spPr>
            <a:xfrm>
              <a:off x="2587043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D2AC67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50" name="Google Shape;748;p32">
              <a:extLst>
                <a:ext uri="{FF2B5EF4-FFF2-40B4-BE49-F238E27FC236}">
                  <a16:creationId xmlns:a16="http://schemas.microsoft.com/office/drawing/2014/main" id="{58E6DC54-89C8-384B-2004-BBBEB6313F98}"/>
                </a:ext>
              </a:extLst>
            </p:cNvPr>
            <p:cNvSpPr/>
            <p:nvPr/>
          </p:nvSpPr>
          <p:spPr>
            <a:xfrm>
              <a:off x="2965460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D2AC67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51" name="Google Shape;749;p32">
              <a:extLst>
                <a:ext uri="{FF2B5EF4-FFF2-40B4-BE49-F238E27FC236}">
                  <a16:creationId xmlns:a16="http://schemas.microsoft.com/office/drawing/2014/main" id="{C9406A7C-BD1C-4A27-3A9D-1E7DE0478D8A}"/>
                </a:ext>
              </a:extLst>
            </p:cNvPr>
            <p:cNvSpPr/>
            <p:nvPr/>
          </p:nvSpPr>
          <p:spPr>
            <a:xfrm>
              <a:off x="3343876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D2AC67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52" name="Google Shape;750;p32">
              <a:extLst>
                <a:ext uri="{FF2B5EF4-FFF2-40B4-BE49-F238E27FC236}">
                  <a16:creationId xmlns:a16="http://schemas.microsoft.com/office/drawing/2014/main" id="{0E549E94-D670-0DD9-046C-509FE2C30647}"/>
                </a:ext>
              </a:extLst>
            </p:cNvPr>
            <p:cNvSpPr/>
            <p:nvPr/>
          </p:nvSpPr>
          <p:spPr>
            <a:xfrm>
              <a:off x="3722292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D2AC67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53" name="Google Shape;751;p32">
              <a:extLst>
                <a:ext uri="{FF2B5EF4-FFF2-40B4-BE49-F238E27FC236}">
                  <a16:creationId xmlns:a16="http://schemas.microsoft.com/office/drawing/2014/main" id="{1FF99C01-F7AB-F11C-2C52-B7B886BC574A}"/>
                </a:ext>
              </a:extLst>
            </p:cNvPr>
            <p:cNvSpPr/>
            <p:nvPr/>
          </p:nvSpPr>
          <p:spPr>
            <a:xfrm>
              <a:off x="4100708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D2AC67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54" name="Google Shape;752;p32">
              <a:extLst>
                <a:ext uri="{FF2B5EF4-FFF2-40B4-BE49-F238E27FC236}">
                  <a16:creationId xmlns:a16="http://schemas.microsoft.com/office/drawing/2014/main" id="{3133828E-E7CB-05BF-160B-F298EA6A31E5}"/>
                </a:ext>
              </a:extLst>
            </p:cNvPr>
            <p:cNvSpPr/>
            <p:nvPr/>
          </p:nvSpPr>
          <p:spPr>
            <a:xfrm>
              <a:off x="4479124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55" name="Google Shape;753;p32">
              <a:extLst>
                <a:ext uri="{FF2B5EF4-FFF2-40B4-BE49-F238E27FC236}">
                  <a16:creationId xmlns:a16="http://schemas.microsoft.com/office/drawing/2014/main" id="{93680CF8-A37E-0530-C56C-FEE267AD719B}"/>
                </a:ext>
              </a:extLst>
            </p:cNvPr>
            <p:cNvSpPr/>
            <p:nvPr/>
          </p:nvSpPr>
          <p:spPr>
            <a:xfrm>
              <a:off x="4857539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56" name="Google Shape;754;p32">
              <a:extLst>
                <a:ext uri="{FF2B5EF4-FFF2-40B4-BE49-F238E27FC236}">
                  <a16:creationId xmlns:a16="http://schemas.microsoft.com/office/drawing/2014/main" id="{5ABE5827-8F12-10FB-6C55-418333A13051}"/>
                </a:ext>
              </a:extLst>
            </p:cNvPr>
            <p:cNvSpPr/>
            <p:nvPr/>
          </p:nvSpPr>
          <p:spPr>
            <a:xfrm>
              <a:off x="5235955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57" name="Google Shape;755;p32">
              <a:extLst>
                <a:ext uri="{FF2B5EF4-FFF2-40B4-BE49-F238E27FC236}">
                  <a16:creationId xmlns:a16="http://schemas.microsoft.com/office/drawing/2014/main" id="{B0DDCF9A-D939-DE8C-C006-C76565B53DC2}"/>
                </a:ext>
              </a:extLst>
            </p:cNvPr>
            <p:cNvSpPr/>
            <p:nvPr/>
          </p:nvSpPr>
          <p:spPr>
            <a:xfrm>
              <a:off x="5614372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58" name="Google Shape;756;p32">
              <a:extLst>
                <a:ext uri="{FF2B5EF4-FFF2-40B4-BE49-F238E27FC236}">
                  <a16:creationId xmlns:a16="http://schemas.microsoft.com/office/drawing/2014/main" id="{17FEA39D-C188-A957-ECBF-BB125DC38A76}"/>
                </a:ext>
              </a:extLst>
            </p:cNvPr>
            <p:cNvSpPr txBox="1"/>
            <p:nvPr/>
          </p:nvSpPr>
          <p:spPr>
            <a:xfrm>
              <a:off x="903973" y="1969903"/>
              <a:ext cx="1133036" cy="4954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en" sz="2400" b="1" dirty="0">
                  <a:solidFill>
                    <a:srgbClr val="062D3E"/>
                  </a:solidFill>
                  <a:latin typeface="Shabnam" panose="020B0603030804020204" pitchFamily="34" charset="-78"/>
                  <a:ea typeface="Fira Sans Extra Condensed Medium"/>
                  <a:cs typeface="Shabnam" panose="020B0603030804020204" pitchFamily="34" charset="-78"/>
                  <a:sym typeface="Fira Sans Extra Condensed Medium"/>
                </a:rPr>
                <a:t>6</a:t>
              </a:r>
              <a:r>
                <a:rPr lang="en" sz="2400" b="1" dirty="0">
                  <a:solidFill>
                    <a:srgbClr val="062D3E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/</a:t>
              </a:r>
              <a:r>
                <a:rPr lang="en" sz="2400" b="1" baseline="-25000" dirty="0">
                  <a:solidFill>
                    <a:srgbClr val="062D3E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10</a:t>
              </a:r>
              <a:endParaRPr sz="2400" b="1" baseline="-25000" dirty="0">
                <a:solidFill>
                  <a:srgbClr val="062D3E"/>
                </a:solidFill>
                <a:latin typeface="Shabnam" panose="020B0603030804020204" pitchFamily="34" charset="-78"/>
                <a:ea typeface="Fira Sans Extra Condensed"/>
                <a:cs typeface="Shabnam" panose="020B0603030804020204" pitchFamily="34" charset="-78"/>
                <a:sym typeface="Fira Sans Extra Condensed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F9E0BB8-5F67-B407-E506-CE244C9F3F4B}"/>
              </a:ext>
            </a:extLst>
          </p:cNvPr>
          <p:cNvGrpSpPr/>
          <p:nvPr/>
        </p:nvGrpSpPr>
        <p:grpSpPr>
          <a:xfrm>
            <a:off x="799120" y="3703436"/>
            <a:ext cx="4910718" cy="772034"/>
            <a:chOff x="903973" y="3593548"/>
            <a:chExt cx="4910718" cy="772034"/>
          </a:xfrm>
        </p:grpSpPr>
        <p:sp>
          <p:nvSpPr>
            <p:cNvPr id="36" name="Google Shape;761;p32">
              <a:extLst>
                <a:ext uri="{FF2B5EF4-FFF2-40B4-BE49-F238E27FC236}">
                  <a16:creationId xmlns:a16="http://schemas.microsoft.com/office/drawing/2014/main" id="{CE6A6255-AC91-3B07-5864-768A83210629}"/>
                </a:ext>
              </a:extLst>
            </p:cNvPr>
            <p:cNvSpPr/>
            <p:nvPr/>
          </p:nvSpPr>
          <p:spPr>
            <a:xfrm>
              <a:off x="2208628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062D3E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37" name="Google Shape;762;p32">
              <a:extLst>
                <a:ext uri="{FF2B5EF4-FFF2-40B4-BE49-F238E27FC236}">
                  <a16:creationId xmlns:a16="http://schemas.microsoft.com/office/drawing/2014/main" id="{90E441D8-5945-5D29-FAE6-208577B60107}"/>
                </a:ext>
              </a:extLst>
            </p:cNvPr>
            <p:cNvSpPr/>
            <p:nvPr/>
          </p:nvSpPr>
          <p:spPr>
            <a:xfrm>
              <a:off x="2587043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062D3E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38" name="Google Shape;763;p32">
              <a:extLst>
                <a:ext uri="{FF2B5EF4-FFF2-40B4-BE49-F238E27FC236}">
                  <a16:creationId xmlns:a16="http://schemas.microsoft.com/office/drawing/2014/main" id="{9017B146-DA5E-D905-68DC-CA0309490760}"/>
                </a:ext>
              </a:extLst>
            </p:cNvPr>
            <p:cNvSpPr/>
            <p:nvPr/>
          </p:nvSpPr>
          <p:spPr>
            <a:xfrm>
              <a:off x="2965460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062D3E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39" name="Google Shape;764;p32">
              <a:extLst>
                <a:ext uri="{FF2B5EF4-FFF2-40B4-BE49-F238E27FC236}">
                  <a16:creationId xmlns:a16="http://schemas.microsoft.com/office/drawing/2014/main" id="{D6C0D804-156D-C2E5-67CE-68B206D06AC9}"/>
                </a:ext>
              </a:extLst>
            </p:cNvPr>
            <p:cNvSpPr/>
            <p:nvPr/>
          </p:nvSpPr>
          <p:spPr>
            <a:xfrm>
              <a:off x="3343876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062D3E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40" name="Google Shape;765;p32">
              <a:extLst>
                <a:ext uri="{FF2B5EF4-FFF2-40B4-BE49-F238E27FC236}">
                  <a16:creationId xmlns:a16="http://schemas.microsoft.com/office/drawing/2014/main" id="{580289FE-5762-887E-87FA-98ABAF5D9672}"/>
                </a:ext>
              </a:extLst>
            </p:cNvPr>
            <p:cNvSpPr/>
            <p:nvPr/>
          </p:nvSpPr>
          <p:spPr>
            <a:xfrm>
              <a:off x="3722292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062D3E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41" name="Google Shape;766;p32">
              <a:extLst>
                <a:ext uri="{FF2B5EF4-FFF2-40B4-BE49-F238E27FC236}">
                  <a16:creationId xmlns:a16="http://schemas.microsoft.com/office/drawing/2014/main" id="{B7C84FD6-51F0-2E68-C82C-52C7D481941E}"/>
                </a:ext>
              </a:extLst>
            </p:cNvPr>
            <p:cNvSpPr/>
            <p:nvPr/>
          </p:nvSpPr>
          <p:spPr>
            <a:xfrm>
              <a:off x="4100708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062D3E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42" name="Google Shape;767;p32">
              <a:extLst>
                <a:ext uri="{FF2B5EF4-FFF2-40B4-BE49-F238E27FC236}">
                  <a16:creationId xmlns:a16="http://schemas.microsoft.com/office/drawing/2014/main" id="{C9BA5207-110E-CB6E-C506-F8526A771A27}"/>
                </a:ext>
              </a:extLst>
            </p:cNvPr>
            <p:cNvSpPr/>
            <p:nvPr/>
          </p:nvSpPr>
          <p:spPr>
            <a:xfrm>
              <a:off x="4479124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062D3E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43" name="Google Shape;768;p32">
              <a:extLst>
                <a:ext uri="{FF2B5EF4-FFF2-40B4-BE49-F238E27FC236}">
                  <a16:creationId xmlns:a16="http://schemas.microsoft.com/office/drawing/2014/main" id="{E365E839-6DF3-DFFA-8A5C-61AA64BB9BB0}"/>
                </a:ext>
              </a:extLst>
            </p:cNvPr>
            <p:cNvSpPr/>
            <p:nvPr/>
          </p:nvSpPr>
          <p:spPr>
            <a:xfrm>
              <a:off x="4857539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44" name="Google Shape;769;p32">
              <a:extLst>
                <a:ext uri="{FF2B5EF4-FFF2-40B4-BE49-F238E27FC236}">
                  <a16:creationId xmlns:a16="http://schemas.microsoft.com/office/drawing/2014/main" id="{A1F4E8E2-F88E-6B46-A10F-423C67AA8C3D}"/>
                </a:ext>
              </a:extLst>
            </p:cNvPr>
            <p:cNvSpPr/>
            <p:nvPr/>
          </p:nvSpPr>
          <p:spPr>
            <a:xfrm>
              <a:off x="5235955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45" name="Google Shape;770;p32">
              <a:extLst>
                <a:ext uri="{FF2B5EF4-FFF2-40B4-BE49-F238E27FC236}">
                  <a16:creationId xmlns:a16="http://schemas.microsoft.com/office/drawing/2014/main" id="{71855CB9-CBE1-A27F-1FE5-7EBF5095436B}"/>
                </a:ext>
              </a:extLst>
            </p:cNvPr>
            <p:cNvSpPr/>
            <p:nvPr/>
          </p:nvSpPr>
          <p:spPr>
            <a:xfrm>
              <a:off x="5614372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46" name="Google Shape;771;p32">
              <a:extLst>
                <a:ext uri="{FF2B5EF4-FFF2-40B4-BE49-F238E27FC236}">
                  <a16:creationId xmlns:a16="http://schemas.microsoft.com/office/drawing/2014/main" id="{1D624BEC-0229-85F6-B03F-45F83D39CA00}"/>
                </a:ext>
              </a:extLst>
            </p:cNvPr>
            <p:cNvSpPr txBox="1"/>
            <p:nvPr/>
          </p:nvSpPr>
          <p:spPr>
            <a:xfrm>
              <a:off x="903973" y="3593548"/>
              <a:ext cx="1133036" cy="4954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en" sz="2400" b="1" dirty="0">
                  <a:solidFill>
                    <a:srgbClr val="062D3E"/>
                  </a:solidFill>
                  <a:latin typeface="Shabnam" panose="020B0603030804020204" pitchFamily="34" charset="-78"/>
                  <a:ea typeface="Fira Sans Extra Condensed Medium"/>
                  <a:cs typeface="Shabnam" panose="020B0603030804020204" pitchFamily="34" charset="-78"/>
                  <a:sym typeface="Fira Sans Extra Condensed Medium"/>
                </a:rPr>
                <a:t>7</a:t>
              </a:r>
              <a:r>
                <a:rPr lang="en" sz="2400" b="1" dirty="0">
                  <a:solidFill>
                    <a:srgbClr val="062D3E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/</a:t>
              </a:r>
              <a:r>
                <a:rPr lang="en" sz="2400" b="1" baseline="-25000" dirty="0">
                  <a:solidFill>
                    <a:srgbClr val="062D3E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10</a:t>
              </a:r>
              <a:endParaRPr sz="2400" b="1" baseline="-25000" dirty="0">
                <a:solidFill>
                  <a:srgbClr val="062D3E"/>
                </a:solidFill>
                <a:latin typeface="Shabnam" panose="020B0603030804020204" pitchFamily="34" charset="-78"/>
                <a:ea typeface="Fira Sans Extra Condensed Medium"/>
                <a:cs typeface="Shabnam" panose="020B0603030804020204" pitchFamily="34" charset="-78"/>
                <a:sym typeface="Fira Sans Extra Condensed Medium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05B957E-7D41-B2AF-8CA2-5F4DEE99E056}"/>
              </a:ext>
            </a:extLst>
          </p:cNvPr>
          <p:cNvGrpSpPr/>
          <p:nvPr/>
        </p:nvGrpSpPr>
        <p:grpSpPr>
          <a:xfrm>
            <a:off x="6272457" y="1583403"/>
            <a:ext cx="4910718" cy="772034"/>
            <a:chOff x="6377310" y="1969903"/>
            <a:chExt cx="4910718" cy="772034"/>
          </a:xfrm>
        </p:grpSpPr>
        <p:sp>
          <p:nvSpPr>
            <p:cNvPr id="24" name="Google Shape;776;p32">
              <a:extLst>
                <a:ext uri="{FF2B5EF4-FFF2-40B4-BE49-F238E27FC236}">
                  <a16:creationId xmlns:a16="http://schemas.microsoft.com/office/drawing/2014/main" id="{9629566F-698F-AF49-9558-0F77869CACCE}"/>
                </a:ext>
              </a:extLst>
            </p:cNvPr>
            <p:cNvSpPr/>
            <p:nvPr/>
          </p:nvSpPr>
          <p:spPr>
            <a:xfrm>
              <a:off x="7681965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062D3E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25" name="Google Shape;777;p32">
              <a:extLst>
                <a:ext uri="{FF2B5EF4-FFF2-40B4-BE49-F238E27FC236}">
                  <a16:creationId xmlns:a16="http://schemas.microsoft.com/office/drawing/2014/main" id="{C0319A7A-9EB1-8F18-63EF-E715D84E8C42}"/>
                </a:ext>
              </a:extLst>
            </p:cNvPr>
            <p:cNvSpPr/>
            <p:nvPr/>
          </p:nvSpPr>
          <p:spPr>
            <a:xfrm>
              <a:off x="8060380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062D3E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26" name="Google Shape;778;p32">
              <a:extLst>
                <a:ext uri="{FF2B5EF4-FFF2-40B4-BE49-F238E27FC236}">
                  <a16:creationId xmlns:a16="http://schemas.microsoft.com/office/drawing/2014/main" id="{1175AE98-503B-0689-C31D-AD5A7FCD4D1E}"/>
                </a:ext>
              </a:extLst>
            </p:cNvPr>
            <p:cNvSpPr/>
            <p:nvPr/>
          </p:nvSpPr>
          <p:spPr>
            <a:xfrm>
              <a:off x="8438797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062D3E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27" name="Google Shape;779;p32">
              <a:extLst>
                <a:ext uri="{FF2B5EF4-FFF2-40B4-BE49-F238E27FC236}">
                  <a16:creationId xmlns:a16="http://schemas.microsoft.com/office/drawing/2014/main" id="{AF6B23BD-9773-CD56-C8F7-3972FE8618E7}"/>
                </a:ext>
              </a:extLst>
            </p:cNvPr>
            <p:cNvSpPr/>
            <p:nvPr/>
          </p:nvSpPr>
          <p:spPr>
            <a:xfrm>
              <a:off x="8817213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062D3E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28" name="Google Shape;780;p32">
              <a:extLst>
                <a:ext uri="{FF2B5EF4-FFF2-40B4-BE49-F238E27FC236}">
                  <a16:creationId xmlns:a16="http://schemas.microsoft.com/office/drawing/2014/main" id="{0E701150-6A2E-286B-8AEB-6DED8B3A5903}"/>
                </a:ext>
              </a:extLst>
            </p:cNvPr>
            <p:cNvSpPr/>
            <p:nvPr/>
          </p:nvSpPr>
          <p:spPr>
            <a:xfrm>
              <a:off x="9195629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062D3E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29" name="Google Shape;781;p32">
              <a:extLst>
                <a:ext uri="{FF2B5EF4-FFF2-40B4-BE49-F238E27FC236}">
                  <a16:creationId xmlns:a16="http://schemas.microsoft.com/office/drawing/2014/main" id="{5D3C316E-D91D-DE4C-7E4A-2E86ECBF143C}"/>
                </a:ext>
              </a:extLst>
            </p:cNvPr>
            <p:cNvSpPr/>
            <p:nvPr/>
          </p:nvSpPr>
          <p:spPr>
            <a:xfrm>
              <a:off x="9574045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30" name="Google Shape;782;p32">
              <a:extLst>
                <a:ext uri="{FF2B5EF4-FFF2-40B4-BE49-F238E27FC236}">
                  <a16:creationId xmlns:a16="http://schemas.microsoft.com/office/drawing/2014/main" id="{278F8AA7-A769-5A15-B4A1-3807F9FA31F7}"/>
                </a:ext>
              </a:extLst>
            </p:cNvPr>
            <p:cNvSpPr/>
            <p:nvPr/>
          </p:nvSpPr>
          <p:spPr>
            <a:xfrm>
              <a:off x="9952461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31" name="Google Shape;783;p32">
              <a:extLst>
                <a:ext uri="{FF2B5EF4-FFF2-40B4-BE49-F238E27FC236}">
                  <a16:creationId xmlns:a16="http://schemas.microsoft.com/office/drawing/2014/main" id="{BF0A06FE-F4EC-88A4-51C9-E548593FF631}"/>
                </a:ext>
              </a:extLst>
            </p:cNvPr>
            <p:cNvSpPr/>
            <p:nvPr/>
          </p:nvSpPr>
          <p:spPr>
            <a:xfrm>
              <a:off x="10330876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32" name="Google Shape;784;p32">
              <a:extLst>
                <a:ext uri="{FF2B5EF4-FFF2-40B4-BE49-F238E27FC236}">
                  <a16:creationId xmlns:a16="http://schemas.microsoft.com/office/drawing/2014/main" id="{BCBCAF31-7638-564B-D4E4-99E44C9A1C8B}"/>
                </a:ext>
              </a:extLst>
            </p:cNvPr>
            <p:cNvSpPr/>
            <p:nvPr/>
          </p:nvSpPr>
          <p:spPr>
            <a:xfrm>
              <a:off x="10709292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33" name="Google Shape;785;p32">
              <a:extLst>
                <a:ext uri="{FF2B5EF4-FFF2-40B4-BE49-F238E27FC236}">
                  <a16:creationId xmlns:a16="http://schemas.microsoft.com/office/drawing/2014/main" id="{8AB8C57E-6ECF-DD5C-F00A-AE3886FED614}"/>
                </a:ext>
              </a:extLst>
            </p:cNvPr>
            <p:cNvSpPr/>
            <p:nvPr/>
          </p:nvSpPr>
          <p:spPr>
            <a:xfrm>
              <a:off x="11087709" y="2122645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rgbClr val="062D3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34" name="Google Shape;786;p32">
              <a:extLst>
                <a:ext uri="{FF2B5EF4-FFF2-40B4-BE49-F238E27FC236}">
                  <a16:creationId xmlns:a16="http://schemas.microsoft.com/office/drawing/2014/main" id="{23935A8A-7186-4B27-86C8-700B81082359}"/>
                </a:ext>
              </a:extLst>
            </p:cNvPr>
            <p:cNvSpPr txBox="1"/>
            <p:nvPr/>
          </p:nvSpPr>
          <p:spPr>
            <a:xfrm>
              <a:off x="6377310" y="1969903"/>
              <a:ext cx="1133036" cy="4954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en" sz="2400" b="1" dirty="0">
                  <a:solidFill>
                    <a:srgbClr val="062D3E"/>
                  </a:solidFill>
                  <a:latin typeface="Shabnam" panose="020B0603030804020204" pitchFamily="34" charset="-78"/>
                  <a:ea typeface="Fira Sans Extra Condensed Medium"/>
                  <a:cs typeface="Shabnam" panose="020B0603030804020204" pitchFamily="34" charset="-78"/>
                  <a:sym typeface="Fira Sans Extra Condensed Medium"/>
                </a:rPr>
                <a:t>5</a:t>
              </a:r>
              <a:r>
                <a:rPr lang="en" sz="2400" b="1" dirty="0">
                  <a:solidFill>
                    <a:srgbClr val="062D3E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/</a:t>
              </a:r>
              <a:r>
                <a:rPr lang="en" sz="2400" b="1" baseline="-25000" dirty="0">
                  <a:solidFill>
                    <a:srgbClr val="062D3E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10</a:t>
              </a:r>
              <a:endParaRPr sz="2400" b="1" baseline="-25000" dirty="0">
                <a:solidFill>
                  <a:srgbClr val="062D3E"/>
                </a:solidFill>
                <a:latin typeface="Shabnam" panose="020B0603030804020204" pitchFamily="34" charset="-78"/>
                <a:ea typeface="Fira Sans Extra Condensed Medium"/>
                <a:cs typeface="Shabnam" panose="020B0603030804020204" pitchFamily="34" charset="-78"/>
                <a:sym typeface="Fira Sans Extra Condensed Medium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695EDF1-7C05-7283-CF70-6A4387C9CA5B}"/>
              </a:ext>
            </a:extLst>
          </p:cNvPr>
          <p:cNvGrpSpPr/>
          <p:nvPr/>
        </p:nvGrpSpPr>
        <p:grpSpPr>
          <a:xfrm>
            <a:off x="6272457" y="3703436"/>
            <a:ext cx="4910716" cy="772034"/>
            <a:chOff x="6377310" y="3593548"/>
            <a:chExt cx="4910716" cy="772034"/>
          </a:xfrm>
        </p:grpSpPr>
        <p:sp>
          <p:nvSpPr>
            <p:cNvPr id="12" name="Google Shape;791;p32">
              <a:extLst>
                <a:ext uri="{FF2B5EF4-FFF2-40B4-BE49-F238E27FC236}">
                  <a16:creationId xmlns:a16="http://schemas.microsoft.com/office/drawing/2014/main" id="{036FC071-26D9-7675-9646-9DEAED40312D}"/>
                </a:ext>
              </a:extLst>
            </p:cNvPr>
            <p:cNvSpPr/>
            <p:nvPr/>
          </p:nvSpPr>
          <p:spPr>
            <a:xfrm>
              <a:off x="7681964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D2AC67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3" name="Google Shape;792;p32">
              <a:extLst>
                <a:ext uri="{FF2B5EF4-FFF2-40B4-BE49-F238E27FC236}">
                  <a16:creationId xmlns:a16="http://schemas.microsoft.com/office/drawing/2014/main" id="{E0641539-ACBB-0C83-B4E8-DAF4EC97630D}"/>
                </a:ext>
              </a:extLst>
            </p:cNvPr>
            <p:cNvSpPr/>
            <p:nvPr/>
          </p:nvSpPr>
          <p:spPr>
            <a:xfrm>
              <a:off x="8060379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D2AC67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4" name="Google Shape;793;p32">
              <a:extLst>
                <a:ext uri="{FF2B5EF4-FFF2-40B4-BE49-F238E27FC236}">
                  <a16:creationId xmlns:a16="http://schemas.microsoft.com/office/drawing/2014/main" id="{1EA0C521-AA5E-3887-DFF0-38DD52321580}"/>
                </a:ext>
              </a:extLst>
            </p:cNvPr>
            <p:cNvSpPr/>
            <p:nvPr/>
          </p:nvSpPr>
          <p:spPr>
            <a:xfrm>
              <a:off x="8438796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D2AC67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5" name="Google Shape;794;p32">
              <a:extLst>
                <a:ext uri="{FF2B5EF4-FFF2-40B4-BE49-F238E27FC236}">
                  <a16:creationId xmlns:a16="http://schemas.microsoft.com/office/drawing/2014/main" id="{12F416A3-7F64-D2FC-AC1F-1590B64DBB76}"/>
                </a:ext>
              </a:extLst>
            </p:cNvPr>
            <p:cNvSpPr/>
            <p:nvPr/>
          </p:nvSpPr>
          <p:spPr>
            <a:xfrm>
              <a:off x="8817212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D2AC67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6" name="Google Shape;795;p32">
              <a:extLst>
                <a:ext uri="{FF2B5EF4-FFF2-40B4-BE49-F238E27FC236}">
                  <a16:creationId xmlns:a16="http://schemas.microsoft.com/office/drawing/2014/main" id="{3B016296-6239-8FAC-9444-CF39B13A1893}"/>
                </a:ext>
              </a:extLst>
            </p:cNvPr>
            <p:cNvSpPr/>
            <p:nvPr/>
          </p:nvSpPr>
          <p:spPr>
            <a:xfrm>
              <a:off x="9195628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D2AC67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7" name="Google Shape;796;p32">
              <a:extLst>
                <a:ext uri="{FF2B5EF4-FFF2-40B4-BE49-F238E27FC236}">
                  <a16:creationId xmlns:a16="http://schemas.microsoft.com/office/drawing/2014/main" id="{7C4C20DA-7514-865B-19B8-804B22D969AB}"/>
                </a:ext>
              </a:extLst>
            </p:cNvPr>
            <p:cNvSpPr/>
            <p:nvPr/>
          </p:nvSpPr>
          <p:spPr>
            <a:xfrm>
              <a:off x="9574044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D2AC67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8" name="Google Shape;797;p32">
              <a:extLst>
                <a:ext uri="{FF2B5EF4-FFF2-40B4-BE49-F238E27FC236}">
                  <a16:creationId xmlns:a16="http://schemas.microsoft.com/office/drawing/2014/main" id="{BF847F5B-06C6-CE8C-5931-44418B3E7F86}"/>
                </a:ext>
              </a:extLst>
            </p:cNvPr>
            <p:cNvSpPr/>
            <p:nvPr/>
          </p:nvSpPr>
          <p:spPr>
            <a:xfrm>
              <a:off x="9952460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D2AC67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9" name="Google Shape;798;p32">
              <a:extLst>
                <a:ext uri="{FF2B5EF4-FFF2-40B4-BE49-F238E27FC236}">
                  <a16:creationId xmlns:a16="http://schemas.microsoft.com/office/drawing/2014/main" id="{6185841D-C7BF-D9C1-6E03-8A357E8344A1}"/>
                </a:ext>
              </a:extLst>
            </p:cNvPr>
            <p:cNvSpPr/>
            <p:nvPr/>
          </p:nvSpPr>
          <p:spPr>
            <a:xfrm>
              <a:off x="10330875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D2AC67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20" name="Google Shape;799;p32">
              <a:extLst>
                <a:ext uri="{FF2B5EF4-FFF2-40B4-BE49-F238E27FC236}">
                  <a16:creationId xmlns:a16="http://schemas.microsoft.com/office/drawing/2014/main" id="{2418BDDC-73C9-1E25-725B-34AD6C355E92}"/>
                </a:ext>
              </a:extLst>
            </p:cNvPr>
            <p:cNvSpPr/>
            <p:nvPr/>
          </p:nvSpPr>
          <p:spPr>
            <a:xfrm>
              <a:off x="10709291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rgbClr val="D2AC67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21" name="Google Shape;800;p32">
              <a:extLst>
                <a:ext uri="{FF2B5EF4-FFF2-40B4-BE49-F238E27FC236}">
                  <a16:creationId xmlns:a16="http://schemas.microsoft.com/office/drawing/2014/main" id="{2A1E81A7-E9F2-E9CB-515A-DA16441D6B2F}"/>
                </a:ext>
              </a:extLst>
            </p:cNvPr>
            <p:cNvSpPr/>
            <p:nvPr/>
          </p:nvSpPr>
          <p:spPr>
            <a:xfrm>
              <a:off x="11087707" y="3746290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rgbClr val="D2AC6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22" name="Google Shape;801;p32">
              <a:extLst>
                <a:ext uri="{FF2B5EF4-FFF2-40B4-BE49-F238E27FC236}">
                  <a16:creationId xmlns:a16="http://schemas.microsoft.com/office/drawing/2014/main" id="{32487367-18BC-C60D-1E68-5CE1278328F1}"/>
                </a:ext>
              </a:extLst>
            </p:cNvPr>
            <p:cNvSpPr txBox="1"/>
            <p:nvPr/>
          </p:nvSpPr>
          <p:spPr>
            <a:xfrm>
              <a:off x="6377310" y="3593548"/>
              <a:ext cx="1133036" cy="4954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en" sz="2400" b="1" dirty="0">
                  <a:solidFill>
                    <a:srgbClr val="062D3E"/>
                  </a:solidFill>
                  <a:latin typeface="Shabnam" panose="020B0603030804020204" pitchFamily="34" charset="-78"/>
                  <a:ea typeface="Fira Sans Extra Condensed Medium"/>
                  <a:cs typeface="Shabnam" panose="020B0603030804020204" pitchFamily="34" charset="-78"/>
                  <a:sym typeface="Fira Sans Extra Condensed Medium"/>
                </a:rPr>
                <a:t>9</a:t>
              </a:r>
              <a:r>
                <a:rPr lang="en" sz="2400" b="1" dirty="0">
                  <a:solidFill>
                    <a:srgbClr val="062D3E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/</a:t>
              </a:r>
              <a:r>
                <a:rPr lang="en" sz="2400" b="1" baseline="-25000" dirty="0">
                  <a:solidFill>
                    <a:srgbClr val="062D3E"/>
                  </a:solidFill>
                  <a:latin typeface="Shabnam" panose="020B0603030804020204" pitchFamily="34" charset="-78"/>
                  <a:ea typeface="Fira Sans Extra Condensed"/>
                  <a:cs typeface="Shabnam" panose="020B0603030804020204" pitchFamily="34" charset="-78"/>
                  <a:sym typeface="Fira Sans Extra Condensed"/>
                </a:rPr>
                <a:t>10</a:t>
              </a:r>
              <a:endParaRPr sz="2400" b="1" baseline="-25000" dirty="0">
                <a:solidFill>
                  <a:srgbClr val="062D3E"/>
                </a:solidFill>
                <a:latin typeface="Shabnam" panose="020B0603030804020204" pitchFamily="34" charset="-78"/>
                <a:ea typeface="Fira Sans Extra Condensed Medium"/>
                <a:cs typeface="Shabnam" panose="020B0603030804020204" pitchFamily="34" charset="-78"/>
                <a:sym typeface="Fira Sans Extra Condensed Medium"/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30F10AF5-A0E1-7E43-3FD7-8DC7E63FAF41}"/>
              </a:ext>
            </a:extLst>
          </p:cNvPr>
          <p:cNvSpPr txBox="1"/>
          <p:nvPr/>
        </p:nvSpPr>
        <p:spPr>
          <a:xfrm>
            <a:off x="70823" y="209165"/>
            <a:ext cx="38010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مدیریت پروژه</a:t>
            </a:r>
            <a:endParaRPr lang="en-US" sz="2000" spc="6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0392AEA-8226-EFBD-9534-23F3F9F1C812}"/>
              </a:ext>
            </a:extLst>
          </p:cNvPr>
          <p:cNvSpPr txBox="1"/>
          <p:nvPr/>
        </p:nvSpPr>
        <p:spPr>
          <a:xfrm>
            <a:off x="4114594" y="218619"/>
            <a:ext cx="7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به صورت دقیق در این قسمت وارد نمایید</a:t>
            </a:r>
            <a:endParaRPr lang="en-US" sz="20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99C6446-DF97-A19B-09B5-097685A554ED}"/>
              </a:ext>
            </a:extLst>
          </p:cNvPr>
          <p:cNvSpPr txBox="1"/>
          <p:nvPr/>
        </p:nvSpPr>
        <p:spPr>
          <a:xfrm>
            <a:off x="4114594" y="6365940"/>
            <a:ext cx="8077407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شرکت آرینا رشد کیان کویر خرم، عرضه تولید کنسانتره دام، طیور و آبزیان</a:t>
            </a:r>
            <a:endParaRPr lang="en-US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1474868-8859-8D9F-D2CC-B3F842E57A69}"/>
              </a:ext>
            </a:extLst>
          </p:cNvPr>
          <p:cNvSpPr txBox="1"/>
          <p:nvPr/>
        </p:nvSpPr>
        <p:spPr>
          <a:xfrm>
            <a:off x="1498989" y="2357574"/>
            <a:ext cx="4236900" cy="1332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05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solidFill>
                <a:srgbClr val="062D3E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29BCC11-AA8C-3EEF-DF1D-11C7A0EB596E}"/>
              </a:ext>
            </a:extLst>
          </p:cNvPr>
          <p:cNvSpPr txBox="1"/>
          <p:nvPr/>
        </p:nvSpPr>
        <p:spPr>
          <a:xfrm>
            <a:off x="1504091" y="4496362"/>
            <a:ext cx="4236900" cy="1332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05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solidFill>
                <a:srgbClr val="062D3E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61E6BC9-BD56-AEBE-C4B8-F1D7CAAB7D0C}"/>
              </a:ext>
            </a:extLst>
          </p:cNvPr>
          <p:cNvSpPr txBox="1"/>
          <p:nvPr/>
        </p:nvSpPr>
        <p:spPr>
          <a:xfrm>
            <a:off x="6984910" y="2338602"/>
            <a:ext cx="4236900" cy="1332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05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solidFill>
                <a:srgbClr val="062D3E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86F392D-221D-E44B-8A7C-B6C92F70EC7F}"/>
              </a:ext>
            </a:extLst>
          </p:cNvPr>
          <p:cNvSpPr txBox="1"/>
          <p:nvPr/>
        </p:nvSpPr>
        <p:spPr>
          <a:xfrm>
            <a:off x="6990012" y="4477390"/>
            <a:ext cx="4236900" cy="1332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62D3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62D3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050" dirty="0">
                <a:solidFill>
                  <a:srgbClr val="062D3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050" dirty="0">
              <a:solidFill>
                <a:srgbClr val="062D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57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</TotalTime>
  <Words>5322</Words>
  <Application>Microsoft Office PowerPoint</Application>
  <PresentationFormat>Widescreen</PresentationFormat>
  <Paragraphs>630</Paragraphs>
  <Slides>58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70" baseType="lpstr">
      <vt:lpstr>Arial</vt:lpstr>
      <vt:lpstr>Calibri</vt:lpstr>
      <vt:lpstr>Calibri Light</vt:lpstr>
      <vt:lpstr>Manrope</vt:lpstr>
      <vt:lpstr>Montserrat</vt:lpstr>
      <vt:lpstr>Poppins SemiBold</vt:lpstr>
      <vt:lpstr>Shabnam</vt:lpstr>
      <vt:lpstr>Source Sans Pro</vt:lpstr>
      <vt:lpstr>Times New Roman</vt:lpstr>
      <vt:lpstr>Vazir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97</cp:revision>
  <dcterms:created xsi:type="dcterms:W3CDTF">2024-07-10T11:06:19Z</dcterms:created>
  <dcterms:modified xsi:type="dcterms:W3CDTF">2024-07-12T12:13:14Z</dcterms:modified>
</cp:coreProperties>
</file>